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colors11.xml" ContentType="application/vnd.openxmlformats-officedocument.drawingml.diagramColor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1.xml" ContentType="application/vnd.openxmlformats-officedocument.drawingml.diagramData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8.xml" ContentType="application/vnd.openxmlformats-officedocument.drawingml.diagramColor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diagrams/layout11.xml" ContentType="application/vnd.openxmlformats-officedocument.drawingml.diagram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colors10.xml" ContentType="application/vnd.openxmlformats-officedocument.drawingml.diagramColor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73" r:id="rId3"/>
    <p:sldId id="257" r:id="rId4"/>
    <p:sldId id="258" r:id="rId5"/>
    <p:sldId id="272" r:id="rId6"/>
    <p:sldId id="259" r:id="rId7"/>
    <p:sldId id="265" r:id="rId8"/>
    <p:sldId id="261" r:id="rId9"/>
    <p:sldId id="263" r:id="rId10"/>
    <p:sldId id="264" r:id="rId11"/>
    <p:sldId id="262" r:id="rId12"/>
    <p:sldId id="266" r:id="rId13"/>
    <p:sldId id="267" r:id="rId14"/>
    <p:sldId id="270" r:id="rId15"/>
    <p:sldId id="268" r:id="rId16"/>
    <p:sldId id="269" r:id="rId17"/>
    <p:sldId id="274" r:id="rId18"/>
    <p:sldId id="275" r:id="rId19"/>
    <p:sldId id="276" r:id="rId20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FAFD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13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03D07AD-C510-4141-AD09-3B8D560FDB62}" type="doc">
      <dgm:prSet loTypeId="urn:microsoft.com/office/officeart/2005/8/layout/vList5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D69D795F-4942-47B1-93EF-2075C7E523C5}">
      <dgm:prSet/>
      <dgm:spPr/>
      <dgm:t>
        <a:bodyPr/>
        <a:lstStyle/>
        <a:p>
          <a:pPr rtl="0"/>
          <a:r>
            <a:rPr lang="en-US" dirty="0" smtClean="0"/>
            <a:t>Low Business Value, Low Technical Quality</a:t>
          </a:r>
          <a:endParaRPr lang="en-US" dirty="0"/>
        </a:p>
      </dgm:t>
    </dgm:pt>
    <dgm:pt modelId="{A563EA75-7A4B-4084-A29B-1E6EEA6A9808}" type="parTrans" cxnId="{677D6A14-2F9B-4330-B719-946809CEC1EF}">
      <dgm:prSet/>
      <dgm:spPr/>
      <dgm:t>
        <a:bodyPr/>
        <a:lstStyle/>
        <a:p>
          <a:endParaRPr lang="en-US"/>
        </a:p>
      </dgm:t>
    </dgm:pt>
    <dgm:pt modelId="{352EEE48-4E9A-4C6C-B41C-81DEA8C39567}" type="sibTrans" cxnId="{677D6A14-2F9B-4330-B719-946809CEC1EF}">
      <dgm:prSet/>
      <dgm:spPr/>
      <dgm:t>
        <a:bodyPr/>
        <a:lstStyle/>
        <a:p>
          <a:endParaRPr lang="en-US"/>
        </a:p>
      </dgm:t>
    </dgm:pt>
    <dgm:pt modelId="{533DDFD4-3542-43CB-BB42-059E4C1FD63B}">
      <dgm:prSet/>
      <dgm:spPr/>
      <dgm:t>
        <a:bodyPr/>
        <a:lstStyle/>
        <a:p>
          <a:pPr rtl="0"/>
          <a:r>
            <a:rPr lang="en-US" dirty="0" smtClean="0"/>
            <a:t>Need to Be Improved are Replaced, Consider Replacement With COTS, Transfer Solutions, Frameworks</a:t>
          </a:r>
          <a:endParaRPr lang="en-US" dirty="0"/>
        </a:p>
      </dgm:t>
    </dgm:pt>
    <dgm:pt modelId="{535E63BD-39FB-4673-AB3E-8F0FFC487B36}" type="parTrans" cxnId="{00DB314F-7FA2-4ED0-9F70-B80DD353722F}">
      <dgm:prSet/>
      <dgm:spPr/>
      <dgm:t>
        <a:bodyPr/>
        <a:lstStyle/>
        <a:p>
          <a:endParaRPr lang="en-US"/>
        </a:p>
      </dgm:t>
    </dgm:pt>
    <dgm:pt modelId="{219A2150-6C5D-4F4E-901D-D7C43D2F8071}" type="sibTrans" cxnId="{00DB314F-7FA2-4ED0-9F70-B80DD353722F}">
      <dgm:prSet/>
      <dgm:spPr/>
      <dgm:t>
        <a:bodyPr/>
        <a:lstStyle/>
        <a:p>
          <a:endParaRPr lang="en-US"/>
        </a:p>
      </dgm:t>
    </dgm:pt>
    <dgm:pt modelId="{BF6313C0-BFE7-4CEC-9E13-5F435B15E61A}">
      <dgm:prSet/>
      <dgm:spPr/>
      <dgm:t>
        <a:bodyPr/>
        <a:lstStyle/>
        <a:p>
          <a:pPr rtl="0"/>
          <a:r>
            <a:rPr lang="en-US" dirty="0" smtClean="0"/>
            <a:t>Low Business Value, High Technical Quality</a:t>
          </a:r>
          <a:endParaRPr lang="en-US" dirty="0"/>
        </a:p>
      </dgm:t>
    </dgm:pt>
    <dgm:pt modelId="{5B12D619-5CB8-4BDF-AD38-FA5E0B4F1D02}" type="parTrans" cxnId="{975F91BD-A2AB-44BE-9B55-97AA2414F3E4}">
      <dgm:prSet/>
      <dgm:spPr/>
      <dgm:t>
        <a:bodyPr/>
        <a:lstStyle/>
        <a:p>
          <a:endParaRPr lang="en-US"/>
        </a:p>
      </dgm:t>
    </dgm:pt>
    <dgm:pt modelId="{6858ED8F-CEB0-423C-9C80-162F38C6212D}" type="sibTrans" cxnId="{975F91BD-A2AB-44BE-9B55-97AA2414F3E4}">
      <dgm:prSet/>
      <dgm:spPr/>
      <dgm:t>
        <a:bodyPr/>
        <a:lstStyle/>
        <a:p>
          <a:endParaRPr lang="en-US"/>
        </a:p>
      </dgm:t>
    </dgm:pt>
    <dgm:pt modelId="{A489BDF9-1529-456E-9385-E7B91725D3B8}">
      <dgm:prSet/>
      <dgm:spPr/>
      <dgm:t>
        <a:bodyPr/>
        <a:lstStyle/>
        <a:p>
          <a:pPr rtl="0"/>
          <a:r>
            <a:rPr lang="en-US" dirty="0" smtClean="0"/>
            <a:t>No Modernization Effort Required</a:t>
          </a:r>
          <a:endParaRPr lang="en-US" dirty="0"/>
        </a:p>
      </dgm:t>
    </dgm:pt>
    <dgm:pt modelId="{F35C4AA7-8048-4A9F-84D3-6354AB73EA59}" type="parTrans" cxnId="{A24F9696-52D0-4F83-8F00-5FFAA35C5B27}">
      <dgm:prSet/>
      <dgm:spPr/>
      <dgm:t>
        <a:bodyPr/>
        <a:lstStyle/>
        <a:p>
          <a:endParaRPr lang="en-US"/>
        </a:p>
      </dgm:t>
    </dgm:pt>
    <dgm:pt modelId="{5B0AC671-A4F9-44C9-AEF0-49DDE61054F8}" type="sibTrans" cxnId="{A24F9696-52D0-4F83-8F00-5FFAA35C5B27}">
      <dgm:prSet/>
      <dgm:spPr/>
      <dgm:t>
        <a:bodyPr/>
        <a:lstStyle/>
        <a:p>
          <a:endParaRPr lang="en-US"/>
        </a:p>
      </dgm:t>
    </dgm:pt>
    <dgm:pt modelId="{02A93672-E2FE-4647-8E72-E8BC819BAC7B}">
      <dgm:prSet/>
      <dgm:spPr/>
      <dgm:t>
        <a:bodyPr/>
        <a:lstStyle/>
        <a:p>
          <a:pPr rtl="0"/>
          <a:r>
            <a:rPr lang="en-US" dirty="0" smtClean="0"/>
            <a:t>High Business Value, High Technical Quality</a:t>
          </a:r>
          <a:endParaRPr lang="en-US" dirty="0"/>
        </a:p>
      </dgm:t>
    </dgm:pt>
    <dgm:pt modelId="{C23725EC-F9BD-48D4-B6FB-676F74C8844E}" type="parTrans" cxnId="{32031AAD-8981-412F-9FAF-CB39392F7B43}">
      <dgm:prSet/>
      <dgm:spPr/>
      <dgm:t>
        <a:bodyPr/>
        <a:lstStyle/>
        <a:p>
          <a:endParaRPr lang="en-US"/>
        </a:p>
      </dgm:t>
    </dgm:pt>
    <dgm:pt modelId="{790DD14D-B588-4A20-9670-317BAA6CF131}" type="sibTrans" cxnId="{32031AAD-8981-412F-9FAF-CB39392F7B43}">
      <dgm:prSet/>
      <dgm:spPr/>
      <dgm:t>
        <a:bodyPr/>
        <a:lstStyle/>
        <a:p>
          <a:endParaRPr lang="en-US"/>
        </a:p>
      </dgm:t>
    </dgm:pt>
    <dgm:pt modelId="{93CC4738-F760-41A4-BAF6-56A150192F4A}">
      <dgm:prSet/>
      <dgm:spPr/>
      <dgm:t>
        <a:bodyPr/>
        <a:lstStyle/>
        <a:p>
          <a:pPr rtl="0"/>
          <a:r>
            <a:rPr lang="en-US" dirty="0" smtClean="0"/>
            <a:t>Actively Evolve</a:t>
          </a:r>
          <a:endParaRPr lang="en-US" dirty="0"/>
        </a:p>
      </dgm:t>
    </dgm:pt>
    <dgm:pt modelId="{32CBDDB5-286F-4E29-BF62-1E56F3B37C52}" type="parTrans" cxnId="{5CFE338E-1534-409B-991C-B4D289B71035}">
      <dgm:prSet/>
      <dgm:spPr/>
      <dgm:t>
        <a:bodyPr/>
        <a:lstStyle/>
        <a:p>
          <a:endParaRPr lang="en-US"/>
        </a:p>
      </dgm:t>
    </dgm:pt>
    <dgm:pt modelId="{08D92E64-41E4-4473-BDF4-3BCB242EF8AB}" type="sibTrans" cxnId="{5CFE338E-1534-409B-991C-B4D289B71035}">
      <dgm:prSet/>
      <dgm:spPr/>
      <dgm:t>
        <a:bodyPr/>
        <a:lstStyle/>
        <a:p>
          <a:endParaRPr lang="en-US"/>
        </a:p>
      </dgm:t>
    </dgm:pt>
    <dgm:pt modelId="{F4BB8D5D-F31A-4B5F-B24D-4A61842C1D56}">
      <dgm:prSet/>
      <dgm:spPr/>
      <dgm:t>
        <a:bodyPr/>
        <a:lstStyle/>
        <a:p>
          <a:pPr rtl="0"/>
          <a:r>
            <a:rPr lang="en-US" dirty="0" smtClean="0"/>
            <a:t>High Business Value, Low Technical Quality</a:t>
          </a:r>
          <a:endParaRPr lang="en-US" dirty="0"/>
        </a:p>
      </dgm:t>
    </dgm:pt>
    <dgm:pt modelId="{C6598EED-2C5C-46D2-A851-3C968F78F9B7}" type="parTrans" cxnId="{7839459E-2B13-48E6-AB10-C6C5E1D65E26}">
      <dgm:prSet/>
      <dgm:spPr/>
      <dgm:t>
        <a:bodyPr/>
        <a:lstStyle/>
        <a:p>
          <a:endParaRPr lang="en-US"/>
        </a:p>
      </dgm:t>
    </dgm:pt>
    <dgm:pt modelId="{A4DC6EE4-4557-4174-9153-B2BD64F479E5}" type="sibTrans" cxnId="{7839459E-2B13-48E6-AB10-C6C5E1D65E26}">
      <dgm:prSet/>
      <dgm:spPr/>
      <dgm:t>
        <a:bodyPr/>
        <a:lstStyle/>
        <a:p>
          <a:endParaRPr lang="en-US"/>
        </a:p>
      </dgm:t>
    </dgm:pt>
    <dgm:pt modelId="{3BFE8FD9-B55D-4F5B-BC71-AC2A14439E76}">
      <dgm:prSet/>
      <dgm:spPr/>
      <dgm:t>
        <a:bodyPr/>
        <a:lstStyle/>
        <a:p>
          <a:pPr rtl="0"/>
          <a:r>
            <a:rPr lang="en-US" dirty="0" smtClean="0"/>
            <a:t>Modernize or Replace</a:t>
          </a:r>
          <a:endParaRPr lang="en-US" dirty="0"/>
        </a:p>
      </dgm:t>
    </dgm:pt>
    <dgm:pt modelId="{FA03843B-A9A0-42B1-AF92-63E21BD4C624}" type="parTrans" cxnId="{EAF66F27-73D0-4492-B8DF-560B856D8B72}">
      <dgm:prSet/>
      <dgm:spPr/>
      <dgm:t>
        <a:bodyPr/>
        <a:lstStyle/>
        <a:p>
          <a:endParaRPr lang="en-US"/>
        </a:p>
      </dgm:t>
    </dgm:pt>
    <dgm:pt modelId="{3E292DFF-6969-4847-B1B5-D368E39CD095}" type="sibTrans" cxnId="{EAF66F27-73D0-4492-B8DF-560B856D8B72}">
      <dgm:prSet/>
      <dgm:spPr/>
      <dgm:t>
        <a:bodyPr/>
        <a:lstStyle/>
        <a:p>
          <a:endParaRPr lang="en-US"/>
        </a:p>
      </dgm:t>
    </dgm:pt>
    <dgm:pt modelId="{D2FAD6A3-C589-4896-BD16-ECDD45AEAACC}" type="pres">
      <dgm:prSet presAssocID="{303D07AD-C510-4141-AD09-3B8D560FDB6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089996D-9B80-461A-9FDC-D011E80CA39A}" type="pres">
      <dgm:prSet presAssocID="{D69D795F-4942-47B1-93EF-2075C7E523C5}" presName="linNode" presStyleCnt="0"/>
      <dgm:spPr/>
    </dgm:pt>
    <dgm:pt modelId="{E91F7A1C-557F-4925-B567-7D045046C32F}" type="pres">
      <dgm:prSet presAssocID="{D69D795F-4942-47B1-93EF-2075C7E523C5}" presName="parentText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31D00C3-9FD3-4F6A-A0BB-F0B1B39C1D47}" type="pres">
      <dgm:prSet presAssocID="{D69D795F-4942-47B1-93EF-2075C7E523C5}" presName="descendantText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EFB84C6-5F68-4B0F-BBE2-933A3AA356B3}" type="pres">
      <dgm:prSet presAssocID="{352EEE48-4E9A-4C6C-B41C-81DEA8C39567}" presName="sp" presStyleCnt="0"/>
      <dgm:spPr/>
    </dgm:pt>
    <dgm:pt modelId="{2B5F366D-62D9-4FAE-A33A-5158FE9C626B}" type="pres">
      <dgm:prSet presAssocID="{BF6313C0-BFE7-4CEC-9E13-5F435B15E61A}" presName="linNode" presStyleCnt="0"/>
      <dgm:spPr/>
    </dgm:pt>
    <dgm:pt modelId="{CA25D24B-45CD-4DA1-9114-9739CB4B1266}" type="pres">
      <dgm:prSet presAssocID="{BF6313C0-BFE7-4CEC-9E13-5F435B15E61A}" presName="parentText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3E79D14-75BD-4F2B-B88D-D513EFA0BB81}" type="pres">
      <dgm:prSet presAssocID="{BF6313C0-BFE7-4CEC-9E13-5F435B15E61A}" presName="descendantText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A3C03FA-609F-41FE-AD11-3A9443988612}" type="pres">
      <dgm:prSet presAssocID="{6858ED8F-CEB0-423C-9C80-162F38C6212D}" presName="sp" presStyleCnt="0"/>
      <dgm:spPr/>
    </dgm:pt>
    <dgm:pt modelId="{277CAB7D-473F-4157-A7B3-8F89D0A74899}" type="pres">
      <dgm:prSet presAssocID="{02A93672-E2FE-4647-8E72-E8BC819BAC7B}" presName="linNode" presStyleCnt="0"/>
      <dgm:spPr/>
    </dgm:pt>
    <dgm:pt modelId="{9EB5AB88-0391-4A60-A3DB-A6223B182429}" type="pres">
      <dgm:prSet presAssocID="{02A93672-E2FE-4647-8E72-E8BC819BAC7B}" presName="parentText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A25EE9B-2651-4788-BA04-55B85834B798}" type="pres">
      <dgm:prSet presAssocID="{02A93672-E2FE-4647-8E72-E8BC819BAC7B}" presName="descendantText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A0354EE-8D1F-4DEA-BE3F-8C12F1BCF73E}" type="pres">
      <dgm:prSet presAssocID="{790DD14D-B588-4A20-9670-317BAA6CF131}" presName="sp" presStyleCnt="0"/>
      <dgm:spPr/>
    </dgm:pt>
    <dgm:pt modelId="{3D88589F-3D2F-495E-AB62-65134165FAF7}" type="pres">
      <dgm:prSet presAssocID="{F4BB8D5D-F31A-4B5F-B24D-4A61842C1D56}" presName="linNode" presStyleCnt="0"/>
      <dgm:spPr/>
    </dgm:pt>
    <dgm:pt modelId="{2EBC12A8-99AE-4B99-8EA0-D8924CA9F45D}" type="pres">
      <dgm:prSet presAssocID="{F4BB8D5D-F31A-4B5F-B24D-4A61842C1D56}" presName="parentText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178BFD4-68D9-4E71-8B38-4567619CC297}" type="pres">
      <dgm:prSet presAssocID="{F4BB8D5D-F31A-4B5F-B24D-4A61842C1D56}" presName="descendantText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0DB314F-7FA2-4ED0-9F70-B80DD353722F}" srcId="{D69D795F-4942-47B1-93EF-2075C7E523C5}" destId="{533DDFD4-3542-43CB-BB42-059E4C1FD63B}" srcOrd="0" destOrd="0" parTransId="{535E63BD-39FB-4673-AB3E-8F0FFC487B36}" sibTransId="{219A2150-6C5D-4F4E-901D-D7C43D2F8071}"/>
    <dgm:cxn modelId="{D464E5E5-AF60-488F-A474-B0FB498D477A}" type="presOf" srcId="{F4BB8D5D-F31A-4B5F-B24D-4A61842C1D56}" destId="{2EBC12A8-99AE-4B99-8EA0-D8924CA9F45D}" srcOrd="0" destOrd="0" presId="urn:microsoft.com/office/officeart/2005/8/layout/vList5"/>
    <dgm:cxn modelId="{A24F9696-52D0-4F83-8F00-5FFAA35C5B27}" srcId="{BF6313C0-BFE7-4CEC-9E13-5F435B15E61A}" destId="{A489BDF9-1529-456E-9385-E7B91725D3B8}" srcOrd="0" destOrd="0" parTransId="{F35C4AA7-8048-4A9F-84D3-6354AB73EA59}" sibTransId="{5B0AC671-A4F9-44C9-AEF0-49DDE61054F8}"/>
    <dgm:cxn modelId="{5E8F6FEA-AD11-4A50-B3EA-25674D363156}" type="presOf" srcId="{02A93672-E2FE-4647-8E72-E8BC819BAC7B}" destId="{9EB5AB88-0391-4A60-A3DB-A6223B182429}" srcOrd="0" destOrd="0" presId="urn:microsoft.com/office/officeart/2005/8/layout/vList5"/>
    <dgm:cxn modelId="{5CFE338E-1534-409B-991C-B4D289B71035}" srcId="{02A93672-E2FE-4647-8E72-E8BC819BAC7B}" destId="{93CC4738-F760-41A4-BAF6-56A150192F4A}" srcOrd="0" destOrd="0" parTransId="{32CBDDB5-286F-4E29-BF62-1E56F3B37C52}" sibTransId="{08D92E64-41E4-4473-BDF4-3BCB242EF8AB}"/>
    <dgm:cxn modelId="{EAF66F27-73D0-4492-B8DF-560B856D8B72}" srcId="{F4BB8D5D-F31A-4B5F-B24D-4A61842C1D56}" destId="{3BFE8FD9-B55D-4F5B-BC71-AC2A14439E76}" srcOrd="0" destOrd="0" parTransId="{FA03843B-A9A0-42B1-AF92-63E21BD4C624}" sibTransId="{3E292DFF-6969-4847-B1B5-D368E39CD095}"/>
    <dgm:cxn modelId="{32031AAD-8981-412F-9FAF-CB39392F7B43}" srcId="{303D07AD-C510-4141-AD09-3B8D560FDB62}" destId="{02A93672-E2FE-4647-8E72-E8BC819BAC7B}" srcOrd="2" destOrd="0" parTransId="{C23725EC-F9BD-48D4-B6FB-676F74C8844E}" sibTransId="{790DD14D-B588-4A20-9670-317BAA6CF131}"/>
    <dgm:cxn modelId="{677D6A14-2F9B-4330-B719-946809CEC1EF}" srcId="{303D07AD-C510-4141-AD09-3B8D560FDB62}" destId="{D69D795F-4942-47B1-93EF-2075C7E523C5}" srcOrd="0" destOrd="0" parTransId="{A563EA75-7A4B-4084-A29B-1E6EEA6A9808}" sibTransId="{352EEE48-4E9A-4C6C-B41C-81DEA8C39567}"/>
    <dgm:cxn modelId="{5DEB0A68-D106-44AC-8A3D-F6601B41FB0E}" type="presOf" srcId="{D69D795F-4942-47B1-93EF-2075C7E523C5}" destId="{E91F7A1C-557F-4925-B567-7D045046C32F}" srcOrd="0" destOrd="0" presId="urn:microsoft.com/office/officeart/2005/8/layout/vList5"/>
    <dgm:cxn modelId="{78E39BFE-7CF6-4A0B-8010-46ED22A2B7EC}" type="presOf" srcId="{533DDFD4-3542-43CB-BB42-059E4C1FD63B}" destId="{931D00C3-9FD3-4F6A-A0BB-F0B1B39C1D47}" srcOrd="0" destOrd="0" presId="urn:microsoft.com/office/officeart/2005/8/layout/vList5"/>
    <dgm:cxn modelId="{7839459E-2B13-48E6-AB10-C6C5E1D65E26}" srcId="{303D07AD-C510-4141-AD09-3B8D560FDB62}" destId="{F4BB8D5D-F31A-4B5F-B24D-4A61842C1D56}" srcOrd="3" destOrd="0" parTransId="{C6598EED-2C5C-46D2-A851-3C968F78F9B7}" sibTransId="{A4DC6EE4-4557-4174-9153-B2BD64F479E5}"/>
    <dgm:cxn modelId="{975F91BD-A2AB-44BE-9B55-97AA2414F3E4}" srcId="{303D07AD-C510-4141-AD09-3B8D560FDB62}" destId="{BF6313C0-BFE7-4CEC-9E13-5F435B15E61A}" srcOrd="1" destOrd="0" parTransId="{5B12D619-5CB8-4BDF-AD38-FA5E0B4F1D02}" sibTransId="{6858ED8F-CEB0-423C-9C80-162F38C6212D}"/>
    <dgm:cxn modelId="{39AA7FC5-D32D-4E29-B3FE-F799F88843BF}" type="presOf" srcId="{A489BDF9-1529-456E-9385-E7B91725D3B8}" destId="{23E79D14-75BD-4F2B-B88D-D513EFA0BB81}" srcOrd="0" destOrd="0" presId="urn:microsoft.com/office/officeart/2005/8/layout/vList5"/>
    <dgm:cxn modelId="{80D9D53E-B408-40F8-B64F-C52D3C6B6CC1}" type="presOf" srcId="{93CC4738-F760-41A4-BAF6-56A150192F4A}" destId="{BA25EE9B-2651-4788-BA04-55B85834B798}" srcOrd="0" destOrd="0" presId="urn:microsoft.com/office/officeart/2005/8/layout/vList5"/>
    <dgm:cxn modelId="{099EC1EE-7B3F-4F48-9DE6-C3571C034E5B}" type="presOf" srcId="{BF6313C0-BFE7-4CEC-9E13-5F435B15E61A}" destId="{CA25D24B-45CD-4DA1-9114-9739CB4B1266}" srcOrd="0" destOrd="0" presId="urn:microsoft.com/office/officeart/2005/8/layout/vList5"/>
    <dgm:cxn modelId="{4C1DE1E2-E819-4DF7-921E-69F27E2ADAFB}" type="presOf" srcId="{3BFE8FD9-B55D-4F5B-BC71-AC2A14439E76}" destId="{F178BFD4-68D9-4E71-8B38-4567619CC297}" srcOrd="0" destOrd="0" presId="urn:microsoft.com/office/officeart/2005/8/layout/vList5"/>
    <dgm:cxn modelId="{E2CFB04C-BC43-494E-B515-57DF5E5111B0}" type="presOf" srcId="{303D07AD-C510-4141-AD09-3B8D560FDB62}" destId="{D2FAD6A3-C589-4896-BD16-ECDD45AEAACC}" srcOrd="0" destOrd="0" presId="urn:microsoft.com/office/officeart/2005/8/layout/vList5"/>
    <dgm:cxn modelId="{C96731E2-2B58-4F62-9E2B-C1A2BB029BD4}" type="presParOf" srcId="{D2FAD6A3-C589-4896-BD16-ECDD45AEAACC}" destId="{C089996D-9B80-461A-9FDC-D011E80CA39A}" srcOrd="0" destOrd="0" presId="urn:microsoft.com/office/officeart/2005/8/layout/vList5"/>
    <dgm:cxn modelId="{5DDE8257-F679-4B5F-B995-8988CA93F476}" type="presParOf" srcId="{C089996D-9B80-461A-9FDC-D011E80CA39A}" destId="{E91F7A1C-557F-4925-B567-7D045046C32F}" srcOrd="0" destOrd="0" presId="urn:microsoft.com/office/officeart/2005/8/layout/vList5"/>
    <dgm:cxn modelId="{B1CA97D8-1B3E-43E9-8897-0F600A3EFFD1}" type="presParOf" srcId="{C089996D-9B80-461A-9FDC-D011E80CA39A}" destId="{931D00C3-9FD3-4F6A-A0BB-F0B1B39C1D47}" srcOrd="1" destOrd="0" presId="urn:microsoft.com/office/officeart/2005/8/layout/vList5"/>
    <dgm:cxn modelId="{88A043ED-74FE-4D33-8AFB-AE49AAAF0CE8}" type="presParOf" srcId="{D2FAD6A3-C589-4896-BD16-ECDD45AEAACC}" destId="{DEFB84C6-5F68-4B0F-BBE2-933A3AA356B3}" srcOrd="1" destOrd="0" presId="urn:microsoft.com/office/officeart/2005/8/layout/vList5"/>
    <dgm:cxn modelId="{8FE55531-A995-4CC2-9DFC-6EE2F0783B26}" type="presParOf" srcId="{D2FAD6A3-C589-4896-BD16-ECDD45AEAACC}" destId="{2B5F366D-62D9-4FAE-A33A-5158FE9C626B}" srcOrd="2" destOrd="0" presId="urn:microsoft.com/office/officeart/2005/8/layout/vList5"/>
    <dgm:cxn modelId="{695E4195-4894-495E-BC63-51FD084C9565}" type="presParOf" srcId="{2B5F366D-62D9-4FAE-A33A-5158FE9C626B}" destId="{CA25D24B-45CD-4DA1-9114-9739CB4B1266}" srcOrd="0" destOrd="0" presId="urn:microsoft.com/office/officeart/2005/8/layout/vList5"/>
    <dgm:cxn modelId="{6E98F6CB-8ED4-4251-A7CA-C74F7C58CF89}" type="presParOf" srcId="{2B5F366D-62D9-4FAE-A33A-5158FE9C626B}" destId="{23E79D14-75BD-4F2B-B88D-D513EFA0BB81}" srcOrd="1" destOrd="0" presId="urn:microsoft.com/office/officeart/2005/8/layout/vList5"/>
    <dgm:cxn modelId="{5948A026-E4E0-434C-A88C-33BCE9D25BCF}" type="presParOf" srcId="{D2FAD6A3-C589-4896-BD16-ECDD45AEAACC}" destId="{3A3C03FA-609F-41FE-AD11-3A9443988612}" srcOrd="3" destOrd="0" presId="urn:microsoft.com/office/officeart/2005/8/layout/vList5"/>
    <dgm:cxn modelId="{BB4A84D8-ED81-4342-8C36-5A6591AC455A}" type="presParOf" srcId="{D2FAD6A3-C589-4896-BD16-ECDD45AEAACC}" destId="{277CAB7D-473F-4157-A7B3-8F89D0A74899}" srcOrd="4" destOrd="0" presId="urn:microsoft.com/office/officeart/2005/8/layout/vList5"/>
    <dgm:cxn modelId="{3488B869-1B79-419F-9F16-6FC906E2087E}" type="presParOf" srcId="{277CAB7D-473F-4157-A7B3-8F89D0A74899}" destId="{9EB5AB88-0391-4A60-A3DB-A6223B182429}" srcOrd="0" destOrd="0" presId="urn:microsoft.com/office/officeart/2005/8/layout/vList5"/>
    <dgm:cxn modelId="{A57CC55F-61E2-4291-8F44-3166C949AC74}" type="presParOf" srcId="{277CAB7D-473F-4157-A7B3-8F89D0A74899}" destId="{BA25EE9B-2651-4788-BA04-55B85834B798}" srcOrd="1" destOrd="0" presId="urn:microsoft.com/office/officeart/2005/8/layout/vList5"/>
    <dgm:cxn modelId="{1076D1D7-B40B-45BA-9C76-3AED59CFB8B6}" type="presParOf" srcId="{D2FAD6A3-C589-4896-BD16-ECDD45AEAACC}" destId="{CA0354EE-8D1F-4DEA-BE3F-8C12F1BCF73E}" srcOrd="5" destOrd="0" presId="urn:microsoft.com/office/officeart/2005/8/layout/vList5"/>
    <dgm:cxn modelId="{9CEDA4FF-7287-421D-B630-D06E7D5F64E3}" type="presParOf" srcId="{D2FAD6A3-C589-4896-BD16-ECDD45AEAACC}" destId="{3D88589F-3D2F-495E-AB62-65134165FAF7}" srcOrd="6" destOrd="0" presId="urn:microsoft.com/office/officeart/2005/8/layout/vList5"/>
    <dgm:cxn modelId="{79BF7A4B-880C-4707-8227-45B56A9F6022}" type="presParOf" srcId="{3D88589F-3D2F-495E-AB62-65134165FAF7}" destId="{2EBC12A8-99AE-4B99-8EA0-D8924CA9F45D}" srcOrd="0" destOrd="0" presId="urn:microsoft.com/office/officeart/2005/8/layout/vList5"/>
    <dgm:cxn modelId="{ED7BD956-1847-469A-AAF8-125FDAD5D7D4}" type="presParOf" srcId="{3D88589F-3D2F-495E-AB62-65134165FAF7}" destId="{F178BFD4-68D9-4E71-8B38-4567619CC297}" srcOrd="1" destOrd="0" presId="urn:microsoft.com/office/officeart/2005/8/layout/vList5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4EA7B9-728D-4F79-A0CC-FD83CDA62568}" type="doc">
      <dgm:prSet loTypeId="urn:microsoft.com/office/officeart/2005/8/layout/vList3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B3E6FE3D-D4FF-4625-9065-B7E5590FAAA6}">
      <dgm:prSet/>
      <dgm:spPr/>
      <dgm:t>
        <a:bodyPr/>
        <a:lstStyle/>
        <a:p>
          <a:pPr algn="l" rtl="0"/>
          <a:r>
            <a:rPr lang="en-US" dirty="0" smtClean="0"/>
            <a:t>Identify Executive Sponsors &amp; Management</a:t>
          </a:r>
          <a:endParaRPr lang="en-US" dirty="0"/>
        </a:p>
      </dgm:t>
    </dgm:pt>
    <dgm:pt modelId="{E3285B37-E7F8-47F8-B20D-379A643BB091}" type="parTrans" cxnId="{DFA2558A-DB72-49E3-BA58-EAC95667421F}">
      <dgm:prSet/>
      <dgm:spPr/>
      <dgm:t>
        <a:bodyPr/>
        <a:lstStyle/>
        <a:p>
          <a:endParaRPr lang="en-US"/>
        </a:p>
      </dgm:t>
    </dgm:pt>
    <dgm:pt modelId="{F7D1C4F3-64DF-475F-828E-CB95DEE43739}" type="sibTrans" cxnId="{DFA2558A-DB72-49E3-BA58-EAC95667421F}">
      <dgm:prSet/>
      <dgm:spPr/>
      <dgm:t>
        <a:bodyPr/>
        <a:lstStyle/>
        <a:p>
          <a:endParaRPr lang="en-US"/>
        </a:p>
      </dgm:t>
    </dgm:pt>
    <dgm:pt modelId="{963E3207-ADD1-418E-8AFF-253FBD1D0D96}">
      <dgm:prSet/>
      <dgm:spPr/>
      <dgm:t>
        <a:bodyPr/>
        <a:lstStyle/>
        <a:p>
          <a:pPr algn="l" rtl="0"/>
          <a:r>
            <a:rPr lang="en-US" dirty="0" smtClean="0"/>
            <a:t>Determine High Level Business Requirements</a:t>
          </a:r>
          <a:endParaRPr lang="en-US" dirty="0"/>
        </a:p>
      </dgm:t>
    </dgm:pt>
    <dgm:pt modelId="{3248A569-5B47-4F38-B820-7ECD125522C1}" type="parTrans" cxnId="{E3DE8489-170A-474B-8D5E-BE7E494097C1}">
      <dgm:prSet/>
      <dgm:spPr/>
      <dgm:t>
        <a:bodyPr/>
        <a:lstStyle/>
        <a:p>
          <a:endParaRPr lang="en-US"/>
        </a:p>
      </dgm:t>
    </dgm:pt>
    <dgm:pt modelId="{7D59173B-C077-4C0E-8EDB-DD985E05CF65}" type="sibTrans" cxnId="{E3DE8489-170A-474B-8D5E-BE7E494097C1}">
      <dgm:prSet/>
      <dgm:spPr/>
      <dgm:t>
        <a:bodyPr/>
        <a:lstStyle/>
        <a:p>
          <a:endParaRPr lang="en-US"/>
        </a:p>
      </dgm:t>
    </dgm:pt>
    <dgm:pt modelId="{21E751A9-2A6A-4D2E-AFEA-8AE119F902F6}">
      <dgm:prSet/>
      <dgm:spPr/>
      <dgm:t>
        <a:bodyPr/>
        <a:lstStyle/>
        <a:p>
          <a:pPr algn="l" rtl="0"/>
          <a:r>
            <a:rPr lang="en-US" dirty="0" smtClean="0"/>
            <a:t>Determine Goals &amp; Objectives</a:t>
          </a:r>
          <a:endParaRPr lang="en-US" dirty="0"/>
        </a:p>
      </dgm:t>
    </dgm:pt>
    <dgm:pt modelId="{4B981C0E-4CD0-4B50-A602-FB012F344996}" type="parTrans" cxnId="{FE098FC8-FD06-4C5A-A77B-54A2790C8EEF}">
      <dgm:prSet/>
      <dgm:spPr/>
      <dgm:t>
        <a:bodyPr/>
        <a:lstStyle/>
        <a:p>
          <a:endParaRPr lang="en-US"/>
        </a:p>
      </dgm:t>
    </dgm:pt>
    <dgm:pt modelId="{47799EF4-BA06-4B87-BC29-BD54C7B2E0D3}" type="sibTrans" cxnId="{FE098FC8-FD06-4C5A-A77B-54A2790C8EEF}">
      <dgm:prSet/>
      <dgm:spPr/>
      <dgm:t>
        <a:bodyPr/>
        <a:lstStyle/>
        <a:p>
          <a:endParaRPr lang="en-US"/>
        </a:p>
      </dgm:t>
    </dgm:pt>
    <dgm:pt modelId="{6AD26FAB-0D1E-485E-BFE6-866D690FFD4B}">
      <dgm:prSet/>
      <dgm:spPr/>
      <dgm:t>
        <a:bodyPr anchor="ctr" anchorCtr="0"/>
        <a:lstStyle/>
        <a:p>
          <a:pPr algn="l" rtl="0"/>
          <a:r>
            <a:rPr lang="en-US" dirty="0" smtClean="0"/>
            <a:t>Identify Other Stakeholders</a:t>
          </a:r>
          <a:endParaRPr lang="en-US" dirty="0"/>
        </a:p>
      </dgm:t>
    </dgm:pt>
    <dgm:pt modelId="{9B8BAEF4-9834-4B09-80E3-B11FAD085382}" type="parTrans" cxnId="{3BE2FBA4-3B86-4EA2-991C-D124E483E2CF}">
      <dgm:prSet/>
      <dgm:spPr/>
      <dgm:t>
        <a:bodyPr/>
        <a:lstStyle/>
        <a:p>
          <a:endParaRPr lang="en-US"/>
        </a:p>
      </dgm:t>
    </dgm:pt>
    <dgm:pt modelId="{C9A2593D-3933-41BC-B6B1-35103DF6C2FC}" type="sibTrans" cxnId="{3BE2FBA4-3B86-4EA2-991C-D124E483E2CF}">
      <dgm:prSet/>
      <dgm:spPr/>
      <dgm:t>
        <a:bodyPr/>
        <a:lstStyle/>
        <a:p>
          <a:endParaRPr lang="en-US"/>
        </a:p>
      </dgm:t>
    </dgm:pt>
    <dgm:pt modelId="{814C2BB0-CFC8-4AE1-BC88-8C97C1BACB6D}" type="pres">
      <dgm:prSet presAssocID="{0A4EA7B9-728D-4F79-A0CC-FD83CDA62568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2AF4C7C-8EEC-49AC-ABD0-4D63C9ED4438}" type="pres">
      <dgm:prSet presAssocID="{B3E6FE3D-D4FF-4625-9065-B7E5590FAAA6}" presName="composite" presStyleCnt="0"/>
      <dgm:spPr/>
    </dgm:pt>
    <dgm:pt modelId="{10646EF5-3BEF-434B-8BD5-52E63D22D827}" type="pres">
      <dgm:prSet presAssocID="{B3E6FE3D-D4FF-4625-9065-B7E5590FAAA6}" presName="imgShp" presStyleLbl="fgImgPlace1" presStyleIdx="0" presStyleCnt="4"/>
      <dgm:spPr/>
    </dgm:pt>
    <dgm:pt modelId="{A3AC6C4A-94B9-41D8-98B1-66253D381D73}" type="pres">
      <dgm:prSet presAssocID="{B3E6FE3D-D4FF-4625-9065-B7E5590FAAA6}" presName="txShp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29087CD-440E-4CD1-816F-4F7526FE787C}" type="pres">
      <dgm:prSet presAssocID="{F7D1C4F3-64DF-475F-828E-CB95DEE43739}" presName="spacing" presStyleCnt="0"/>
      <dgm:spPr/>
    </dgm:pt>
    <dgm:pt modelId="{39D3F986-8E2F-4A34-9D60-527BDCEF9D08}" type="pres">
      <dgm:prSet presAssocID="{963E3207-ADD1-418E-8AFF-253FBD1D0D96}" presName="composite" presStyleCnt="0"/>
      <dgm:spPr/>
    </dgm:pt>
    <dgm:pt modelId="{68510A7E-BEF6-4A93-88CD-C71F26D3FC3D}" type="pres">
      <dgm:prSet presAssocID="{963E3207-ADD1-418E-8AFF-253FBD1D0D96}" presName="imgShp" presStyleLbl="fgImgPlace1" presStyleIdx="1" presStyleCnt="4"/>
      <dgm:spPr/>
    </dgm:pt>
    <dgm:pt modelId="{3CCB5FBD-2CD0-4805-9656-9A58FEE92230}" type="pres">
      <dgm:prSet presAssocID="{963E3207-ADD1-418E-8AFF-253FBD1D0D96}" presName="txShp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763D9CC-CD62-41CB-81A6-F30FB91E246B}" type="pres">
      <dgm:prSet presAssocID="{7D59173B-C077-4C0E-8EDB-DD985E05CF65}" presName="spacing" presStyleCnt="0"/>
      <dgm:spPr/>
    </dgm:pt>
    <dgm:pt modelId="{A66C5C89-B13D-4AC2-ABEE-69196711F74B}" type="pres">
      <dgm:prSet presAssocID="{21E751A9-2A6A-4D2E-AFEA-8AE119F902F6}" presName="composite" presStyleCnt="0"/>
      <dgm:spPr/>
    </dgm:pt>
    <dgm:pt modelId="{E6A4ECA6-94F7-4768-957D-31A24F66BFDF}" type="pres">
      <dgm:prSet presAssocID="{21E751A9-2A6A-4D2E-AFEA-8AE119F902F6}" presName="imgShp" presStyleLbl="fgImgPlace1" presStyleIdx="2" presStyleCnt="4"/>
      <dgm:spPr/>
    </dgm:pt>
    <dgm:pt modelId="{B7215E7D-1A2D-4F52-BA94-8494F5447DC0}" type="pres">
      <dgm:prSet presAssocID="{21E751A9-2A6A-4D2E-AFEA-8AE119F902F6}" presName="txShp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AC8CA9C-75B4-44F0-9101-08975B02A01A}" type="pres">
      <dgm:prSet presAssocID="{47799EF4-BA06-4B87-BC29-BD54C7B2E0D3}" presName="spacing" presStyleCnt="0"/>
      <dgm:spPr/>
    </dgm:pt>
    <dgm:pt modelId="{D715FBDE-BADB-4111-8416-27122A7AD7AE}" type="pres">
      <dgm:prSet presAssocID="{6AD26FAB-0D1E-485E-BFE6-866D690FFD4B}" presName="composite" presStyleCnt="0"/>
      <dgm:spPr/>
    </dgm:pt>
    <dgm:pt modelId="{B9ECEC30-36CF-481B-AF9C-619B0E7F2F2F}" type="pres">
      <dgm:prSet presAssocID="{6AD26FAB-0D1E-485E-BFE6-866D690FFD4B}" presName="imgShp" presStyleLbl="fgImgPlace1" presStyleIdx="3" presStyleCnt="4"/>
      <dgm:spPr/>
    </dgm:pt>
    <dgm:pt modelId="{F095525E-B657-4179-BA51-683A0BBC7215}" type="pres">
      <dgm:prSet presAssocID="{6AD26FAB-0D1E-485E-BFE6-866D690FFD4B}" presName="txShp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E098FC8-FD06-4C5A-A77B-54A2790C8EEF}" srcId="{0A4EA7B9-728D-4F79-A0CC-FD83CDA62568}" destId="{21E751A9-2A6A-4D2E-AFEA-8AE119F902F6}" srcOrd="2" destOrd="0" parTransId="{4B981C0E-4CD0-4B50-A602-FB012F344996}" sibTransId="{47799EF4-BA06-4B87-BC29-BD54C7B2E0D3}"/>
    <dgm:cxn modelId="{DFA2558A-DB72-49E3-BA58-EAC95667421F}" srcId="{0A4EA7B9-728D-4F79-A0CC-FD83CDA62568}" destId="{B3E6FE3D-D4FF-4625-9065-B7E5590FAAA6}" srcOrd="0" destOrd="0" parTransId="{E3285B37-E7F8-47F8-B20D-379A643BB091}" sibTransId="{F7D1C4F3-64DF-475F-828E-CB95DEE43739}"/>
    <dgm:cxn modelId="{D0C1D962-5E62-444A-A354-15900AF1E2A1}" type="presOf" srcId="{B3E6FE3D-D4FF-4625-9065-B7E5590FAAA6}" destId="{A3AC6C4A-94B9-41D8-98B1-66253D381D73}" srcOrd="0" destOrd="0" presId="urn:microsoft.com/office/officeart/2005/8/layout/vList3"/>
    <dgm:cxn modelId="{A22BC201-9CFE-458E-A482-C5A4740CEE48}" type="presOf" srcId="{21E751A9-2A6A-4D2E-AFEA-8AE119F902F6}" destId="{B7215E7D-1A2D-4F52-BA94-8494F5447DC0}" srcOrd="0" destOrd="0" presId="urn:microsoft.com/office/officeart/2005/8/layout/vList3"/>
    <dgm:cxn modelId="{0C678F66-4E9B-4C46-9FF3-CB3596422466}" type="presOf" srcId="{0A4EA7B9-728D-4F79-A0CC-FD83CDA62568}" destId="{814C2BB0-CFC8-4AE1-BC88-8C97C1BACB6D}" srcOrd="0" destOrd="0" presId="urn:microsoft.com/office/officeart/2005/8/layout/vList3"/>
    <dgm:cxn modelId="{E3DE8489-170A-474B-8D5E-BE7E494097C1}" srcId="{0A4EA7B9-728D-4F79-A0CC-FD83CDA62568}" destId="{963E3207-ADD1-418E-8AFF-253FBD1D0D96}" srcOrd="1" destOrd="0" parTransId="{3248A569-5B47-4F38-B820-7ECD125522C1}" sibTransId="{7D59173B-C077-4C0E-8EDB-DD985E05CF65}"/>
    <dgm:cxn modelId="{3BE2FBA4-3B86-4EA2-991C-D124E483E2CF}" srcId="{0A4EA7B9-728D-4F79-A0CC-FD83CDA62568}" destId="{6AD26FAB-0D1E-485E-BFE6-866D690FFD4B}" srcOrd="3" destOrd="0" parTransId="{9B8BAEF4-9834-4B09-80E3-B11FAD085382}" sibTransId="{C9A2593D-3933-41BC-B6B1-35103DF6C2FC}"/>
    <dgm:cxn modelId="{229CF275-30D3-4658-B71D-F1D6EC5DB13A}" type="presOf" srcId="{963E3207-ADD1-418E-8AFF-253FBD1D0D96}" destId="{3CCB5FBD-2CD0-4805-9656-9A58FEE92230}" srcOrd="0" destOrd="0" presId="urn:microsoft.com/office/officeart/2005/8/layout/vList3"/>
    <dgm:cxn modelId="{E1C3246E-4839-4E0C-9E47-4EA7FD10B545}" type="presOf" srcId="{6AD26FAB-0D1E-485E-BFE6-866D690FFD4B}" destId="{F095525E-B657-4179-BA51-683A0BBC7215}" srcOrd="0" destOrd="0" presId="urn:microsoft.com/office/officeart/2005/8/layout/vList3"/>
    <dgm:cxn modelId="{64764F8B-E00F-4317-AC92-8E3D0ADCE14E}" type="presParOf" srcId="{814C2BB0-CFC8-4AE1-BC88-8C97C1BACB6D}" destId="{92AF4C7C-8EEC-49AC-ABD0-4D63C9ED4438}" srcOrd="0" destOrd="0" presId="urn:microsoft.com/office/officeart/2005/8/layout/vList3"/>
    <dgm:cxn modelId="{4569A6A2-914C-42F8-80F7-A333C130A480}" type="presParOf" srcId="{92AF4C7C-8EEC-49AC-ABD0-4D63C9ED4438}" destId="{10646EF5-3BEF-434B-8BD5-52E63D22D827}" srcOrd="0" destOrd="0" presId="urn:microsoft.com/office/officeart/2005/8/layout/vList3"/>
    <dgm:cxn modelId="{A1F89A96-94FC-4C46-B5C4-F7AFB35061B0}" type="presParOf" srcId="{92AF4C7C-8EEC-49AC-ABD0-4D63C9ED4438}" destId="{A3AC6C4A-94B9-41D8-98B1-66253D381D73}" srcOrd="1" destOrd="0" presId="urn:microsoft.com/office/officeart/2005/8/layout/vList3"/>
    <dgm:cxn modelId="{C7BBA394-0FA4-4927-B4EA-17FAF8F209D9}" type="presParOf" srcId="{814C2BB0-CFC8-4AE1-BC88-8C97C1BACB6D}" destId="{B29087CD-440E-4CD1-816F-4F7526FE787C}" srcOrd="1" destOrd="0" presId="urn:microsoft.com/office/officeart/2005/8/layout/vList3"/>
    <dgm:cxn modelId="{C352CEB3-3E2B-48E6-A44B-0BA65844FC3A}" type="presParOf" srcId="{814C2BB0-CFC8-4AE1-BC88-8C97C1BACB6D}" destId="{39D3F986-8E2F-4A34-9D60-527BDCEF9D08}" srcOrd="2" destOrd="0" presId="urn:microsoft.com/office/officeart/2005/8/layout/vList3"/>
    <dgm:cxn modelId="{3420B476-BE9C-4930-8490-8FE8B69AA359}" type="presParOf" srcId="{39D3F986-8E2F-4A34-9D60-527BDCEF9D08}" destId="{68510A7E-BEF6-4A93-88CD-C71F26D3FC3D}" srcOrd="0" destOrd="0" presId="urn:microsoft.com/office/officeart/2005/8/layout/vList3"/>
    <dgm:cxn modelId="{1A53FE69-C6D5-4ED4-8CF9-663CC58F61AA}" type="presParOf" srcId="{39D3F986-8E2F-4A34-9D60-527BDCEF9D08}" destId="{3CCB5FBD-2CD0-4805-9656-9A58FEE92230}" srcOrd="1" destOrd="0" presId="urn:microsoft.com/office/officeart/2005/8/layout/vList3"/>
    <dgm:cxn modelId="{3586D9BE-1F84-4520-BDA6-35F3949190FE}" type="presParOf" srcId="{814C2BB0-CFC8-4AE1-BC88-8C97C1BACB6D}" destId="{5763D9CC-CD62-41CB-81A6-F30FB91E246B}" srcOrd="3" destOrd="0" presId="urn:microsoft.com/office/officeart/2005/8/layout/vList3"/>
    <dgm:cxn modelId="{25DC3BF6-458B-49CA-AAF8-8EE784D0EBCC}" type="presParOf" srcId="{814C2BB0-CFC8-4AE1-BC88-8C97C1BACB6D}" destId="{A66C5C89-B13D-4AC2-ABEE-69196711F74B}" srcOrd="4" destOrd="0" presId="urn:microsoft.com/office/officeart/2005/8/layout/vList3"/>
    <dgm:cxn modelId="{30778063-B71B-4341-803A-9EBCED6A0884}" type="presParOf" srcId="{A66C5C89-B13D-4AC2-ABEE-69196711F74B}" destId="{E6A4ECA6-94F7-4768-957D-31A24F66BFDF}" srcOrd="0" destOrd="0" presId="urn:microsoft.com/office/officeart/2005/8/layout/vList3"/>
    <dgm:cxn modelId="{B444F7ED-ACEF-4DE6-BDCC-0660741160D1}" type="presParOf" srcId="{A66C5C89-B13D-4AC2-ABEE-69196711F74B}" destId="{B7215E7D-1A2D-4F52-BA94-8494F5447DC0}" srcOrd="1" destOrd="0" presId="urn:microsoft.com/office/officeart/2005/8/layout/vList3"/>
    <dgm:cxn modelId="{35B49B9F-06C7-4AB5-A6FB-5CB14B1121FF}" type="presParOf" srcId="{814C2BB0-CFC8-4AE1-BC88-8C97C1BACB6D}" destId="{EAC8CA9C-75B4-44F0-9101-08975B02A01A}" srcOrd="5" destOrd="0" presId="urn:microsoft.com/office/officeart/2005/8/layout/vList3"/>
    <dgm:cxn modelId="{00C3A734-4429-4087-8880-E90736174462}" type="presParOf" srcId="{814C2BB0-CFC8-4AE1-BC88-8C97C1BACB6D}" destId="{D715FBDE-BADB-4111-8416-27122A7AD7AE}" srcOrd="6" destOrd="0" presId="urn:microsoft.com/office/officeart/2005/8/layout/vList3"/>
    <dgm:cxn modelId="{9B674ADC-B457-4AA0-B41E-E7FF78D339FF}" type="presParOf" srcId="{D715FBDE-BADB-4111-8416-27122A7AD7AE}" destId="{B9ECEC30-36CF-481B-AF9C-619B0E7F2F2F}" srcOrd="0" destOrd="0" presId="urn:microsoft.com/office/officeart/2005/8/layout/vList3"/>
    <dgm:cxn modelId="{60428E92-9709-4BCE-8BDC-15D792974D48}" type="presParOf" srcId="{D715FBDE-BADB-4111-8416-27122A7AD7AE}" destId="{F095525E-B657-4179-BA51-683A0BBC7215}" srcOrd="1" destOrd="0" presId="urn:microsoft.com/office/officeart/2005/8/layout/vList3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FDE74F5-E888-4B28-86F7-C413AFDB1A55}" type="doc">
      <dgm:prSet loTypeId="urn:microsoft.com/office/officeart/2005/8/layout/radial4" loCatId="relationship" qsTypeId="urn:microsoft.com/office/officeart/2005/8/quickstyle/simple1" qsCatId="simple" csTypeId="urn:microsoft.com/office/officeart/2005/8/colors/colorful3" csCatId="colorful"/>
      <dgm:spPr/>
      <dgm:t>
        <a:bodyPr/>
        <a:lstStyle/>
        <a:p>
          <a:endParaRPr lang="en-US"/>
        </a:p>
      </dgm:t>
    </dgm:pt>
    <dgm:pt modelId="{59A14491-0906-4B8F-8348-579977B9D50D}">
      <dgm:prSet/>
      <dgm:spPr/>
      <dgm:t>
        <a:bodyPr/>
        <a:lstStyle/>
        <a:p>
          <a:pPr rtl="0"/>
          <a:r>
            <a:rPr lang="en-US" dirty="0" smtClean="0"/>
            <a:t>Problem Statement</a:t>
          </a:r>
          <a:endParaRPr lang="en-US" dirty="0"/>
        </a:p>
      </dgm:t>
    </dgm:pt>
    <dgm:pt modelId="{1DA96E27-54CF-4D93-9E57-95AB132B260E}" type="parTrans" cxnId="{04F23702-B0BC-43F4-BC79-DB0C5DCC3861}">
      <dgm:prSet/>
      <dgm:spPr/>
      <dgm:t>
        <a:bodyPr/>
        <a:lstStyle/>
        <a:p>
          <a:endParaRPr lang="en-US"/>
        </a:p>
      </dgm:t>
    </dgm:pt>
    <dgm:pt modelId="{543ACAF1-7613-4BEF-9FCA-646F000135AF}" type="sibTrans" cxnId="{04F23702-B0BC-43F4-BC79-DB0C5DCC3861}">
      <dgm:prSet/>
      <dgm:spPr/>
      <dgm:t>
        <a:bodyPr/>
        <a:lstStyle/>
        <a:p>
          <a:endParaRPr lang="en-US"/>
        </a:p>
      </dgm:t>
    </dgm:pt>
    <dgm:pt modelId="{E862DAA7-B68A-44D9-919A-CF17C0880D49}">
      <dgm:prSet/>
      <dgm:spPr/>
      <dgm:t>
        <a:bodyPr/>
        <a:lstStyle/>
        <a:p>
          <a:pPr rtl="0"/>
          <a:r>
            <a:rPr lang="en-US" dirty="0" smtClean="0"/>
            <a:t>Business Needs</a:t>
          </a:r>
          <a:endParaRPr lang="en-US" dirty="0"/>
        </a:p>
      </dgm:t>
    </dgm:pt>
    <dgm:pt modelId="{D2619476-965D-45E0-A7EA-41ABC9290B10}" type="parTrans" cxnId="{1AECA549-87A7-447C-9F89-012F54E954F0}">
      <dgm:prSet/>
      <dgm:spPr/>
      <dgm:t>
        <a:bodyPr/>
        <a:lstStyle/>
        <a:p>
          <a:endParaRPr lang="en-US"/>
        </a:p>
      </dgm:t>
    </dgm:pt>
    <dgm:pt modelId="{112B411D-5333-4C3E-8186-160764825E9E}" type="sibTrans" cxnId="{1AECA549-87A7-447C-9F89-012F54E954F0}">
      <dgm:prSet/>
      <dgm:spPr/>
      <dgm:t>
        <a:bodyPr/>
        <a:lstStyle/>
        <a:p>
          <a:endParaRPr lang="en-US"/>
        </a:p>
      </dgm:t>
    </dgm:pt>
    <dgm:pt modelId="{E7D83E0D-BC48-43EE-8E10-EC5CD986AA33}">
      <dgm:prSet/>
      <dgm:spPr/>
      <dgm:t>
        <a:bodyPr/>
        <a:lstStyle/>
        <a:p>
          <a:pPr rtl="0"/>
          <a:r>
            <a:rPr lang="en-US" dirty="0" smtClean="0"/>
            <a:t>Citizen Self Service </a:t>
          </a:r>
          <a:endParaRPr lang="en-US" dirty="0"/>
        </a:p>
      </dgm:t>
    </dgm:pt>
    <dgm:pt modelId="{7C35C41A-D18B-4715-9910-1FCDC6FDB9DE}" type="parTrans" cxnId="{D337F0BE-72DE-4B20-A89C-BD54131693A3}">
      <dgm:prSet/>
      <dgm:spPr/>
      <dgm:t>
        <a:bodyPr/>
        <a:lstStyle/>
        <a:p>
          <a:endParaRPr lang="en-US"/>
        </a:p>
      </dgm:t>
    </dgm:pt>
    <dgm:pt modelId="{1BAD4CA9-5150-46F6-A142-7C542537EE9F}" type="sibTrans" cxnId="{D337F0BE-72DE-4B20-A89C-BD54131693A3}">
      <dgm:prSet/>
      <dgm:spPr/>
      <dgm:t>
        <a:bodyPr/>
        <a:lstStyle/>
        <a:p>
          <a:endParaRPr lang="en-US"/>
        </a:p>
      </dgm:t>
    </dgm:pt>
    <dgm:pt modelId="{F1BAEF2A-574A-4CD7-9A30-F50E18648985}">
      <dgm:prSet/>
      <dgm:spPr/>
      <dgm:t>
        <a:bodyPr/>
        <a:lstStyle/>
        <a:p>
          <a:pPr rtl="0"/>
          <a:r>
            <a:rPr lang="en-US" dirty="0" smtClean="0"/>
            <a:t>Supplier Stability – HW, SW, Vendor, Staff</a:t>
          </a:r>
          <a:endParaRPr lang="en-US" dirty="0"/>
        </a:p>
      </dgm:t>
    </dgm:pt>
    <dgm:pt modelId="{CFC8EE67-AB25-4E3C-A406-86076568C2E2}" type="parTrans" cxnId="{E4105973-E8BB-48FC-AD9E-14C810849D09}">
      <dgm:prSet/>
      <dgm:spPr/>
      <dgm:t>
        <a:bodyPr/>
        <a:lstStyle/>
        <a:p>
          <a:endParaRPr lang="en-US"/>
        </a:p>
      </dgm:t>
    </dgm:pt>
    <dgm:pt modelId="{1A46F18C-7C75-4877-BC35-60739FBDF332}" type="sibTrans" cxnId="{E4105973-E8BB-48FC-AD9E-14C810849D09}">
      <dgm:prSet/>
      <dgm:spPr/>
      <dgm:t>
        <a:bodyPr/>
        <a:lstStyle/>
        <a:p>
          <a:endParaRPr lang="en-US"/>
        </a:p>
      </dgm:t>
    </dgm:pt>
    <dgm:pt modelId="{497AA4C7-F73D-4ACD-A565-ADD3CFB9AA11}">
      <dgm:prSet/>
      <dgm:spPr/>
      <dgm:t>
        <a:bodyPr/>
        <a:lstStyle/>
        <a:p>
          <a:pPr rtl="0"/>
          <a:r>
            <a:rPr lang="en-US" dirty="0" smtClean="0"/>
            <a:t>Failure Rate</a:t>
          </a:r>
          <a:endParaRPr lang="en-US" dirty="0"/>
        </a:p>
      </dgm:t>
    </dgm:pt>
    <dgm:pt modelId="{030C643D-3135-476E-9327-12D6C293806A}" type="parTrans" cxnId="{4AADD76E-C743-416A-A5C2-79AE8309FC5A}">
      <dgm:prSet/>
      <dgm:spPr/>
      <dgm:t>
        <a:bodyPr/>
        <a:lstStyle/>
        <a:p>
          <a:endParaRPr lang="en-US"/>
        </a:p>
      </dgm:t>
    </dgm:pt>
    <dgm:pt modelId="{308EA9D0-7015-40B4-9243-1BD1F02261DD}" type="sibTrans" cxnId="{4AADD76E-C743-416A-A5C2-79AE8309FC5A}">
      <dgm:prSet/>
      <dgm:spPr/>
      <dgm:t>
        <a:bodyPr/>
        <a:lstStyle/>
        <a:p>
          <a:endParaRPr lang="en-US"/>
        </a:p>
      </dgm:t>
    </dgm:pt>
    <dgm:pt modelId="{D231629D-DCB8-45F3-97DF-F27433BA2D73}">
      <dgm:prSet/>
      <dgm:spPr/>
      <dgm:t>
        <a:bodyPr/>
        <a:lstStyle/>
        <a:p>
          <a:pPr rtl="0"/>
          <a:r>
            <a:rPr lang="en-US" dirty="0" smtClean="0"/>
            <a:t>Age</a:t>
          </a:r>
          <a:endParaRPr lang="en-US" dirty="0"/>
        </a:p>
      </dgm:t>
    </dgm:pt>
    <dgm:pt modelId="{1CCD9CB9-6C4E-49FE-B26E-1824308C2FA8}" type="parTrans" cxnId="{D395E2F6-C3FC-4C3C-BB02-27B76A2DFDAB}">
      <dgm:prSet/>
      <dgm:spPr/>
      <dgm:t>
        <a:bodyPr/>
        <a:lstStyle/>
        <a:p>
          <a:endParaRPr lang="en-US"/>
        </a:p>
      </dgm:t>
    </dgm:pt>
    <dgm:pt modelId="{6F839201-1360-40BA-B628-5AB54177C0A1}" type="sibTrans" cxnId="{D395E2F6-C3FC-4C3C-BB02-27B76A2DFDAB}">
      <dgm:prSet/>
      <dgm:spPr/>
      <dgm:t>
        <a:bodyPr/>
        <a:lstStyle/>
        <a:p>
          <a:endParaRPr lang="en-US"/>
        </a:p>
      </dgm:t>
    </dgm:pt>
    <dgm:pt modelId="{80D49272-C64C-4BE5-8B86-324F8856611A}">
      <dgm:prSet/>
      <dgm:spPr/>
      <dgm:t>
        <a:bodyPr/>
        <a:lstStyle/>
        <a:p>
          <a:pPr rtl="0"/>
          <a:r>
            <a:rPr lang="en-US" dirty="0" smtClean="0"/>
            <a:t>Support Requirements</a:t>
          </a:r>
          <a:endParaRPr lang="en-US" dirty="0"/>
        </a:p>
      </dgm:t>
    </dgm:pt>
    <dgm:pt modelId="{F5D580B7-B123-410D-9ECE-769C8E920E0A}" type="parTrans" cxnId="{30021E39-5642-4C47-9B6B-D59AE39B37E0}">
      <dgm:prSet/>
      <dgm:spPr/>
      <dgm:t>
        <a:bodyPr/>
        <a:lstStyle/>
        <a:p>
          <a:endParaRPr lang="en-US"/>
        </a:p>
      </dgm:t>
    </dgm:pt>
    <dgm:pt modelId="{BBCAF443-DB01-4606-AE63-36781E97DE4A}" type="sibTrans" cxnId="{30021E39-5642-4C47-9B6B-D59AE39B37E0}">
      <dgm:prSet/>
      <dgm:spPr/>
      <dgm:t>
        <a:bodyPr/>
        <a:lstStyle/>
        <a:p>
          <a:endParaRPr lang="en-US"/>
        </a:p>
      </dgm:t>
    </dgm:pt>
    <dgm:pt modelId="{27C0F866-3EA4-4B5A-B408-679D68412B73}">
      <dgm:prSet/>
      <dgm:spPr/>
      <dgm:t>
        <a:bodyPr/>
        <a:lstStyle/>
        <a:p>
          <a:pPr rtl="0"/>
          <a:r>
            <a:rPr lang="en-US" dirty="0" smtClean="0"/>
            <a:t>Maintenance Costs</a:t>
          </a:r>
          <a:endParaRPr lang="en-US" dirty="0"/>
        </a:p>
      </dgm:t>
    </dgm:pt>
    <dgm:pt modelId="{719E20F6-A5E9-433D-BCCD-33CD40DA8A7D}" type="parTrans" cxnId="{9BA30567-2636-4F25-963A-6D7C0E974FB0}">
      <dgm:prSet/>
      <dgm:spPr/>
      <dgm:t>
        <a:bodyPr/>
        <a:lstStyle/>
        <a:p>
          <a:endParaRPr lang="en-US"/>
        </a:p>
      </dgm:t>
    </dgm:pt>
    <dgm:pt modelId="{04BFE5C4-A686-4388-B54F-554BB69CB4DA}" type="sibTrans" cxnId="{9BA30567-2636-4F25-963A-6D7C0E974FB0}">
      <dgm:prSet/>
      <dgm:spPr/>
      <dgm:t>
        <a:bodyPr/>
        <a:lstStyle/>
        <a:p>
          <a:endParaRPr lang="en-US"/>
        </a:p>
      </dgm:t>
    </dgm:pt>
    <dgm:pt modelId="{4A9F6BB9-168F-4104-B6FD-66478321CD87}">
      <dgm:prSet/>
      <dgm:spPr/>
      <dgm:t>
        <a:bodyPr/>
        <a:lstStyle/>
        <a:p>
          <a:pPr rtl="0"/>
          <a:r>
            <a:rPr lang="en-US" dirty="0" smtClean="0"/>
            <a:t>Interoperability</a:t>
          </a:r>
          <a:endParaRPr lang="en-US" dirty="0"/>
        </a:p>
      </dgm:t>
    </dgm:pt>
    <dgm:pt modelId="{470FA3C9-388B-4B3F-8AA9-B4333BF4B098}" type="parTrans" cxnId="{8A8BC58A-8883-400B-AE9B-FD2489AE3300}">
      <dgm:prSet/>
      <dgm:spPr/>
      <dgm:t>
        <a:bodyPr/>
        <a:lstStyle/>
        <a:p>
          <a:endParaRPr lang="en-US"/>
        </a:p>
      </dgm:t>
    </dgm:pt>
    <dgm:pt modelId="{655F108C-4297-494D-A6F2-14DB35F3F274}" type="sibTrans" cxnId="{8A8BC58A-8883-400B-AE9B-FD2489AE3300}">
      <dgm:prSet/>
      <dgm:spPr/>
      <dgm:t>
        <a:bodyPr/>
        <a:lstStyle/>
        <a:p>
          <a:endParaRPr lang="en-US"/>
        </a:p>
      </dgm:t>
    </dgm:pt>
    <dgm:pt modelId="{570A41D9-F0F6-442C-9A1A-D2750FF02EB5}">
      <dgm:prSet/>
      <dgm:spPr/>
      <dgm:t>
        <a:bodyPr/>
        <a:lstStyle/>
        <a:p>
          <a:pPr rtl="0"/>
          <a:endParaRPr lang="en-US" dirty="0"/>
        </a:p>
      </dgm:t>
    </dgm:pt>
    <dgm:pt modelId="{69E4FE5E-483D-45A9-9DA7-9C5AE84DA622}" type="parTrans" cxnId="{5AB040A2-F61F-4EA2-9808-989B26655544}">
      <dgm:prSet/>
      <dgm:spPr/>
      <dgm:t>
        <a:bodyPr/>
        <a:lstStyle/>
        <a:p>
          <a:endParaRPr lang="en-US"/>
        </a:p>
      </dgm:t>
    </dgm:pt>
    <dgm:pt modelId="{51427200-F397-419A-8797-0EE58A50D8D9}" type="sibTrans" cxnId="{5AB040A2-F61F-4EA2-9808-989B26655544}">
      <dgm:prSet/>
      <dgm:spPr/>
      <dgm:t>
        <a:bodyPr/>
        <a:lstStyle/>
        <a:p>
          <a:endParaRPr lang="en-US"/>
        </a:p>
      </dgm:t>
    </dgm:pt>
    <dgm:pt modelId="{86C7D011-E6D1-4FC7-9614-C0E84311323E}" type="pres">
      <dgm:prSet presAssocID="{DFDE74F5-E888-4B28-86F7-C413AFDB1A55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5DE924A-301C-409F-A40F-1E3485734418}" type="pres">
      <dgm:prSet presAssocID="{59A14491-0906-4B8F-8348-579977B9D50D}" presName="centerShape" presStyleLbl="node0" presStyleIdx="0" presStyleCnt="1"/>
      <dgm:spPr/>
      <dgm:t>
        <a:bodyPr/>
        <a:lstStyle/>
        <a:p>
          <a:endParaRPr lang="en-US"/>
        </a:p>
      </dgm:t>
    </dgm:pt>
    <dgm:pt modelId="{CC9F8485-CE2A-4914-866E-FE6EAE3761B3}" type="pres">
      <dgm:prSet presAssocID="{D2619476-965D-45E0-A7EA-41ABC9290B10}" presName="parTrans" presStyleLbl="bgSibTrans2D1" presStyleIdx="0" presStyleCnt="8"/>
      <dgm:spPr/>
      <dgm:t>
        <a:bodyPr/>
        <a:lstStyle/>
        <a:p>
          <a:endParaRPr lang="en-US"/>
        </a:p>
      </dgm:t>
    </dgm:pt>
    <dgm:pt modelId="{5878C869-35CE-4972-8EEC-4DC096760719}" type="pres">
      <dgm:prSet presAssocID="{E862DAA7-B68A-44D9-919A-CF17C0880D49}" presName="node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B2380A-0A54-404A-BC18-5CBFA590D7BA}" type="pres">
      <dgm:prSet presAssocID="{7C35C41A-D18B-4715-9910-1FCDC6FDB9DE}" presName="parTrans" presStyleLbl="bgSibTrans2D1" presStyleIdx="1" presStyleCnt="8"/>
      <dgm:spPr/>
      <dgm:t>
        <a:bodyPr/>
        <a:lstStyle/>
        <a:p>
          <a:endParaRPr lang="en-US"/>
        </a:p>
      </dgm:t>
    </dgm:pt>
    <dgm:pt modelId="{F26B9DAE-3C4F-4A78-BE06-3132E3386814}" type="pres">
      <dgm:prSet presAssocID="{E7D83E0D-BC48-43EE-8E10-EC5CD986AA33}" presName="node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8CC2F92-4EFA-41F5-B9F1-B20743D33FC0}" type="pres">
      <dgm:prSet presAssocID="{CFC8EE67-AB25-4E3C-A406-86076568C2E2}" presName="parTrans" presStyleLbl="bgSibTrans2D1" presStyleIdx="2" presStyleCnt="8"/>
      <dgm:spPr/>
      <dgm:t>
        <a:bodyPr/>
        <a:lstStyle/>
        <a:p>
          <a:endParaRPr lang="en-US"/>
        </a:p>
      </dgm:t>
    </dgm:pt>
    <dgm:pt modelId="{E6F805EF-586A-4325-9A81-971C38C19D67}" type="pres">
      <dgm:prSet presAssocID="{F1BAEF2A-574A-4CD7-9A30-F50E18648985}" presName="node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5BBD069-9475-4B40-A49A-E4AFD711AC62}" type="pres">
      <dgm:prSet presAssocID="{030C643D-3135-476E-9327-12D6C293806A}" presName="parTrans" presStyleLbl="bgSibTrans2D1" presStyleIdx="3" presStyleCnt="8"/>
      <dgm:spPr/>
      <dgm:t>
        <a:bodyPr/>
        <a:lstStyle/>
        <a:p>
          <a:endParaRPr lang="en-US"/>
        </a:p>
      </dgm:t>
    </dgm:pt>
    <dgm:pt modelId="{864F3A43-403A-4626-998A-F20C2C98079E}" type="pres">
      <dgm:prSet presAssocID="{497AA4C7-F73D-4ACD-A565-ADD3CFB9AA11}" presName="node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8514605-B397-4308-95E6-5D232E593BD1}" type="pres">
      <dgm:prSet presAssocID="{1CCD9CB9-6C4E-49FE-B26E-1824308C2FA8}" presName="parTrans" presStyleLbl="bgSibTrans2D1" presStyleIdx="4" presStyleCnt="8"/>
      <dgm:spPr/>
      <dgm:t>
        <a:bodyPr/>
        <a:lstStyle/>
        <a:p>
          <a:endParaRPr lang="en-US"/>
        </a:p>
      </dgm:t>
    </dgm:pt>
    <dgm:pt modelId="{76C63AEA-4A24-4C11-9DA1-5B7101E2BD24}" type="pres">
      <dgm:prSet presAssocID="{D231629D-DCB8-45F3-97DF-F27433BA2D73}" presName="node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714B956-385B-40BA-9A89-3A7DC1641476}" type="pres">
      <dgm:prSet presAssocID="{F5D580B7-B123-410D-9ECE-769C8E920E0A}" presName="parTrans" presStyleLbl="bgSibTrans2D1" presStyleIdx="5" presStyleCnt="8"/>
      <dgm:spPr/>
      <dgm:t>
        <a:bodyPr/>
        <a:lstStyle/>
        <a:p>
          <a:endParaRPr lang="en-US"/>
        </a:p>
      </dgm:t>
    </dgm:pt>
    <dgm:pt modelId="{2F50D2C5-8BA8-414F-996F-AB2865071D15}" type="pres">
      <dgm:prSet presAssocID="{80D49272-C64C-4BE5-8B86-324F8856611A}" presName="node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1CD40DC-60B2-4308-B396-6DC6D341A5BF}" type="pres">
      <dgm:prSet presAssocID="{719E20F6-A5E9-433D-BCCD-33CD40DA8A7D}" presName="parTrans" presStyleLbl="bgSibTrans2D1" presStyleIdx="6" presStyleCnt="8"/>
      <dgm:spPr/>
      <dgm:t>
        <a:bodyPr/>
        <a:lstStyle/>
        <a:p>
          <a:endParaRPr lang="en-US"/>
        </a:p>
      </dgm:t>
    </dgm:pt>
    <dgm:pt modelId="{C7CA5700-A0C2-4E22-8420-0CAE1DC49CD4}" type="pres">
      <dgm:prSet presAssocID="{27C0F866-3EA4-4B5A-B408-679D68412B73}" presName="node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FCCB7B-C4A0-48DC-9906-3C3026B4F57D}" type="pres">
      <dgm:prSet presAssocID="{470FA3C9-388B-4B3F-8AA9-B4333BF4B098}" presName="parTrans" presStyleLbl="bgSibTrans2D1" presStyleIdx="7" presStyleCnt="8"/>
      <dgm:spPr/>
      <dgm:t>
        <a:bodyPr/>
        <a:lstStyle/>
        <a:p>
          <a:endParaRPr lang="en-US"/>
        </a:p>
      </dgm:t>
    </dgm:pt>
    <dgm:pt modelId="{206C63BE-C557-4BA2-9775-6299902AEFB4}" type="pres">
      <dgm:prSet presAssocID="{4A9F6BB9-168F-4104-B6FD-66478321CD87}" presName="node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8EA7998-90DE-4424-B980-E3750317176C}" type="presOf" srcId="{59A14491-0906-4B8F-8348-579977B9D50D}" destId="{E5DE924A-301C-409F-A40F-1E3485734418}" srcOrd="0" destOrd="0" presId="urn:microsoft.com/office/officeart/2005/8/layout/radial4"/>
    <dgm:cxn modelId="{931EB844-34A1-4A44-9652-C987456479E5}" type="presOf" srcId="{80D49272-C64C-4BE5-8B86-324F8856611A}" destId="{2F50D2C5-8BA8-414F-996F-AB2865071D15}" srcOrd="0" destOrd="0" presId="urn:microsoft.com/office/officeart/2005/8/layout/radial4"/>
    <dgm:cxn modelId="{93E54EFC-6264-4588-A5C6-D4386838BD31}" type="presOf" srcId="{1CCD9CB9-6C4E-49FE-B26E-1824308C2FA8}" destId="{08514605-B397-4308-95E6-5D232E593BD1}" srcOrd="0" destOrd="0" presId="urn:microsoft.com/office/officeart/2005/8/layout/radial4"/>
    <dgm:cxn modelId="{B3AC5C5F-1541-47DC-862F-8FDC1A88E62B}" type="presOf" srcId="{470FA3C9-388B-4B3F-8AA9-B4333BF4B098}" destId="{4AFCCB7B-C4A0-48DC-9906-3C3026B4F57D}" srcOrd="0" destOrd="0" presId="urn:microsoft.com/office/officeart/2005/8/layout/radial4"/>
    <dgm:cxn modelId="{C8544161-91A7-42C4-92CB-5046A29C3857}" type="presOf" srcId="{D2619476-965D-45E0-A7EA-41ABC9290B10}" destId="{CC9F8485-CE2A-4914-866E-FE6EAE3761B3}" srcOrd="0" destOrd="0" presId="urn:microsoft.com/office/officeart/2005/8/layout/radial4"/>
    <dgm:cxn modelId="{A886C570-D428-4163-A209-D6ED64A514A2}" type="presOf" srcId="{E862DAA7-B68A-44D9-919A-CF17C0880D49}" destId="{5878C869-35CE-4972-8EEC-4DC096760719}" srcOrd="0" destOrd="0" presId="urn:microsoft.com/office/officeart/2005/8/layout/radial4"/>
    <dgm:cxn modelId="{09033327-F809-4AC4-8954-FEB45E1D1A04}" type="presOf" srcId="{497AA4C7-F73D-4ACD-A565-ADD3CFB9AA11}" destId="{864F3A43-403A-4626-998A-F20C2C98079E}" srcOrd="0" destOrd="0" presId="urn:microsoft.com/office/officeart/2005/8/layout/radial4"/>
    <dgm:cxn modelId="{9E576309-2C01-4FFC-82F8-FE99EA9B7D7A}" type="presOf" srcId="{4A9F6BB9-168F-4104-B6FD-66478321CD87}" destId="{206C63BE-C557-4BA2-9775-6299902AEFB4}" srcOrd="0" destOrd="0" presId="urn:microsoft.com/office/officeart/2005/8/layout/radial4"/>
    <dgm:cxn modelId="{9F8F49BC-850F-42A9-A4A3-F389068AF983}" type="presOf" srcId="{030C643D-3135-476E-9327-12D6C293806A}" destId="{85BBD069-9475-4B40-A49A-E4AFD711AC62}" srcOrd="0" destOrd="0" presId="urn:microsoft.com/office/officeart/2005/8/layout/radial4"/>
    <dgm:cxn modelId="{CB1AAED4-92B0-41D0-8EE0-AB207DB09B07}" type="presOf" srcId="{DFDE74F5-E888-4B28-86F7-C413AFDB1A55}" destId="{86C7D011-E6D1-4FC7-9614-C0E84311323E}" srcOrd="0" destOrd="0" presId="urn:microsoft.com/office/officeart/2005/8/layout/radial4"/>
    <dgm:cxn modelId="{59B6FEE8-DDAF-4775-8A41-DC2051879A0D}" type="presOf" srcId="{F1BAEF2A-574A-4CD7-9A30-F50E18648985}" destId="{E6F805EF-586A-4325-9A81-971C38C19D67}" srcOrd="0" destOrd="0" presId="urn:microsoft.com/office/officeart/2005/8/layout/radial4"/>
    <dgm:cxn modelId="{04F23702-B0BC-43F4-BC79-DB0C5DCC3861}" srcId="{DFDE74F5-E888-4B28-86F7-C413AFDB1A55}" destId="{59A14491-0906-4B8F-8348-579977B9D50D}" srcOrd="0" destOrd="0" parTransId="{1DA96E27-54CF-4D93-9E57-95AB132B260E}" sibTransId="{543ACAF1-7613-4BEF-9FCA-646F000135AF}"/>
    <dgm:cxn modelId="{8A8BC58A-8883-400B-AE9B-FD2489AE3300}" srcId="{59A14491-0906-4B8F-8348-579977B9D50D}" destId="{4A9F6BB9-168F-4104-B6FD-66478321CD87}" srcOrd="7" destOrd="0" parTransId="{470FA3C9-388B-4B3F-8AA9-B4333BF4B098}" sibTransId="{655F108C-4297-494D-A6F2-14DB35F3F274}"/>
    <dgm:cxn modelId="{30021E39-5642-4C47-9B6B-D59AE39B37E0}" srcId="{59A14491-0906-4B8F-8348-579977B9D50D}" destId="{80D49272-C64C-4BE5-8B86-324F8856611A}" srcOrd="5" destOrd="0" parTransId="{F5D580B7-B123-410D-9ECE-769C8E920E0A}" sibTransId="{BBCAF443-DB01-4606-AE63-36781E97DE4A}"/>
    <dgm:cxn modelId="{F7DC8C08-4008-434E-A347-A6B29BD244EF}" type="presOf" srcId="{E7D83E0D-BC48-43EE-8E10-EC5CD986AA33}" destId="{F26B9DAE-3C4F-4A78-BE06-3132E3386814}" srcOrd="0" destOrd="0" presId="urn:microsoft.com/office/officeart/2005/8/layout/radial4"/>
    <dgm:cxn modelId="{DD985973-B17E-4A61-97CD-B7583E07A818}" type="presOf" srcId="{7C35C41A-D18B-4715-9910-1FCDC6FDB9DE}" destId="{FAB2380A-0A54-404A-BC18-5CBFA590D7BA}" srcOrd="0" destOrd="0" presId="urn:microsoft.com/office/officeart/2005/8/layout/radial4"/>
    <dgm:cxn modelId="{E4105973-E8BB-48FC-AD9E-14C810849D09}" srcId="{59A14491-0906-4B8F-8348-579977B9D50D}" destId="{F1BAEF2A-574A-4CD7-9A30-F50E18648985}" srcOrd="2" destOrd="0" parTransId="{CFC8EE67-AB25-4E3C-A406-86076568C2E2}" sibTransId="{1A46F18C-7C75-4877-BC35-60739FBDF332}"/>
    <dgm:cxn modelId="{33681A6B-299D-4D8E-B337-2FB592456A83}" type="presOf" srcId="{CFC8EE67-AB25-4E3C-A406-86076568C2E2}" destId="{E8CC2F92-4EFA-41F5-B9F1-B20743D33FC0}" srcOrd="0" destOrd="0" presId="urn:microsoft.com/office/officeart/2005/8/layout/radial4"/>
    <dgm:cxn modelId="{F39FCDA0-2733-42F8-A91F-EAE01B83D282}" type="presOf" srcId="{719E20F6-A5E9-433D-BCCD-33CD40DA8A7D}" destId="{01CD40DC-60B2-4308-B396-6DC6D341A5BF}" srcOrd="0" destOrd="0" presId="urn:microsoft.com/office/officeart/2005/8/layout/radial4"/>
    <dgm:cxn modelId="{CB8DAD86-0C29-425D-BBC7-44C504AC1AA8}" type="presOf" srcId="{27C0F866-3EA4-4B5A-B408-679D68412B73}" destId="{C7CA5700-A0C2-4E22-8420-0CAE1DC49CD4}" srcOrd="0" destOrd="0" presId="urn:microsoft.com/office/officeart/2005/8/layout/radial4"/>
    <dgm:cxn modelId="{6CA60B26-D8CB-4D20-A317-BE24231BA028}" type="presOf" srcId="{D231629D-DCB8-45F3-97DF-F27433BA2D73}" destId="{76C63AEA-4A24-4C11-9DA1-5B7101E2BD24}" srcOrd="0" destOrd="0" presId="urn:microsoft.com/office/officeart/2005/8/layout/radial4"/>
    <dgm:cxn modelId="{D337F0BE-72DE-4B20-A89C-BD54131693A3}" srcId="{59A14491-0906-4B8F-8348-579977B9D50D}" destId="{E7D83E0D-BC48-43EE-8E10-EC5CD986AA33}" srcOrd="1" destOrd="0" parTransId="{7C35C41A-D18B-4715-9910-1FCDC6FDB9DE}" sibTransId="{1BAD4CA9-5150-46F6-A142-7C542537EE9F}"/>
    <dgm:cxn modelId="{1AECA549-87A7-447C-9F89-012F54E954F0}" srcId="{59A14491-0906-4B8F-8348-579977B9D50D}" destId="{E862DAA7-B68A-44D9-919A-CF17C0880D49}" srcOrd="0" destOrd="0" parTransId="{D2619476-965D-45E0-A7EA-41ABC9290B10}" sibTransId="{112B411D-5333-4C3E-8186-160764825E9E}"/>
    <dgm:cxn modelId="{9BA30567-2636-4F25-963A-6D7C0E974FB0}" srcId="{59A14491-0906-4B8F-8348-579977B9D50D}" destId="{27C0F866-3EA4-4B5A-B408-679D68412B73}" srcOrd="6" destOrd="0" parTransId="{719E20F6-A5E9-433D-BCCD-33CD40DA8A7D}" sibTransId="{04BFE5C4-A686-4388-B54F-554BB69CB4DA}"/>
    <dgm:cxn modelId="{BAF1BCE4-5358-426F-9AAE-98E71C5D524F}" type="presOf" srcId="{F5D580B7-B123-410D-9ECE-769C8E920E0A}" destId="{7714B956-385B-40BA-9A89-3A7DC1641476}" srcOrd="0" destOrd="0" presId="urn:microsoft.com/office/officeart/2005/8/layout/radial4"/>
    <dgm:cxn modelId="{D395E2F6-C3FC-4C3C-BB02-27B76A2DFDAB}" srcId="{59A14491-0906-4B8F-8348-579977B9D50D}" destId="{D231629D-DCB8-45F3-97DF-F27433BA2D73}" srcOrd="4" destOrd="0" parTransId="{1CCD9CB9-6C4E-49FE-B26E-1824308C2FA8}" sibTransId="{6F839201-1360-40BA-B628-5AB54177C0A1}"/>
    <dgm:cxn modelId="{4AADD76E-C743-416A-A5C2-79AE8309FC5A}" srcId="{59A14491-0906-4B8F-8348-579977B9D50D}" destId="{497AA4C7-F73D-4ACD-A565-ADD3CFB9AA11}" srcOrd="3" destOrd="0" parTransId="{030C643D-3135-476E-9327-12D6C293806A}" sibTransId="{308EA9D0-7015-40B4-9243-1BD1F02261DD}"/>
    <dgm:cxn modelId="{5AB040A2-F61F-4EA2-9808-989B26655544}" srcId="{DFDE74F5-E888-4B28-86F7-C413AFDB1A55}" destId="{570A41D9-F0F6-442C-9A1A-D2750FF02EB5}" srcOrd="1" destOrd="0" parTransId="{69E4FE5E-483D-45A9-9DA7-9C5AE84DA622}" sibTransId="{51427200-F397-419A-8797-0EE58A50D8D9}"/>
    <dgm:cxn modelId="{5DB4031F-BAAF-4D87-9044-B7DDBF68D0EE}" type="presParOf" srcId="{86C7D011-E6D1-4FC7-9614-C0E84311323E}" destId="{E5DE924A-301C-409F-A40F-1E3485734418}" srcOrd="0" destOrd="0" presId="urn:microsoft.com/office/officeart/2005/8/layout/radial4"/>
    <dgm:cxn modelId="{87B49A8A-1036-4BF3-A014-631523C4EBC6}" type="presParOf" srcId="{86C7D011-E6D1-4FC7-9614-C0E84311323E}" destId="{CC9F8485-CE2A-4914-866E-FE6EAE3761B3}" srcOrd="1" destOrd="0" presId="urn:microsoft.com/office/officeart/2005/8/layout/radial4"/>
    <dgm:cxn modelId="{C53B929F-0503-41A1-81B8-3EA28514D62A}" type="presParOf" srcId="{86C7D011-E6D1-4FC7-9614-C0E84311323E}" destId="{5878C869-35CE-4972-8EEC-4DC096760719}" srcOrd="2" destOrd="0" presId="urn:microsoft.com/office/officeart/2005/8/layout/radial4"/>
    <dgm:cxn modelId="{6CBABC26-2106-4BD5-9033-21E9F9FC97B6}" type="presParOf" srcId="{86C7D011-E6D1-4FC7-9614-C0E84311323E}" destId="{FAB2380A-0A54-404A-BC18-5CBFA590D7BA}" srcOrd="3" destOrd="0" presId="urn:microsoft.com/office/officeart/2005/8/layout/radial4"/>
    <dgm:cxn modelId="{C4D9FA00-F312-4AFA-9F20-3C3EF5CF9DBA}" type="presParOf" srcId="{86C7D011-E6D1-4FC7-9614-C0E84311323E}" destId="{F26B9DAE-3C4F-4A78-BE06-3132E3386814}" srcOrd="4" destOrd="0" presId="urn:microsoft.com/office/officeart/2005/8/layout/radial4"/>
    <dgm:cxn modelId="{1F5CB853-02DC-4858-A347-72A3FFE6D029}" type="presParOf" srcId="{86C7D011-E6D1-4FC7-9614-C0E84311323E}" destId="{E8CC2F92-4EFA-41F5-B9F1-B20743D33FC0}" srcOrd="5" destOrd="0" presId="urn:microsoft.com/office/officeart/2005/8/layout/radial4"/>
    <dgm:cxn modelId="{8997C74C-E8B2-4DF3-930F-D716BA97AF85}" type="presParOf" srcId="{86C7D011-E6D1-4FC7-9614-C0E84311323E}" destId="{E6F805EF-586A-4325-9A81-971C38C19D67}" srcOrd="6" destOrd="0" presId="urn:microsoft.com/office/officeart/2005/8/layout/radial4"/>
    <dgm:cxn modelId="{E562CEEB-3C40-4BEE-AAE0-8899F06D062C}" type="presParOf" srcId="{86C7D011-E6D1-4FC7-9614-C0E84311323E}" destId="{85BBD069-9475-4B40-A49A-E4AFD711AC62}" srcOrd="7" destOrd="0" presId="urn:microsoft.com/office/officeart/2005/8/layout/radial4"/>
    <dgm:cxn modelId="{3958E03D-97DA-4C0D-8D13-C5CCBC74D5F1}" type="presParOf" srcId="{86C7D011-E6D1-4FC7-9614-C0E84311323E}" destId="{864F3A43-403A-4626-998A-F20C2C98079E}" srcOrd="8" destOrd="0" presId="urn:microsoft.com/office/officeart/2005/8/layout/radial4"/>
    <dgm:cxn modelId="{514FC4EE-6F71-43DE-A82E-1D7597AA585F}" type="presParOf" srcId="{86C7D011-E6D1-4FC7-9614-C0E84311323E}" destId="{08514605-B397-4308-95E6-5D232E593BD1}" srcOrd="9" destOrd="0" presId="urn:microsoft.com/office/officeart/2005/8/layout/radial4"/>
    <dgm:cxn modelId="{E1F24AD5-3017-4A24-8958-B4434DAEEBE3}" type="presParOf" srcId="{86C7D011-E6D1-4FC7-9614-C0E84311323E}" destId="{76C63AEA-4A24-4C11-9DA1-5B7101E2BD24}" srcOrd="10" destOrd="0" presId="urn:microsoft.com/office/officeart/2005/8/layout/radial4"/>
    <dgm:cxn modelId="{1B0B9C60-FB4C-487B-8EB7-39793318EA0B}" type="presParOf" srcId="{86C7D011-E6D1-4FC7-9614-C0E84311323E}" destId="{7714B956-385B-40BA-9A89-3A7DC1641476}" srcOrd="11" destOrd="0" presId="urn:microsoft.com/office/officeart/2005/8/layout/radial4"/>
    <dgm:cxn modelId="{EE62F2D9-8E20-4E6F-919E-D43444D361DA}" type="presParOf" srcId="{86C7D011-E6D1-4FC7-9614-C0E84311323E}" destId="{2F50D2C5-8BA8-414F-996F-AB2865071D15}" srcOrd="12" destOrd="0" presId="urn:microsoft.com/office/officeart/2005/8/layout/radial4"/>
    <dgm:cxn modelId="{2EEECA44-F277-4FAA-B222-4D3AA12D11A1}" type="presParOf" srcId="{86C7D011-E6D1-4FC7-9614-C0E84311323E}" destId="{01CD40DC-60B2-4308-B396-6DC6D341A5BF}" srcOrd="13" destOrd="0" presId="urn:microsoft.com/office/officeart/2005/8/layout/radial4"/>
    <dgm:cxn modelId="{6860108C-9AE9-40BA-93B9-DB0B4E2F4BEB}" type="presParOf" srcId="{86C7D011-E6D1-4FC7-9614-C0E84311323E}" destId="{C7CA5700-A0C2-4E22-8420-0CAE1DC49CD4}" srcOrd="14" destOrd="0" presId="urn:microsoft.com/office/officeart/2005/8/layout/radial4"/>
    <dgm:cxn modelId="{3434778C-E027-4733-9F13-00D0ED2659EF}" type="presParOf" srcId="{86C7D011-E6D1-4FC7-9614-C0E84311323E}" destId="{4AFCCB7B-C4A0-48DC-9906-3C3026B4F57D}" srcOrd="15" destOrd="0" presId="urn:microsoft.com/office/officeart/2005/8/layout/radial4"/>
    <dgm:cxn modelId="{5A818E9D-C1C8-4F43-8B34-4A21CD719BF5}" type="presParOf" srcId="{86C7D011-E6D1-4FC7-9614-C0E84311323E}" destId="{206C63BE-C557-4BA2-9775-6299902AEFB4}" srcOrd="16" destOrd="0" presId="urn:microsoft.com/office/officeart/2005/8/layout/radial4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EA1C94F-980B-46F8-96C5-66BFA8F2C69E}" type="doc">
      <dgm:prSet loTypeId="urn:microsoft.com/office/officeart/2005/8/layout/radial1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0F3EA0BA-CD46-44D2-BDE6-A1192694931E}">
      <dgm:prSet/>
      <dgm:spPr/>
      <dgm:t>
        <a:bodyPr/>
        <a:lstStyle/>
        <a:p>
          <a:pPr rtl="0"/>
          <a:r>
            <a:rPr lang="en-US" dirty="0" smtClean="0"/>
            <a:t>Stakeholders</a:t>
          </a:r>
          <a:endParaRPr lang="en-US" dirty="0"/>
        </a:p>
      </dgm:t>
    </dgm:pt>
    <dgm:pt modelId="{2AE679BA-B68B-4D0B-9BED-D4C881F4AB37}" type="parTrans" cxnId="{0BAE9A27-F907-435C-814D-D518AEE4A7BD}">
      <dgm:prSet/>
      <dgm:spPr/>
      <dgm:t>
        <a:bodyPr/>
        <a:lstStyle/>
        <a:p>
          <a:endParaRPr lang="en-US"/>
        </a:p>
      </dgm:t>
    </dgm:pt>
    <dgm:pt modelId="{55C7F11A-262C-43D7-8E97-A343586C986B}" type="sibTrans" cxnId="{0BAE9A27-F907-435C-814D-D518AEE4A7BD}">
      <dgm:prSet/>
      <dgm:spPr/>
      <dgm:t>
        <a:bodyPr/>
        <a:lstStyle/>
        <a:p>
          <a:endParaRPr lang="en-US"/>
        </a:p>
      </dgm:t>
    </dgm:pt>
    <dgm:pt modelId="{A9F5CB04-4CF1-4269-B502-E18A15BAFA70}">
      <dgm:prSet/>
      <dgm:spPr/>
      <dgm:t>
        <a:bodyPr/>
        <a:lstStyle/>
        <a:p>
          <a:pPr rtl="0"/>
          <a:r>
            <a:rPr lang="en-US" dirty="0" smtClean="0"/>
            <a:t>Sponsors</a:t>
          </a:r>
          <a:endParaRPr lang="en-US" dirty="0"/>
        </a:p>
      </dgm:t>
    </dgm:pt>
    <dgm:pt modelId="{D69D05C7-B483-4158-B409-D7389128BFA4}" type="parTrans" cxnId="{09F4877D-FA16-4BAB-8BCD-CB4BACF743A5}">
      <dgm:prSet/>
      <dgm:spPr/>
      <dgm:t>
        <a:bodyPr/>
        <a:lstStyle/>
        <a:p>
          <a:endParaRPr lang="en-US"/>
        </a:p>
      </dgm:t>
    </dgm:pt>
    <dgm:pt modelId="{E0DEF094-B456-4E87-9427-394F856786D9}" type="sibTrans" cxnId="{09F4877D-FA16-4BAB-8BCD-CB4BACF743A5}">
      <dgm:prSet/>
      <dgm:spPr/>
      <dgm:t>
        <a:bodyPr/>
        <a:lstStyle/>
        <a:p>
          <a:endParaRPr lang="en-US"/>
        </a:p>
      </dgm:t>
    </dgm:pt>
    <dgm:pt modelId="{E5D52199-905E-46B4-A0AE-F4F2B1DC5388}">
      <dgm:prSet/>
      <dgm:spPr/>
      <dgm:t>
        <a:bodyPr/>
        <a:lstStyle/>
        <a:p>
          <a:pPr rtl="0"/>
          <a:r>
            <a:rPr lang="en-US" dirty="0" smtClean="0"/>
            <a:t>End Users</a:t>
          </a:r>
          <a:endParaRPr lang="en-US" dirty="0"/>
        </a:p>
      </dgm:t>
    </dgm:pt>
    <dgm:pt modelId="{B186EAED-AE05-4B7F-88A4-E67E292F17C7}" type="parTrans" cxnId="{7AC5CB11-B798-43D9-94A0-E230506E02AC}">
      <dgm:prSet/>
      <dgm:spPr/>
      <dgm:t>
        <a:bodyPr/>
        <a:lstStyle/>
        <a:p>
          <a:endParaRPr lang="en-US"/>
        </a:p>
      </dgm:t>
    </dgm:pt>
    <dgm:pt modelId="{D13288D4-ACAB-4482-AF37-9CBDC46BEE9D}" type="sibTrans" cxnId="{7AC5CB11-B798-43D9-94A0-E230506E02AC}">
      <dgm:prSet/>
      <dgm:spPr/>
      <dgm:t>
        <a:bodyPr/>
        <a:lstStyle/>
        <a:p>
          <a:endParaRPr lang="en-US"/>
        </a:p>
      </dgm:t>
    </dgm:pt>
    <dgm:pt modelId="{C0176E54-9AB5-4703-8286-413CF137583E}">
      <dgm:prSet/>
      <dgm:spPr/>
      <dgm:t>
        <a:bodyPr/>
        <a:lstStyle/>
        <a:p>
          <a:pPr rtl="0"/>
          <a:r>
            <a:rPr lang="en-US" dirty="0" smtClean="0"/>
            <a:t>Constituents (Business, Citizen, Other Agencies, Federal Government)</a:t>
          </a:r>
          <a:endParaRPr lang="en-US" dirty="0"/>
        </a:p>
      </dgm:t>
    </dgm:pt>
    <dgm:pt modelId="{36B5EA94-FADC-4B9D-AB52-6BA27E00E503}" type="parTrans" cxnId="{9E8C8684-D63A-40F9-B6F2-AFF5DDDDD87B}">
      <dgm:prSet/>
      <dgm:spPr/>
      <dgm:t>
        <a:bodyPr/>
        <a:lstStyle/>
        <a:p>
          <a:endParaRPr lang="en-US"/>
        </a:p>
      </dgm:t>
    </dgm:pt>
    <dgm:pt modelId="{3D1516B8-3DF7-4C38-8329-69E981C05907}" type="sibTrans" cxnId="{9E8C8684-D63A-40F9-B6F2-AFF5DDDDD87B}">
      <dgm:prSet/>
      <dgm:spPr/>
      <dgm:t>
        <a:bodyPr/>
        <a:lstStyle/>
        <a:p>
          <a:endParaRPr lang="en-US"/>
        </a:p>
      </dgm:t>
    </dgm:pt>
    <dgm:pt modelId="{17B39C29-4086-41DE-9F4D-0423F3BE3542}">
      <dgm:prSet/>
      <dgm:spPr/>
      <dgm:t>
        <a:bodyPr/>
        <a:lstStyle/>
        <a:p>
          <a:pPr rtl="0"/>
          <a:r>
            <a:rPr lang="en-US" dirty="0" smtClean="0"/>
            <a:t>Developers, Testers, Maintainers, System Administrators, Architects, Business Analyst </a:t>
          </a:r>
          <a:endParaRPr lang="en-US" dirty="0"/>
        </a:p>
      </dgm:t>
    </dgm:pt>
    <dgm:pt modelId="{EBB75D58-1B1D-493D-A6E7-F01821D236D7}" type="parTrans" cxnId="{9A632167-DCD9-47F6-9F36-6EA240EBE80B}">
      <dgm:prSet/>
      <dgm:spPr/>
      <dgm:t>
        <a:bodyPr/>
        <a:lstStyle/>
        <a:p>
          <a:endParaRPr lang="en-US"/>
        </a:p>
      </dgm:t>
    </dgm:pt>
    <dgm:pt modelId="{4D51D8E7-DFDD-4119-8D7E-5AFF07B48AA7}" type="sibTrans" cxnId="{9A632167-DCD9-47F6-9F36-6EA240EBE80B}">
      <dgm:prSet/>
      <dgm:spPr/>
      <dgm:t>
        <a:bodyPr/>
        <a:lstStyle/>
        <a:p>
          <a:endParaRPr lang="en-US"/>
        </a:p>
      </dgm:t>
    </dgm:pt>
    <dgm:pt modelId="{3E61E2F7-B34C-4251-98D9-3039CB60B797}">
      <dgm:prSet/>
      <dgm:spPr/>
      <dgm:t>
        <a:bodyPr/>
        <a:lstStyle/>
        <a:p>
          <a:pPr rtl="0"/>
          <a:r>
            <a:rPr lang="en-US" dirty="0" smtClean="0"/>
            <a:t>Legal</a:t>
          </a:r>
          <a:endParaRPr lang="en-US" dirty="0"/>
        </a:p>
      </dgm:t>
    </dgm:pt>
    <dgm:pt modelId="{0C7A84C7-FB6C-4BB3-B8AF-B0B08AF4E9B4}" type="parTrans" cxnId="{47954742-3D2F-4D8B-8F39-FA73C1B0F0EF}">
      <dgm:prSet/>
      <dgm:spPr/>
      <dgm:t>
        <a:bodyPr/>
        <a:lstStyle/>
        <a:p>
          <a:endParaRPr lang="en-US"/>
        </a:p>
      </dgm:t>
    </dgm:pt>
    <dgm:pt modelId="{1B4D9EA7-19D3-468E-BFE3-7E029CB5CA05}" type="sibTrans" cxnId="{47954742-3D2F-4D8B-8F39-FA73C1B0F0EF}">
      <dgm:prSet/>
      <dgm:spPr/>
      <dgm:t>
        <a:bodyPr/>
        <a:lstStyle/>
        <a:p>
          <a:endParaRPr lang="en-US"/>
        </a:p>
      </dgm:t>
    </dgm:pt>
    <dgm:pt modelId="{9A9DD18A-B8BF-4D4D-A43D-7C9B30089A3B}">
      <dgm:prSet/>
      <dgm:spPr/>
      <dgm:t>
        <a:bodyPr/>
        <a:lstStyle/>
        <a:p>
          <a:pPr rtl="0"/>
          <a:r>
            <a:rPr lang="en-US" dirty="0" smtClean="0"/>
            <a:t>Legislature</a:t>
          </a:r>
          <a:endParaRPr lang="en-US" dirty="0"/>
        </a:p>
      </dgm:t>
    </dgm:pt>
    <dgm:pt modelId="{C6539B14-EF72-417A-8933-2C85C2E9C1F2}" type="parTrans" cxnId="{B16DD873-E37D-4800-8A31-B43F45873EBD}">
      <dgm:prSet/>
      <dgm:spPr/>
      <dgm:t>
        <a:bodyPr/>
        <a:lstStyle/>
        <a:p>
          <a:endParaRPr lang="en-US"/>
        </a:p>
      </dgm:t>
    </dgm:pt>
    <dgm:pt modelId="{B813FD76-1CD4-48C4-9A1A-78402326288A}" type="sibTrans" cxnId="{B16DD873-E37D-4800-8A31-B43F45873EBD}">
      <dgm:prSet/>
      <dgm:spPr/>
      <dgm:t>
        <a:bodyPr/>
        <a:lstStyle/>
        <a:p>
          <a:endParaRPr lang="en-US"/>
        </a:p>
      </dgm:t>
    </dgm:pt>
    <dgm:pt modelId="{F5E3D044-D2EA-4456-A819-ED7DFDF69EC8}">
      <dgm:prSet/>
      <dgm:spPr/>
      <dgm:t>
        <a:bodyPr/>
        <a:lstStyle/>
        <a:p>
          <a:pPr rtl="0"/>
          <a:r>
            <a:rPr lang="en-US" dirty="0" smtClean="0"/>
            <a:t>Interfacing Systems</a:t>
          </a:r>
          <a:endParaRPr lang="en-US" dirty="0"/>
        </a:p>
      </dgm:t>
    </dgm:pt>
    <dgm:pt modelId="{5AAC1A32-7E31-4254-B9BF-69EB4886FF6F}" type="parTrans" cxnId="{55D6DF78-5517-45E7-98DA-C77277357219}">
      <dgm:prSet/>
      <dgm:spPr/>
      <dgm:t>
        <a:bodyPr/>
        <a:lstStyle/>
        <a:p>
          <a:endParaRPr lang="en-US"/>
        </a:p>
      </dgm:t>
    </dgm:pt>
    <dgm:pt modelId="{B05B24E4-30AC-4DCB-BF37-F511C95B1096}" type="sibTrans" cxnId="{55D6DF78-5517-45E7-98DA-C77277357219}">
      <dgm:prSet/>
      <dgm:spPr/>
      <dgm:t>
        <a:bodyPr/>
        <a:lstStyle/>
        <a:p>
          <a:endParaRPr lang="en-US"/>
        </a:p>
      </dgm:t>
    </dgm:pt>
    <dgm:pt modelId="{1D0CDA65-EB77-4EA7-A552-7AD8A7561A76}">
      <dgm:prSet/>
      <dgm:spPr/>
      <dgm:t>
        <a:bodyPr/>
        <a:lstStyle/>
        <a:p>
          <a:pPr rtl="0"/>
          <a:r>
            <a:rPr lang="en-US" dirty="0" smtClean="0"/>
            <a:t>Federal Government</a:t>
          </a:r>
          <a:endParaRPr lang="en-US" dirty="0"/>
        </a:p>
      </dgm:t>
    </dgm:pt>
    <dgm:pt modelId="{E4EB18A1-9055-4CB3-9DCB-78E929F98918}" type="parTrans" cxnId="{8EB41718-0997-42D6-93E1-99DC5ABD1017}">
      <dgm:prSet/>
      <dgm:spPr/>
      <dgm:t>
        <a:bodyPr/>
        <a:lstStyle/>
        <a:p>
          <a:endParaRPr lang="en-US"/>
        </a:p>
      </dgm:t>
    </dgm:pt>
    <dgm:pt modelId="{046E5EEE-8D36-4D80-8C40-0A128AA346FE}" type="sibTrans" cxnId="{8EB41718-0997-42D6-93E1-99DC5ABD1017}">
      <dgm:prSet/>
      <dgm:spPr/>
      <dgm:t>
        <a:bodyPr/>
        <a:lstStyle/>
        <a:p>
          <a:endParaRPr lang="en-US"/>
        </a:p>
      </dgm:t>
    </dgm:pt>
    <dgm:pt modelId="{53226DA4-6003-4EB4-9A0F-03A4206D83D0}">
      <dgm:prSet/>
      <dgm:spPr/>
      <dgm:t>
        <a:bodyPr/>
        <a:lstStyle/>
        <a:p>
          <a:endParaRPr lang="en-US"/>
        </a:p>
      </dgm:t>
    </dgm:pt>
    <dgm:pt modelId="{3A94C7F5-9964-462B-8512-7ABC5442CD45}" type="parTrans" cxnId="{233F14E0-958E-476E-B3CC-8F3925A1AE8F}">
      <dgm:prSet/>
      <dgm:spPr/>
      <dgm:t>
        <a:bodyPr/>
        <a:lstStyle/>
        <a:p>
          <a:endParaRPr lang="en-US"/>
        </a:p>
      </dgm:t>
    </dgm:pt>
    <dgm:pt modelId="{60D0A006-3C1D-427B-AADF-D8027A832916}" type="sibTrans" cxnId="{233F14E0-958E-476E-B3CC-8F3925A1AE8F}">
      <dgm:prSet/>
      <dgm:spPr/>
      <dgm:t>
        <a:bodyPr/>
        <a:lstStyle/>
        <a:p>
          <a:endParaRPr lang="en-US"/>
        </a:p>
      </dgm:t>
    </dgm:pt>
    <dgm:pt modelId="{075578E6-2F0F-4DDC-A3BB-4614DFC2EF04}">
      <dgm:prSet/>
      <dgm:spPr/>
      <dgm:t>
        <a:bodyPr/>
        <a:lstStyle/>
        <a:p>
          <a:pPr rtl="0"/>
          <a:endParaRPr lang="en-US" dirty="0"/>
        </a:p>
      </dgm:t>
    </dgm:pt>
    <dgm:pt modelId="{A43D2F52-B1D1-4F83-975F-5082EA402A08}" type="parTrans" cxnId="{ABBEDFF4-92B5-4EF6-BA4D-E8B0E7966213}">
      <dgm:prSet/>
      <dgm:spPr/>
      <dgm:t>
        <a:bodyPr/>
        <a:lstStyle/>
        <a:p>
          <a:endParaRPr lang="en-US"/>
        </a:p>
      </dgm:t>
    </dgm:pt>
    <dgm:pt modelId="{48105A9A-9909-4195-92C4-2E3DFF3F4101}" type="sibTrans" cxnId="{ABBEDFF4-92B5-4EF6-BA4D-E8B0E7966213}">
      <dgm:prSet/>
      <dgm:spPr/>
      <dgm:t>
        <a:bodyPr/>
        <a:lstStyle/>
        <a:p>
          <a:endParaRPr lang="en-US"/>
        </a:p>
      </dgm:t>
    </dgm:pt>
    <dgm:pt modelId="{E51612A4-329A-41A1-8521-10C27EF47E93}" type="pres">
      <dgm:prSet presAssocID="{AEA1C94F-980B-46F8-96C5-66BFA8F2C69E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EFB641E-4AA9-49A2-95E8-7661F61B5E0B}" type="pres">
      <dgm:prSet presAssocID="{0F3EA0BA-CD46-44D2-BDE6-A1192694931E}" presName="centerShape" presStyleLbl="node0" presStyleIdx="0" presStyleCnt="1"/>
      <dgm:spPr/>
      <dgm:t>
        <a:bodyPr/>
        <a:lstStyle/>
        <a:p>
          <a:endParaRPr lang="en-US"/>
        </a:p>
      </dgm:t>
    </dgm:pt>
    <dgm:pt modelId="{EF8B47C4-9439-4259-9280-CBFF21C128FB}" type="pres">
      <dgm:prSet presAssocID="{D69D05C7-B483-4158-B409-D7389128BFA4}" presName="Name9" presStyleLbl="parChTrans1D2" presStyleIdx="0" presStyleCnt="8"/>
      <dgm:spPr/>
      <dgm:t>
        <a:bodyPr/>
        <a:lstStyle/>
        <a:p>
          <a:endParaRPr lang="en-US"/>
        </a:p>
      </dgm:t>
    </dgm:pt>
    <dgm:pt modelId="{A12AB56E-9230-4C34-928C-C7A164290F19}" type="pres">
      <dgm:prSet presAssocID="{D69D05C7-B483-4158-B409-D7389128BFA4}" presName="connTx" presStyleLbl="parChTrans1D2" presStyleIdx="0" presStyleCnt="8"/>
      <dgm:spPr/>
      <dgm:t>
        <a:bodyPr/>
        <a:lstStyle/>
        <a:p>
          <a:endParaRPr lang="en-US"/>
        </a:p>
      </dgm:t>
    </dgm:pt>
    <dgm:pt modelId="{D3BAF541-64D9-4150-9BF7-4C01466EA494}" type="pres">
      <dgm:prSet presAssocID="{A9F5CB04-4CF1-4269-B502-E18A15BAFA70}" presName="node" presStyleLbl="node1" presStyleIdx="0" presStyleCnt="8" custRadScaleRad="100959" custRadScaleInc="-335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2FE5AFF-1803-4D98-BD92-AF3481C6AB87}" type="pres">
      <dgm:prSet presAssocID="{B186EAED-AE05-4B7F-88A4-E67E292F17C7}" presName="Name9" presStyleLbl="parChTrans1D2" presStyleIdx="1" presStyleCnt="8"/>
      <dgm:spPr/>
      <dgm:t>
        <a:bodyPr/>
        <a:lstStyle/>
        <a:p>
          <a:endParaRPr lang="en-US"/>
        </a:p>
      </dgm:t>
    </dgm:pt>
    <dgm:pt modelId="{DA9C1A14-F6DE-45A0-BFEF-E3F46CB4920C}" type="pres">
      <dgm:prSet presAssocID="{B186EAED-AE05-4B7F-88A4-E67E292F17C7}" presName="connTx" presStyleLbl="parChTrans1D2" presStyleIdx="1" presStyleCnt="8"/>
      <dgm:spPr/>
      <dgm:t>
        <a:bodyPr/>
        <a:lstStyle/>
        <a:p>
          <a:endParaRPr lang="en-US"/>
        </a:p>
      </dgm:t>
    </dgm:pt>
    <dgm:pt modelId="{9C1327CB-E544-49F7-905C-AA85DEA0CF7B}" type="pres">
      <dgm:prSet presAssocID="{E5D52199-905E-46B4-A0AE-F4F2B1DC5388}" presName="node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FFF086-F160-4BD2-8E78-6C3156C612F4}" type="pres">
      <dgm:prSet presAssocID="{36B5EA94-FADC-4B9D-AB52-6BA27E00E503}" presName="Name9" presStyleLbl="parChTrans1D2" presStyleIdx="2" presStyleCnt="8"/>
      <dgm:spPr/>
      <dgm:t>
        <a:bodyPr/>
        <a:lstStyle/>
        <a:p>
          <a:endParaRPr lang="en-US"/>
        </a:p>
      </dgm:t>
    </dgm:pt>
    <dgm:pt modelId="{1687F9CB-E7D8-4151-BA16-06D5D6CEF591}" type="pres">
      <dgm:prSet presAssocID="{36B5EA94-FADC-4B9D-AB52-6BA27E00E503}" presName="connTx" presStyleLbl="parChTrans1D2" presStyleIdx="2" presStyleCnt="8"/>
      <dgm:spPr/>
      <dgm:t>
        <a:bodyPr/>
        <a:lstStyle/>
        <a:p>
          <a:endParaRPr lang="en-US"/>
        </a:p>
      </dgm:t>
    </dgm:pt>
    <dgm:pt modelId="{2CF86EE0-B315-4673-A4C6-9ADEE80C3C8B}" type="pres">
      <dgm:prSet presAssocID="{C0176E54-9AB5-4703-8286-413CF137583E}" presName="node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885A599-BFDC-4FBC-8AB3-655329D01032}" type="pres">
      <dgm:prSet presAssocID="{EBB75D58-1B1D-493D-A6E7-F01821D236D7}" presName="Name9" presStyleLbl="parChTrans1D2" presStyleIdx="3" presStyleCnt="8"/>
      <dgm:spPr/>
      <dgm:t>
        <a:bodyPr/>
        <a:lstStyle/>
        <a:p>
          <a:endParaRPr lang="en-US"/>
        </a:p>
      </dgm:t>
    </dgm:pt>
    <dgm:pt modelId="{C54A1DA4-3E85-4AD0-8E43-C0458B027DA3}" type="pres">
      <dgm:prSet presAssocID="{EBB75D58-1B1D-493D-A6E7-F01821D236D7}" presName="connTx" presStyleLbl="parChTrans1D2" presStyleIdx="3" presStyleCnt="8"/>
      <dgm:spPr/>
      <dgm:t>
        <a:bodyPr/>
        <a:lstStyle/>
        <a:p>
          <a:endParaRPr lang="en-US"/>
        </a:p>
      </dgm:t>
    </dgm:pt>
    <dgm:pt modelId="{F9826E49-261C-46A5-8710-369892EA5942}" type="pres">
      <dgm:prSet presAssocID="{17B39C29-4086-41DE-9F4D-0423F3BE3542}" presName="node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44C6111-0D66-452B-93B0-207FF7CB38D0}" type="pres">
      <dgm:prSet presAssocID="{0C7A84C7-FB6C-4BB3-B8AF-B0B08AF4E9B4}" presName="Name9" presStyleLbl="parChTrans1D2" presStyleIdx="4" presStyleCnt="8"/>
      <dgm:spPr/>
      <dgm:t>
        <a:bodyPr/>
        <a:lstStyle/>
        <a:p>
          <a:endParaRPr lang="en-US"/>
        </a:p>
      </dgm:t>
    </dgm:pt>
    <dgm:pt modelId="{39FEE442-4FF7-4E16-8868-3D350F168E7F}" type="pres">
      <dgm:prSet presAssocID="{0C7A84C7-FB6C-4BB3-B8AF-B0B08AF4E9B4}" presName="connTx" presStyleLbl="parChTrans1D2" presStyleIdx="4" presStyleCnt="8"/>
      <dgm:spPr/>
      <dgm:t>
        <a:bodyPr/>
        <a:lstStyle/>
        <a:p>
          <a:endParaRPr lang="en-US"/>
        </a:p>
      </dgm:t>
    </dgm:pt>
    <dgm:pt modelId="{502C0492-20ED-46E4-ACE1-23896ACCFF0C}" type="pres">
      <dgm:prSet presAssocID="{3E61E2F7-B34C-4251-98D9-3039CB60B797}" presName="node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F7658B4-D602-40B8-B883-555DA4240ED2}" type="pres">
      <dgm:prSet presAssocID="{C6539B14-EF72-417A-8933-2C85C2E9C1F2}" presName="Name9" presStyleLbl="parChTrans1D2" presStyleIdx="5" presStyleCnt="8"/>
      <dgm:spPr/>
      <dgm:t>
        <a:bodyPr/>
        <a:lstStyle/>
        <a:p>
          <a:endParaRPr lang="en-US"/>
        </a:p>
      </dgm:t>
    </dgm:pt>
    <dgm:pt modelId="{DC4B7D6D-F276-4F62-83ED-803541C9764D}" type="pres">
      <dgm:prSet presAssocID="{C6539B14-EF72-417A-8933-2C85C2E9C1F2}" presName="connTx" presStyleLbl="parChTrans1D2" presStyleIdx="5" presStyleCnt="8"/>
      <dgm:spPr/>
      <dgm:t>
        <a:bodyPr/>
        <a:lstStyle/>
        <a:p>
          <a:endParaRPr lang="en-US"/>
        </a:p>
      </dgm:t>
    </dgm:pt>
    <dgm:pt modelId="{A83FA664-7084-42B3-AE14-E8A7D7033CCC}" type="pres">
      <dgm:prSet presAssocID="{9A9DD18A-B8BF-4D4D-A43D-7C9B30089A3B}" presName="node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FA3E1E8-4237-4C07-A0AA-8E9E38FF5851}" type="pres">
      <dgm:prSet presAssocID="{5AAC1A32-7E31-4254-B9BF-69EB4886FF6F}" presName="Name9" presStyleLbl="parChTrans1D2" presStyleIdx="6" presStyleCnt="8"/>
      <dgm:spPr/>
      <dgm:t>
        <a:bodyPr/>
        <a:lstStyle/>
        <a:p>
          <a:endParaRPr lang="en-US"/>
        </a:p>
      </dgm:t>
    </dgm:pt>
    <dgm:pt modelId="{66C22BA1-827E-41EF-907E-A32FEE8BAA5F}" type="pres">
      <dgm:prSet presAssocID="{5AAC1A32-7E31-4254-B9BF-69EB4886FF6F}" presName="connTx" presStyleLbl="parChTrans1D2" presStyleIdx="6" presStyleCnt="8"/>
      <dgm:spPr/>
      <dgm:t>
        <a:bodyPr/>
        <a:lstStyle/>
        <a:p>
          <a:endParaRPr lang="en-US"/>
        </a:p>
      </dgm:t>
    </dgm:pt>
    <dgm:pt modelId="{A4F6D0F0-E5F3-419B-97E5-C6189EE3FBD1}" type="pres">
      <dgm:prSet presAssocID="{F5E3D044-D2EA-4456-A819-ED7DFDF69EC8}" presName="node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3CB84D8-166D-4209-8892-1E0918AAE19B}" type="pres">
      <dgm:prSet presAssocID="{E4EB18A1-9055-4CB3-9DCB-78E929F98918}" presName="Name9" presStyleLbl="parChTrans1D2" presStyleIdx="7" presStyleCnt="8"/>
      <dgm:spPr/>
      <dgm:t>
        <a:bodyPr/>
        <a:lstStyle/>
        <a:p>
          <a:endParaRPr lang="en-US"/>
        </a:p>
      </dgm:t>
    </dgm:pt>
    <dgm:pt modelId="{D7218E64-3D10-4AB9-A16B-6964DE54E31F}" type="pres">
      <dgm:prSet presAssocID="{E4EB18A1-9055-4CB3-9DCB-78E929F98918}" presName="connTx" presStyleLbl="parChTrans1D2" presStyleIdx="7" presStyleCnt="8"/>
      <dgm:spPr/>
      <dgm:t>
        <a:bodyPr/>
        <a:lstStyle/>
        <a:p>
          <a:endParaRPr lang="en-US"/>
        </a:p>
      </dgm:t>
    </dgm:pt>
    <dgm:pt modelId="{DC49AE20-7DC1-4D2E-B18D-9A5667F5AC9C}" type="pres">
      <dgm:prSet presAssocID="{1D0CDA65-EB77-4EA7-A552-7AD8A7561A76}" presName="node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67D9275-E59E-4B77-A5EF-ADBC74EF6910}" type="presOf" srcId="{0C7A84C7-FB6C-4BB3-B8AF-B0B08AF4E9B4}" destId="{39FEE442-4FF7-4E16-8868-3D350F168E7F}" srcOrd="1" destOrd="0" presId="urn:microsoft.com/office/officeart/2005/8/layout/radial1"/>
    <dgm:cxn modelId="{C38F0C16-F367-4C0C-B2A7-D965F5B24793}" type="presOf" srcId="{B186EAED-AE05-4B7F-88A4-E67E292F17C7}" destId="{92FE5AFF-1803-4D98-BD92-AF3481C6AB87}" srcOrd="0" destOrd="0" presId="urn:microsoft.com/office/officeart/2005/8/layout/radial1"/>
    <dgm:cxn modelId="{8B880B81-E2ED-4FAD-8832-2AF6CCF57F7A}" type="presOf" srcId="{0F3EA0BA-CD46-44D2-BDE6-A1192694931E}" destId="{0EFB641E-4AA9-49A2-95E8-7661F61B5E0B}" srcOrd="0" destOrd="0" presId="urn:microsoft.com/office/officeart/2005/8/layout/radial1"/>
    <dgm:cxn modelId="{B16DD873-E37D-4800-8A31-B43F45873EBD}" srcId="{0F3EA0BA-CD46-44D2-BDE6-A1192694931E}" destId="{9A9DD18A-B8BF-4D4D-A43D-7C9B30089A3B}" srcOrd="5" destOrd="0" parTransId="{C6539B14-EF72-417A-8933-2C85C2E9C1F2}" sibTransId="{B813FD76-1CD4-48C4-9A1A-78402326288A}"/>
    <dgm:cxn modelId="{C2070E5D-C99F-4194-A452-5EE0DBC4EAD1}" type="presOf" srcId="{E5D52199-905E-46B4-A0AE-F4F2B1DC5388}" destId="{9C1327CB-E544-49F7-905C-AA85DEA0CF7B}" srcOrd="0" destOrd="0" presId="urn:microsoft.com/office/officeart/2005/8/layout/radial1"/>
    <dgm:cxn modelId="{47954742-3D2F-4D8B-8F39-FA73C1B0F0EF}" srcId="{0F3EA0BA-CD46-44D2-BDE6-A1192694931E}" destId="{3E61E2F7-B34C-4251-98D9-3039CB60B797}" srcOrd="4" destOrd="0" parTransId="{0C7A84C7-FB6C-4BB3-B8AF-B0B08AF4E9B4}" sibTransId="{1B4D9EA7-19D3-468E-BFE3-7E029CB5CA05}"/>
    <dgm:cxn modelId="{8EB41718-0997-42D6-93E1-99DC5ABD1017}" srcId="{0F3EA0BA-CD46-44D2-BDE6-A1192694931E}" destId="{1D0CDA65-EB77-4EA7-A552-7AD8A7561A76}" srcOrd="7" destOrd="0" parTransId="{E4EB18A1-9055-4CB3-9DCB-78E929F98918}" sibTransId="{046E5EEE-8D36-4D80-8C40-0A128AA346FE}"/>
    <dgm:cxn modelId="{C235733B-0495-440A-8C73-F9E12284F978}" type="presOf" srcId="{D69D05C7-B483-4158-B409-D7389128BFA4}" destId="{A12AB56E-9230-4C34-928C-C7A164290F19}" srcOrd="1" destOrd="0" presId="urn:microsoft.com/office/officeart/2005/8/layout/radial1"/>
    <dgm:cxn modelId="{EAA2C3C6-4716-4FEA-A0A6-EFB2AC2829D4}" type="presOf" srcId="{36B5EA94-FADC-4B9D-AB52-6BA27E00E503}" destId="{1687F9CB-E7D8-4151-BA16-06D5D6CEF591}" srcOrd="1" destOrd="0" presId="urn:microsoft.com/office/officeart/2005/8/layout/radial1"/>
    <dgm:cxn modelId="{433D9D82-ABD9-4BE2-A3F0-C313B6D64A84}" type="presOf" srcId="{EBB75D58-1B1D-493D-A6E7-F01821D236D7}" destId="{C54A1DA4-3E85-4AD0-8E43-C0458B027DA3}" srcOrd="1" destOrd="0" presId="urn:microsoft.com/office/officeart/2005/8/layout/radial1"/>
    <dgm:cxn modelId="{24CF328A-F441-4034-A1CD-05801BD50305}" type="presOf" srcId="{9A9DD18A-B8BF-4D4D-A43D-7C9B30089A3B}" destId="{A83FA664-7084-42B3-AE14-E8A7D7033CCC}" srcOrd="0" destOrd="0" presId="urn:microsoft.com/office/officeart/2005/8/layout/radial1"/>
    <dgm:cxn modelId="{06272AF2-FF75-4773-BAA3-4FAB8F0CD52D}" type="presOf" srcId="{E4EB18A1-9055-4CB3-9DCB-78E929F98918}" destId="{E3CB84D8-166D-4209-8892-1E0918AAE19B}" srcOrd="0" destOrd="0" presId="urn:microsoft.com/office/officeart/2005/8/layout/radial1"/>
    <dgm:cxn modelId="{233F14E0-958E-476E-B3CC-8F3925A1AE8F}" srcId="{AEA1C94F-980B-46F8-96C5-66BFA8F2C69E}" destId="{53226DA4-6003-4EB4-9A0F-03A4206D83D0}" srcOrd="1" destOrd="0" parTransId="{3A94C7F5-9964-462B-8512-7ABC5442CD45}" sibTransId="{60D0A006-3C1D-427B-AADF-D8027A832916}"/>
    <dgm:cxn modelId="{5A743083-169B-4769-A0F9-ACB41D380BA4}" type="presOf" srcId="{EBB75D58-1B1D-493D-A6E7-F01821D236D7}" destId="{0885A599-BFDC-4FBC-8AB3-655329D01032}" srcOrd="0" destOrd="0" presId="urn:microsoft.com/office/officeart/2005/8/layout/radial1"/>
    <dgm:cxn modelId="{9A632167-DCD9-47F6-9F36-6EA240EBE80B}" srcId="{0F3EA0BA-CD46-44D2-BDE6-A1192694931E}" destId="{17B39C29-4086-41DE-9F4D-0423F3BE3542}" srcOrd="3" destOrd="0" parTransId="{EBB75D58-1B1D-493D-A6E7-F01821D236D7}" sibTransId="{4D51D8E7-DFDD-4119-8D7E-5AFF07B48AA7}"/>
    <dgm:cxn modelId="{CE3AE717-0292-42C6-86DC-4E775CE4DACB}" type="presOf" srcId="{D69D05C7-B483-4158-B409-D7389128BFA4}" destId="{EF8B47C4-9439-4259-9280-CBFF21C128FB}" srcOrd="0" destOrd="0" presId="urn:microsoft.com/office/officeart/2005/8/layout/radial1"/>
    <dgm:cxn modelId="{09F4877D-FA16-4BAB-8BCD-CB4BACF743A5}" srcId="{0F3EA0BA-CD46-44D2-BDE6-A1192694931E}" destId="{A9F5CB04-4CF1-4269-B502-E18A15BAFA70}" srcOrd="0" destOrd="0" parTransId="{D69D05C7-B483-4158-B409-D7389128BFA4}" sibTransId="{E0DEF094-B456-4E87-9427-394F856786D9}"/>
    <dgm:cxn modelId="{969EAF9B-A898-4378-AFDB-D15BED080D87}" type="presOf" srcId="{F5E3D044-D2EA-4456-A819-ED7DFDF69EC8}" destId="{A4F6D0F0-E5F3-419B-97E5-C6189EE3FBD1}" srcOrd="0" destOrd="0" presId="urn:microsoft.com/office/officeart/2005/8/layout/radial1"/>
    <dgm:cxn modelId="{77202E65-CDA2-416B-9890-DA327C9D7C33}" type="presOf" srcId="{C0176E54-9AB5-4703-8286-413CF137583E}" destId="{2CF86EE0-B315-4673-A4C6-9ADEE80C3C8B}" srcOrd="0" destOrd="0" presId="urn:microsoft.com/office/officeart/2005/8/layout/radial1"/>
    <dgm:cxn modelId="{71A100E0-D9A3-42AF-914D-D92918708959}" type="presOf" srcId="{0C7A84C7-FB6C-4BB3-B8AF-B0B08AF4E9B4}" destId="{844C6111-0D66-452B-93B0-207FF7CB38D0}" srcOrd="0" destOrd="0" presId="urn:microsoft.com/office/officeart/2005/8/layout/radial1"/>
    <dgm:cxn modelId="{D4079AF7-DF61-4246-BECD-B5363C8ABA7A}" type="presOf" srcId="{B186EAED-AE05-4B7F-88A4-E67E292F17C7}" destId="{DA9C1A14-F6DE-45A0-BFEF-E3F46CB4920C}" srcOrd="1" destOrd="0" presId="urn:microsoft.com/office/officeart/2005/8/layout/radial1"/>
    <dgm:cxn modelId="{7AC5CB11-B798-43D9-94A0-E230506E02AC}" srcId="{0F3EA0BA-CD46-44D2-BDE6-A1192694931E}" destId="{E5D52199-905E-46B4-A0AE-F4F2B1DC5388}" srcOrd="1" destOrd="0" parTransId="{B186EAED-AE05-4B7F-88A4-E67E292F17C7}" sibTransId="{D13288D4-ACAB-4482-AF37-9CBDC46BEE9D}"/>
    <dgm:cxn modelId="{ABBEDFF4-92B5-4EF6-BA4D-E8B0E7966213}" srcId="{AEA1C94F-980B-46F8-96C5-66BFA8F2C69E}" destId="{075578E6-2F0F-4DDC-A3BB-4614DFC2EF04}" srcOrd="2" destOrd="0" parTransId="{A43D2F52-B1D1-4F83-975F-5082EA402A08}" sibTransId="{48105A9A-9909-4195-92C4-2E3DFF3F4101}"/>
    <dgm:cxn modelId="{9E8C8684-D63A-40F9-B6F2-AFF5DDDDD87B}" srcId="{0F3EA0BA-CD46-44D2-BDE6-A1192694931E}" destId="{C0176E54-9AB5-4703-8286-413CF137583E}" srcOrd="2" destOrd="0" parTransId="{36B5EA94-FADC-4B9D-AB52-6BA27E00E503}" sibTransId="{3D1516B8-3DF7-4C38-8329-69E981C05907}"/>
    <dgm:cxn modelId="{00A04322-D20E-4951-A023-130F392E1326}" type="presOf" srcId="{AEA1C94F-980B-46F8-96C5-66BFA8F2C69E}" destId="{E51612A4-329A-41A1-8521-10C27EF47E93}" srcOrd="0" destOrd="0" presId="urn:microsoft.com/office/officeart/2005/8/layout/radial1"/>
    <dgm:cxn modelId="{0BAE9A27-F907-435C-814D-D518AEE4A7BD}" srcId="{AEA1C94F-980B-46F8-96C5-66BFA8F2C69E}" destId="{0F3EA0BA-CD46-44D2-BDE6-A1192694931E}" srcOrd="0" destOrd="0" parTransId="{2AE679BA-B68B-4D0B-9BED-D4C881F4AB37}" sibTransId="{55C7F11A-262C-43D7-8E97-A343586C986B}"/>
    <dgm:cxn modelId="{1419BFA5-9C8C-4FC4-AE19-65518EDCF2B2}" type="presOf" srcId="{36B5EA94-FADC-4B9D-AB52-6BA27E00E503}" destId="{3CFFF086-F160-4BD2-8E78-6C3156C612F4}" srcOrd="0" destOrd="0" presId="urn:microsoft.com/office/officeart/2005/8/layout/radial1"/>
    <dgm:cxn modelId="{04F3C899-ADC0-4A75-96FD-575B2741601E}" type="presOf" srcId="{A9F5CB04-4CF1-4269-B502-E18A15BAFA70}" destId="{D3BAF541-64D9-4150-9BF7-4C01466EA494}" srcOrd="0" destOrd="0" presId="urn:microsoft.com/office/officeart/2005/8/layout/radial1"/>
    <dgm:cxn modelId="{3F80EB28-2AE5-48D2-BC02-B0804FE71B4A}" type="presOf" srcId="{1D0CDA65-EB77-4EA7-A552-7AD8A7561A76}" destId="{DC49AE20-7DC1-4D2E-B18D-9A5667F5AC9C}" srcOrd="0" destOrd="0" presId="urn:microsoft.com/office/officeart/2005/8/layout/radial1"/>
    <dgm:cxn modelId="{E4F98E61-AC85-4FF9-8F28-93424AFD0577}" type="presOf" srcId="{5AAC1A32-7E31-4254-B9BF-69EB4886FF6F}" destId="{66C22BA1-827E-41EF-907E-A32FEE8BAA5F}" srcOrd="1" destOrd="0" presId="urn:microsoft.com/office/officeart/2005/8/layout/radial1"/>
    <dgm:cxn modelId="{12F33995-9797-45EE-8D83-E26292430EFE}" type="presOf" srcId="{17B39C29-4086-41DE-9F4D-0423F3BE3542}" destId="{F9826E49-261C-46A5-8710-369892EA5942}" srcOrd="0" destOrd="0" presId="urn:microsoft.com/office/officeart/2005/8/layout/radial1"/>
    <dgm:cxn modelId="{2DE91554-BDFB-4204-A0F3-384E4B7B2163}" type="presOf" srcId="{5AAC1A32-7E31-4254-B9BF-69EB4886FF6F}" destId="{6FA3E1E8-4237-4C07-A0AA-8E9E38FF5851}" srcOrd="0" destOrd="0" presId="urn:microsoft.com/office/officeart/2005/8/layout/radial1"/>
    <dgm:cxn modelId="{9AB85DF0-1F98-4CC2-A047-991374B607FA}" type="presOf" srcId="{E4EB18A1-9055-4CB3-9DCB-78E929F98918}" destId="{D7218E64-3D10-4AB9-A16B-6964DE54E31F}" srcOrd="1" destOrd="0" presId="urn:microsoft.com/office/officeart/2005/8/layout/radial1"/>
    <dgm:cxn modelId="{5EEE0992-B2DC-4326-9D9C-A0D915C69D7C}" type="presOf" srcId="{C6539B14-EF72-417A-8933-2C85C2E9C1F2}" destId="{FF7658B4-D602-40B8-B883-555DA4240ED2}" srcOrd="0" destOrd="0" presId="urn:microsoft.com/office/officeart/2005/8/layout/radial1"/>
    <dgm:cxn modelId="{0D266167-AD6A-4FD4-93ED-6D0AEF175198}" type="presOf" srcId="{C6539B14-EF72-417A-8933-2C85C2E9C1F2}" destId="{DC4B7D6D-F276-4F62-83ED-803541C9764D}" srcOrd="1" destOrd="0" presId="urn:microsoft.com/office/officeart/2005/8/layout/radial1"/>
    <dgm:cxn modelId="{55D6DF78-5517-45E7-98DA-C77277357219}" srcId="{0F3EA0BA-CD46-44D2-BDE6-A1192694931E}" destId="{F5E3D044-D2EA-4456-A819-ED7DFDF69EC8}" srcOrd="6" destOrd="0" parTransId="{5AAC1A32-7E31-4254-B9BF-69EB4886FF6F}" sibTransId="{B05B24E4-30AC-4DCB-BF37-F511C95B1096}"/>
    <dgm:cxn modelId="{9408835B-D6BB-42DB-9384-DD858583ED24}" type="presOf" srcId="{3E61E2F7-B34C-4251-98D9-3039CB60B797}" destId="{502C0492-20ED-46E4-ACE1-23896ACCFF0C}" srcOrd="0" destOrd="0" presId="urn:microsoft.com/office/officeart/2005/8/layout/radial1"/>
    <dgm:cxn modelId="{7BF3137F-D3A3-4D86-9CA8-854523B8C5A1}" type="presParOf" srcId="{E51612A4-329A-41A1-8521-10C27EF47E93}" destId="{0EFB641E-4AA9-49A2-95E8-7661F61B5E0B}" srcOrd="0" destOrd="0" presId="urn:microsoft.com/office/officeart/2005/8/layout/radial1"/>
    <dgm:cxn modelId="{6235FA7D-A76F-4EB6-8D33-D553D242F775}" type="presParOf" srcId="{E51612A4-329A-41A1-8521-10C27EF47E93}" destId="{EF8B47C4-9439-4259-9280-CBFF21C128FB}" srcOrd="1" destOrd="0" presId="urn:microsoft.com/office/officeart/2005/8/layout/radial1"/>
    <dgm:cxn modelId="{C60F4D3F-02A9-4448-A41D-CDE4A979819F}" type="presParOf" srcId="{EF8B47C4-9439-4259-9280-CBFF21C128FB}" destId="{A12AB56E-9230-4C34-928C-C7A164290F19}" srcOrd="0" destOrd="0" presId="urn:microsoft.com/office/officeart/2005/8/layout/radial1"/>
    <dgm:cxn modelId="{2F5E52BD-2BAE-4BCC-90BA-98FD645E18D6}" type="presParOf" srcId="{E51612A4-329A-41A1-8521-10C27EF47E93}" destId="{D3BAF541-64D9-4150-9BF7-4C01466EA494}" srcOrd="2" destOrd="0" presId="urn:microsoft.com/office/officeart/2005/8/layout/radial1"/>
    <dgm:cxn modelId="{DE36CB19-ADC2-484C-898F-4D7A88EA2C70}" type="presParOf" srcId="{E51612A4-329A-41A1-8521-10C27EF47E93}" destId="{92FE5AFF-1803-4D98-BD92-AF3481C6AB87}" srcOrd="3" destOrd="0" presId="urn:microsoft.com/office/officeart/2005/8/layout/radial1"/>
    <dgm:cxn modelId="{9906B10A-8ED4-4023-93D4-5A18C3437B78}" type="presParOf" srcId="{92FE5AFF-1803-4D98-BD92-AF3481C6AB87}" destId="{DA9C1A14-F6DE-45A0-BFEF-E3F46CB4920C}" srcOrd="0" destOrd="0" presId="urn:microsoft.com/office/officeart/2005/8/layout/radial1"/>
    <dgm:cxn modelId="{D176B3A7-8637-44A4-A928-589230E277E7}" type="presParOf" srcId="{E51612A4-329A-41A1-8521-10C27EF47E93}" destId="{9C1327CB-E544-49F7-905C-AA85DEA0CF7B}" srcOrd="4" destOrd="0" presId="urn:microsoft.com/office/officeart/2005/8/layout/radial1"/>
    <dgm:cxn modelId="{5485AF10-CEC0-4A4B-965B-EEAEB13F9E6F}" type="presParOf" srcId="{E51612A4-329A-41A1-8521-10C27EF47E93}" destId="{3CFFF086-F160-4BD2-8E78-6C3156C612F4}" srcOrd="5" destOrd="0" presId="urn:microsoft.com/office/officeart/2005/8/layout/radial1"/>
    <dgm:cxn modelId="{C7E9B52C-0D3D-48D5-8298-B14023F84028}" type="presParOf" srcId="{3CFFF086-F160-4BD2-8E78-6C3156C612F4}" destId="{1687F9CB-E7D8-4151-BA16-06D5D6CEF591}" srcOrd="0" destOrd="0" presId="urn:microsoft.com/office/officeart/2005/8/layout/radial1"/>
    <dgm:cxn modelId="{1972362C-787C-4BD4-B16B-A6D452E3A3F7}" type="presParOf" srcId="{E51612A4-329A-41A1-8521-10C27EF47E93}" destId="{2CF86EE0-B315-4673-A4C6-9ADEE80C3C8B}" srcOrd="6" destOrd="0" presId="urn:microsoft.com/office/officeart/2005/8/layout/radial1"/>
    <dgm:cxn modelId="{99B80417-76B5-4A36-9728-EA7B8C4C2FCA}" type="presParOf" srcId="{E51612A4-329A-41A1-8521-10C27EF47E93}" destId="{0885A599-BFDC-4FBC-8AB3-655329D01032}" srcOrd="7" destOrd="0" presId="urn:microsoft.com/office/officeart/2005/8/layout/radial1"/>
    <dgm:cxn modelId="{8FC19446-4B28-4891-975A-372DC4E13803}" type="presParOf" srcId="{0885A599-BFDC-4FBC-8AB3-655329D01032}" destId="{C54A1DA4-3E85-4AD0-8E43-C0458B027DA3}" srcOrd="0" destOrd="0" presId="urn:microsoft.com/office/officeart/2005/8/layout/radial1"/>
    <dgm:cxn modelId="{B6B64770-41D1-4F32-B335-6C65690DFE7B}" type="presParOf" srcId="{E51612A4-329A-41A1-8521-10C27EF47E93}" destId="{F9826E49-261C-46A5-8710-369892EA5942}" srcOrd="8" destOrd="0" presId="urn:microsoft.com/office/officeart/2005/8/layout/radial1"/>
    <dgm:cxn modelId="{9B5272C2-2C05-49E9-A743-E39EA3890F2D}" type="presParOf" srcId="{E51612A4-329A-41A1-8521-10C27EF47E93}" destId="{844C6111-0D66-452B-93B0-207FF7CB38D0}" srcOrd="9" destOrd="0" presId="urn:microsoft.com/office/officeart/2005/8/layout/radial1"/>
    <dgm:cxn modelId="{EF7B15D2-700B-4F75-B140-854BA60F3DED}" type="presParOf" srcId="{844C6111-0D66-452B-93B0-207FF7CB38D0}" destId="{39FEE442-4FF7-4E16-8868-3D350F168E7F}" srcOrd="0" destOrd="0" presId="urn:microsoft.com/office/officeart/2005/8/layout/radial1"/>
    <dgm:cxn modelId="{EE71A97F-A95C-465E-B384-0C51B3E8A68A}" type="presParOf" srcId="{E51612A4-329A-41A1-8521-10C27EF47E93}" destId="{502C0492-20ED-46E4-ACE1-23896ACCFF0C}" srcOrd="10" destOrd="0" presId="urn:microsoft.com/office/officeart/2005/8/layout/radial1"/>
    <dgm:cxn modelId="{5988734B-7510-49CA-82C1-783E6BFABCA5}" type="presParOf" srcId="{E51612A4-329A-41A1-8521-10C27EF47E93}" destId="{FF7658B4-D602-40B8-B883-555DA4240ED2}" srcOrd="11" destOrd="0" presId="urn:microsoft.com/office/officeart/2005/8/layout/radial1"/>
    <dgm:cxn modelId="{E0AECBDA-39DA-4A92-8987-7C4E1E9FB84B}" type="presParOf" srcId="{FF7658B4-D602-40B8-B883-555DA4240ED2}" destId="{DC4B7D6D-F276-4F62-83ED-803541C9764D}" srcOrd="0" destOrd="0" presId="urn:microsoft.com/office/officeart/2005/8/layout/radial1"/>
    <dgm:cxn modelId="{2FA01DB2-0274-476A-8655-A7D48316107F}" type="presParOf" srcId="{E51612A4-329A-41A1-8521-10C27EF47E93}" destId="{A83FA664-7084-42B3-AE14-E8A7D7033CCC}" srcOrd="12" destOrd="0" presId="urn:microsoft.com/office/officeart/2005/8/layout/radial1"/>
    <dgm:cxn modelId="{63D3D0AC-DFF8-4816-B651-E620F0E0D71F}" type="presParOf" srcId="{E51612A4-329A-41A1-8521-10C27EF47E93}" destId="{6FA3E1E8-4237-4C07-A0AA-8E9E38FF5851}" srcOrd="13" destOrd="0" presId="urn:microsoft.com/office/officeart/2005/8/layout/radial1"/>
    <dgm:cxn modelId="{D659479E-2876-4448-906E-B7A6B7F44CBA}" type="presParOf" srcId="{6FA3E1E8-4237-4C07-A0AA-8E9E38FF5851}" destId="{66C22BA1-827E-41EF-907E-A32FEE8BAA5F}" srcOrd="0" destOrd="0" presId="urn:microsoft.com/office/officeart/2005/8/layout/radial1"/>
    <dgm:cxn modelId="{ACC335AB-0053-4F07-BD29-D86310423A99}" type="presParOf" srcId="{E51612A4-329A-41A1-8521-10C27EF47E93}" destId="{A4F6D0F0-E5F3-419B-97E5-C6189EE3FBD1}" srcOrd="14" destOrd="0" presId="urn:microsoft.com/office/officeart/2005/8/layout/radial1"/>
    <dgm:cxn modelId="{920D375C-77D4-4AC4-8A16-D7471CE66332}" type="presParOf" srcId="{E51612A4-329A-41A1-8521-10C27EF47E93}" destId="{E3CB84D8-166D-4209-8892-1E0918AAE19B}" srcOrd="15" destOrd="0" presId="urn:microsoft.com/office/officeart/2005/8/layout/radial1"/>
    <dgm:cxn modelId="{CC7334F3-8597-49D6-B73D-A86A5140EF6B}" type="presParOf" srcId="{E3CB84D8-166D-4209-8892-1E0918AAE19B}" destId="{D7218E64-3D10-4AB9-A16B-6964DE54E31F}" srcOrd="0" destOrd="0" presId="urn:microsoft.com/office/officeart/2005/8/layout/radial1"/>
    <dgm:cxn modelId="{0AA477D1-6538-4EC1-84BF-6A3EAF947775}" type="presParOf" srcId="{E51612A4-329A-41A1-8521-10C27EF47E93}" destId="{DC49AE20-7DC1-4D2E-B18D-9A5667F5AC9C}" srcOrd="16" destOrd="0" presId="urn:microsoft.com/office/officeart/2005/8/layout/radial1"/>
  </dgm:cxnLst>
  <dgm:bg/>
  <dgm:whole/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C211476-7F75-480C-963F-6DAAD9E1900C}" type="doc">
      <dgm:prSet loTypeId="urn:microsoft.com/office/officeart/2005/8/layout/h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E7743112-0E8E-4C0A-9BE1-3CF6A6A6A233}">
      <dgm:prSet/>
      <dgm:spPr/>
      <dgm:t>
        <a:bodyPr/>
        <a:lstStyle/>
        <a:p>
          <a:pPr rtl="0"/>
          <a:r>
            <a:rPr lang="en-US" dirty="0" smtClean="0"/>
            <a:t>User</a:t>
          </a:r>
          <a:endParaRPr lang="en-US" dirty="0"/>
        </a:p>
      </dgm:t>
    </dgm:pt>
    <dgm:pt modelId="{F3BD0DAC-9D3C-441D-894F-A6C81FA6A881}" type="parTrans" cxnId="{26A055B5-D6DC-436C-9AB2-A645DC478E5C}">
      <dgm:prSet/>
      <dgm:spPr/>
      <dgm:t>
        <a:bodyPr/>
        <a:lstStyle/>
        <a:p>
          <a:endParaRPr lang="en-US"/>
        </a:p>
      </dgm:t>
    </dgm:pt>
    <dgm:pt modelId="{6086A72A-B6C2-4825-A0A7-C105BC4AA47D}" type="sibTrans" cxnId="{26A055B5-D6DC-436C-9AB2-A645DC478E5C}">
      <dgm:prSet/>
      <dgm:spPr/>
      <dgm:t>
        <a:bodyPr/>
        <a:lstStyle/>
        <a:p>
          <a:endParaRPr lang="en-US"/>
        </a:p>
      </dgm:t>
    </dgm:pt>
    <dgm:pt modelId="{8AEEDA63-F608-491E-B239-E92989E60D9C}">
      <dgm:prSet/>
      <dgm:spPr/>
      <dgm:t>
        <a:bodyPr/>
        <a:lstStyle/>
        <a:p>
          <a:pPr rtl="0"/>
          <a:r>
            <a:rPr lang="en-US" dirty="0" smtClean="0"/>
            <a:t>Processes </a:t>
          </a:r>
          <a:endParaRPr lang="en-US" dirty="0"/>
        </a:p>
      </dgm:t>
    </dgm:pt>
    <dgm:pt modelId="{1AC5566E-4046-4D25-9658-E3C518264860}" type="parTrans" cxnId="{7B9A13A1-CBB4-451F-B311-A9D71A7DB83A}">
      <dgm:prSet/>
      <dgm:spPr/>
      <dgm:t>
        <a:bodyPr/>
        <a:lstStyle/>
        <a:p>
          <a:endParaRPr lang="en-US"/>
        </a:p>
      </dgm:t>
    </dgm:pt>
    <dgm:pt modelId="{994E490A-F236-4A28-BE30-8A24B478CA7E}" type="sibTrans" cxnId="{7B9A13A1-CBB4-451F-B311-A9D71A7DB83A}">
      <dgm:prSet/>
      <dgm:spPr/>
      <dgm:t>
        <a:bodyPr/>
        <a:lstStyle/>
        <a:p>
          <a:endParaRPr lang="en-US"/>
        </a:p>
      </dgm:t>
    </dgm:pt>
    <dgm:pt modelId="{12373882-C296-4FF1-82B5-8ADB59E3E186}">
      <dgm:prSet/>
      <dgm:spPr/>
      <dgm:t>
        <a:bodyPr/>
        <a:lstStyle/>
        <a:p>
          <a:pPr rtl="0"/>
          <a:r>
            <a:rPr lang="en-US" dirty="0" smtClean="0"/>
            <a:t>Rules</a:t>
          </a:r>
          <a:endParaRPr lang="en-US" dirty="0"/>
        </a:p>
      </dgm:t>
    </dgm:pt>
    <dgm:pt modelId="{FA6B0646-BD64-4DFD-A63F-156C33391191}" type="parTrans" cxnId="{90CDB07C-3F78-438D-9C22-C76BAA16C72E}">
      <dgm:prSet/>
      <dgm:spPr/>
      <dgm:t>
        <a:bodyPr/>
        <a:lstStyle/>
        <a:p>
          <a:endParaRPr lang="en-US"/>
        </a:p>
      </dgm:t>
    </dgm:pt>
    <dgm:pt modelId="{1BE0D9E4-2D6E-4E9C-B852-7D98C5BEA8F9}" type="sibTrans" cxnId="{90CDB07C-3F78-438D-9C22-C76BAA16C72E}">
      <dgm:prSet/>
      <dgm:spPr/>
      <dgm:t>
        <a:bodyPr/>
        <a:lstStyle/>
        <a:p>
          <a:endParaRPr lang="en-US"/>
        </a:p>
      </dgm:t>
    </dgm:pt>
    <dgm:pt modelId="{AE7C1725-4AC3-4BCD-840A-1CF672C4BDF8}">
      <dgm:prSet/>
      <dgm:spPr/>
      <dgm:t>
        <a:bodyPr/>
        <a:lstStyle/>
        <a:p>
          <a:pPr rtl="0"/>
          <a:r>
            <a:rPr lang="en-US" dirty="0" smtClean="0"/>
            <a:t>System</a:t>
          </a:r>
          <a:endParaRPr lang="en-US" dirty="0"/>
        </a:p>
      </dgm:t>
    </dgm:pt>
    <dgm:pt modelId="{3EBC0E92-53F3-44B6-AED6-FD7115A9C859}" type="parTrans" cxnId="{821AAE76-23EE-4E13-945E-6E554A621AE5}">
      <dgm:prSet/>
      <dgm:spPr/>
      <dgm:t>
        <a:bodyPr/>
        <a:lstStyle/>
        <a:p>
          <a:endParaRPr lang="en-US"/>
        </a:p>
      </dgm:t>
    </dgm:pt>
    <dgm:pt modelId="{05795608-56E2-4F34-8388-0C33AE50E7FC}" type="sibTrans" cxnId="{821AAE76-23EE-4E13-945E-6E554A621AE5}">
      <dgm:prSet/>
      <dgm:spPr/>
      <dgm:t>
        <a:bodyPr/>
        <a:lstStyle/>
        <a:p>
          <a:endParaRPr lang="en-US"/>
        </a:p>
      </dgm:t>
    </dgm:pt>
    <dgm:pt modelId="{63A0011F-6543-4F7D-AD80-B7B493ABBFC9}">
      <dgm:prSet/>
      <dgm:spPr/>
      <dgm:t>
        <a:bodyPr/>
        <a:lstStyle/>
        <a:p>
          <a:pPr rtl="0"/>
          <a:r>
            <a:rPr lang="en-US" sz="1900" dirty="0" smtClean="0"/>
            <a:t>Architecture</a:t>
          </a:r>
          <a:endParaRPr lang="en-US" sz="1900" dirty="0"/>
        </a:p>
      </dgm:t>
    </dgm:pt>
    <dgm:pt modelId="{64C528EF-C928-43EA-A3AD-4BC30D7AA6BB}" type="parTrans" cxnId="{93E3BC60-BAB4-44D2-836E-9509D91F6091}">
      <dgm:prSet/>
      <dgm:spPr/>
      <dgm:t>
        <a:bodyPr/>
        <a:lstStyle/>
        <a:p>
          <a:endParaRPr lang="en-US"/>
        </a:p>
      </dgm:t>
    </dgm:pt>
    <dgm:pt modelId="{0645C866-007D-43BB-ABA4-6AAD999E7485}" type="sibTrans" cxnId="{93E3BC60-BAB4-44D2-836E-9509D91F6091}">
      <dgm:prSet/>
      <dgm:spPr/>
      <dgm:t>
        <a:bodyPr/>
        <a:lstStyle/>
        <a:p>
          <a:endParaRPr lang="en-US"/>
        </a:p>
      </dgm:t>
    </dgm:pt>
    <dgm:pt modelId="{305735D5-D1F1-455E-B975-B6A77C07F552}">
      <dgm:prSet/>
      <dgm:spPr/>
      <dgm:t>
        <a:bodyPr/>
        <a:lstStyle/>
        <a:p>
          <a:pPr rtl="0"/>
          <a:r>
            <a:rPr lang="en-US" sz="1900" dirty="0" smtClean="0"/>
            <a:t>Database </a:t>
          </a:r>
          <a:endParaRPr lang="en-US" sz="1900" dirty="0"/>
        </a:p>
      </dgm:t>
    </dgm:pt>
    <dgm:pt modelId="{D221292C-BFD1-4B15-BBBE-411FDF9A3350}" type="parTrans" cxnId="{BDC008E0-C58A-4F6E-A17C-F7A304727E1A}">
      <dgm:prSet/>
      <dgm:spPr/>
      <dgm:t>
        <a:bodyPr/>
        <a:lstStyle/>
        <a:p>
          <a:endParaRPr lang="en-US"/>
        </a:p>
      </dgm:t>
    </dgm:pt>
    <dgm:pt modelId="{5C19A08A-4AE9-4BE6-8F7D-0D15CE39CA2A}" type="sibTrans" cxnId="{BDC008E0-C58A-4F6E-A17C-F7A304727E1A}">
      <dgm:prSet/>
      <dgm:spPr/>
      <dgm:t>
        <a:bodyPr/>
        <a:lstStyle/>
        <a:p>
          <a:endParaRPr lang="en-US"/>
        </a:p>
      </dgm:t>
    </dgm:pt>
    <dgm:pt modelId="{AEDED7FE-D61F-44CB-96C7-3086801DE31F}">
      <dgm:prSet/>
      <dgm:spPr/>
      <dgm:t>
        <a:bodyPr/>
        <a:lstStyle/>
        <a:p>
          <a:pPr rtl="0"/>
          <a:r>
            <a:rPr lang="en-US" dirty="0" smtClean="0"/>
            <a:t>Constraints  </a:t>
          </a:r>
          <a:endParaRPr lang="en-US" dirty="0"/>
        </a:p>
      </dgm:t>
    </dgm:pt>
    <dgm:pt modelId="{6F0142F5-F1BE-49ED-BEAC-4FAB36A79B93}" type="parTrans" cxnId="{74C4DBC7-C5DD-4B83-84D1-E2010FC2EE63}">
      <dgm:prSet/>
      <dgm:spPr/>
      <dgm:t>
        <a:bodyPr/>
        <a:lstStyle/>
        <a:p>
          <a:endParaRPr lang="en-US"/>
        </a:p>
      </dgm:t>
    </dgm:pt>
    <dgm:pt modelId="{4CA567C7-49A9-4ED2-87A3-53295DCF17A2}" type="sibTrans" cxnId="{74C4DBC7-C5DD-4B83-84D1-E2010FC2EE63}">
      <dgm:prSet/>
      <dgm:spPr/>
      <dgm:t>
        <a:bodyPr/>
        <a:lstStyle/>
        <a:p>
          <a:endParaRPr lang="en-US"/>
        </a:p>
      </dgm:t>
    </dgm:pt>
    <dgm:pt modelId="{571E27E2-75A5-4A00-A958-93049B5DCD8B}">
      <dgm:prSet/>
      <dgm:spPr/>
      <dgm:t>
        <a:bodyPr/>
        <a:lstStyle/>
        <a:p>
          <a:pPr rtl="0"/>
          <a:r>
            <a:rPr lang="en-US" dirty="0" smtClean="0"/>
            <a:t>Interfaces</a:t>
          </a:r>
          <a:endParaRPr lang="en-US" dirty="0"/>
        </a:p>
      </dgm:t>
    </dgm:pt>
    <dgm:pt modelId="{6EC5D760-B15A-40BC-95D2-316D5F02CB56}" type="parTrans" cxnId="{E40E7639-19BB-4A0B-B8A3-BCFCA304E455}">
      <dgm:prSet/>
      <dgm:spPr/>
      <dgm:t>
        <a:bodyPr/>
        <a:lstStyle/>
        <a:p>
          <a:endParaRPr lang="en-US"/>
        </a:p>
      </dgm:t>
    </dgm:pt>
    <dgm:pt modelId="{C1D04D30-B448-4AA6-967A-1CFE96DD36DD}" type="sibTrans" cxnId="{E40E7639-19BB-4A0B-B8A3-BCFCA304E455}">
      <dgm:prSet/>
      <dgm:spPr/>
      <dgm:t>
        <a:bodyPr/>
        <a:lstStyle/>
        <a:p>
          <a:endParaRPr lang="en-US"/>
        </a:p>
      </dgm:t>
    </dgm:pt>
    <dgm:pt modelId="{524437F8-3E38-4D15-8AA7-6D69EBA08A2B}">
      <dgm:prSet/>
      <dgm:spPr/>
      <dgm:t>
        <a:bodyPr/>
        <a:lstStyle/>
        <a:p>
          <a:pPr rtl="0"/>
          <a:r>
            <a:rPr lang="en-US" dirty="0" smtClean="0"/>
            <a:t>Development Standards</a:t>
          </a:r>
          <a:endParaRPr lang="en-US" dirty="0"/>
        </a:p>
      </dgm:t>
    </dgm:pt>
    <dgm:pt modelId="{00E9E1AB-224D-43DF-AFA4-09C15BD2CD64}" type="parTrans" cxnId="{1E06634D-B3FD-4EC0-AADA-850F059166FB}">
      <dgm:prSet/>
      <dgm:spPr/>
      <dgm:t>
        <a:bodyPr/>
        <a:lstStyle/>
        <a:p>
          <a:endParaRPr lang="en-US"/>
        </a:p>
      </dgm:t>
    </dgm:pt>
    <dgm:pt modelId="{B88C5E30-252F-499B-80BD-8A91362CBFB6}" type="sibTrans" cxnId="{1E06634D-B3FD-4EC0-AADA-850F059166FB}">
      <dgm:prSet/>
      <dgm:spPr/>
      <dgm:t>
        <a:bodyPr/>
        <a:lstStyle/>
        <a:p>
          <a:endParaRPr lang="en-US"/>
        </a:p>
      </dgm:t>
    </dgm:pt>
    <dgm:pt modelId="{B05C4E5B-4FA0-4087-A54D-DAA0EF5BB841}">
      <dgm:prSet/>
      <dgm:spPr/>
      <dgm:t>
        <a:bodyPr/>
        <a:lstStyle/>
        <a:p>
          <a:pPr rtl="0"/>
          <a:r>
            <a:rPr lang="en-US" dirty="0" smtClean="0"/>
            <a:t>Enterprise Architecture Standards</a:t>
          </a:r>
          <a:endParaRPr lang="en-US" dirty="0"/>
        </a:p>
      </dgm:t>
    </dgm:pt>
    <dgm:pt modelId="{6F9A39E1-4646-4518-988B-D847DD49214B}" type="parTrans" cxnId="{19781F2E-C454-48B0-8D31-6E22C4583D07}">
      <dgm:prSet/>
      <dgm:spPr/>
      <dgm:t>
        <a:bodyPr/>
        <a:lstStyle/>
        <a:p>
          <a:endParaRPr lang="en-US"/>
        </a:p>
      </dgm:t>
    </dgm:pt>
    <dgm:pt modelId="{377F62EC-B91F-4FF7-A4C0-632190615414}" type="sibTrans" cxnId="{19781F2E-C454-48B0-8D31-6E22C4583D07}">
      <dgm:prSet/>
      <dgm:spPr/>
      <dgm:t>
        <a:bodyPr/>
        <a:lstStyle/>
        <a:p>
          <a:endParaRPr lang="en-US"/>
        </a:p>
      </dgm:t>
    </dgm:pt>
    <dgm:pt modelId="{601EADC8-49CB-4D72-86DF-E8DF3DCA687E}">
      <dgm:prSet/>
      <dgm:spPr/>
      <dgm:t>
        <a:bodyPr/>
        <a:lstStyle/>
        <a:p>
          <a:pPr rtl="0"/>
          <a:r>
            <a:rPr lang="en-US" dirty="0" smtClean="0"/>
            <a:t>Nonfunctional  </a:t>
          </a:r>
          <a:endParaRPr lang="en-US" dirty="0"/>
        </a:p>
      </dgm:t>
    </dgm:pt>
    <dgm:pt modelId="{DDC5261B-7D96-4005-993B-0574561F6C4C}" type="parTrans" cxnId="{FD951F99-3540-4607-8416-EC7B6B8A6931}">
      <dgm:prSet/>
      <dgm:spPr/>
      <dgm:t>
        <a:bodyPr/>
        <a:lstStyle/>
        <a:p>
          <a:endParaRPr lang="en-US"/>
        </a:p>
      </dgm:t>
    </dgm:pt>
    <dgm:pt modelId="{9DA58FFC-0652-4159-B602-1E03A686E735}" type="sibTrans" cxnId="{FD951F99-3540-4607-8416-EC7B6B8A6931}">
      <dgm:prSet/>
      <dgm:spPr/>
      <dgm:t>
        <a:bodyPr/>
        <a:lstStyle/>
        <a:p>
          <a:endParaRPr lang="en-US"/>
        </a:p>
      </dgm:t>
    </dgm:pt>
    <dgm:pt modelId="{BB52DAAE-81A3-40FE-A6EC-9A495CBDA39B}">
      <dgm:prSet/>
      <dgm:spPr/>
      <dgm:t>
        <a:bodyPr/>
        <a:lstStyle/>
        <a:p>
          <a:pPr rtl="0"/>
          <a:r>
            <a:rPr lang="en-US" dirty="0" smtClean="0"/>
            <a:t>Performance </a:t>
          </a:r>
          <a:endParaRPr lang="en-US" dirty="0"/>
        </a:p>
      </dgm:t>
    </dgm:pt>
    <dgm:pt modelId="{C4ECA7D6-0D3E-4E4F-A26F-EF6DEF89582B}" type="parTrans" cxnId="{82178C17-305E-4AD1-9858-39C1BBEAC709}">
      <dgm:prSet/>
      <dgm:spPr/>
      <dgm:t>
        <a:bodyPr/>
        <a:lstStyle/>
        <a:p>
          <a:endParaRPr lang="en-US"/>
        </a:p>
      </dgm:t>
    </dgm:pt>
    <dgm:pt modelId="{1788C4C8-C0B2-48EA-8DA4-E1852F334F20}" type="sibTrans" cxnId="{82178C17-305E-4AD1-9858-39C1BBEAC709}">
      <dgm:prSet/>
      <dgm:spPr/>
      <dgm:t>
        <a:bodyPr/>
        <a:lstStyle/>
        <a:p>
          <a:endParaRPr lang="en-US"/>
        </a:p>
      </dgm:t>
    </dgm:pt>
    <dgm:pt modelId="{8572AA28-5600-4C1B-8360-542C15AAB8F1}">
      <dgm:prSet/>
      <dgm:spPr/>
      <dgm:t>
        <a:bodyPr/>
        <a:lstStyle/>
        <a:p>
          <a:pPr rtl="0"/>
          <a:r>
            <a:rPr lang="en-US" dirty="0" smtClean="0"/>
            <a:t>Availability  </a:t>
          </a:r>
          <a:endParaRPr lang="en-US" dirty="0"/>
        </a:p>
      </dgm:t>
    </dgm:pt>
    <dgm:pt modelId="{983C26EE-9070-485B-B915-84A631D2141D}" type="parTrans" cxnId="{8B11487F-7F4A-456F-9751-61A3CC322CAE}">
      <dgm:prSet/>
      <dgm:spPr/>
      <dgm:t>
        <a:bodyPr/>
        <a:lstStyle/>
        <a:p>
          <a:endParaRPr lang="en-US"/>
        </a:p>
      </dgm:t>
    </dgm:pt>
    <dgm:pt modelId="{E9641A52-A239-412B-8973-6FA3D21CEB5C}" type="sibTrans" cxnId="{8B11487F-7F4A-456F-9751-61A3CC322CAE}">
      <dgm:prSet/>
      <dgm:spPr/>
      <dgm:t>
        <a:bodyPr/>
        <a:lstStyle/>
        <a:p>
          <a:endParaRPr lang="en-US"/>
        </a:p>
      </dgm:t>
    </dgm:pt>
    <dgm:pt modelId="{03AA8148-41A0-4584-A830-FE810BB7AFAE}">
      <dgm:prSet/>
      <dgm:spPr/>
      <dgm:t>
        <a:bodyPr/>
        <a:lstStyle/>
        <a:p>
          <a:pPr rtl="0"/>
          <a:r>
            <a:rPr lang="en-US" dirty="0" smtClean="0"/>
            <a:t>Usability </a:t>
          </a:r>
          <a:endParaRPr lang="en-US" dirty="0"/>
        </a:p>
      </dgm:t>
    </dgm:pt>
    <dgm:pt modelId="{FA575B80-D2FE-4C04-BBB6-3553A13DA1BD}" type="parTrans" cxnId="{03232C89-224C-4600-A92A-9F9E88EF986C}">
      <dgm:prSet/>
      <dgm:spPr/>
      <dgm:t>
        <a:bodyPr/>
        <a:lstStyle/>
        <a:p>
          <a:endParaRPr lang="en-US"/>
        </a:p>
      </dgm:t>
    </dgm:pt>
    <dgm:pt modelId="{5D14E929-9028-4067-BB7F-15EE37D87ED9}" type="sibTrans" cxnId="{03232C89-224C-4600-A92A-9F9E88EF986C}">
      <dgm:prSet/>
      <dgm:spPr/>
      <dgm:t>
        <a:bodyPr/>
        <a:lstStyle/>
        <a:p>
          <a:endParaRPr lang="en-US"/>
        </a:p>
      </dgm:t>
    </dgm:pt>
    <dgm:pt modelId="{914F234D-6F79-42B7-8712-3586E3300F7F}">
      <dgm:prSet/>
      <dgm:spPr/>
      <dgm:t>
        <a:bodyPr/>
        <a:lstStyle/>
        <a:p>
          <a:pPr rtl="0"/>
          <a:r>
            <a:rPr lang="en-US" dirty="0" smtClean="0"/>
            <a:t>Security</a:t>
          </a:r>
          <a:endParaRPr lang="en-US" dirty="0"/>
        </a:p>
      </dgm:t>
    </dgm:pt>
    <dgm:pt modelId="{97780CC5-5F0F-4294-8BED-DD7FB5F9CADD}" type="parTrans" cxnId="{57F0F283-8034-42FA-B2B3-B50A38D1A9C2}">
      <dgm:prSet/>
      <dgm:spPr/>
      <dgm:t>
        <a:bodyPr/>
        <a:lstStyle/>
        <a:p>
          <a:endParaRPr lang="en-US"/>
        </a:p>
      </dgm:t>
    </dgm:pt>
    <dgm:pt modelId="{DC7189A9-10E1-4CCB-9673-B55C48925C67}" type="sibTrans" cxnId="{57F0F283-8034-42FA-B2B3-B50A38D1A9C2}">
      <dgm:prSet/>
      <dgm:spPr/>
      <dgm:t>
        <a:bodyPr/>
        <a:lstStyle/>
        <a:p>
          <a:endParaRPr lang="en-US"/>
        </a:p>
      </dgm:t>
    </dgm:pt>
    <dgm:pt modelId="{E82E830C-3626-44EB-95C6-66EE06D75552}">
      <dgm:prSet/>
      <dgm:spPr/>
      <dgm:t>
        <a:bodyPr/>
        <a:lstStyle/>
        <a:p>
          <a:pPr rtl="0"/>
          <a:endParaRPr lang="en-US" dirty="0"/>
        </a:p>
      </dgm:t>
    </dgm:pt>
    <dgm:pt modelId="{90A90C39-DCC7-48DD-8EA3-1869793CF8CD}" type="parTrans" cxnId="{1917FCA1-B8B7-4598-97B8-0A4415CFADA1}">
      <dgm:prSet/>
      <dgm:spPr/>
      <dgm:t>
        <a:bodyPr/>
        <a:lstStyle/>
        <a:p>
          <a:endParaRPr lang="en-US"/>
        </a:p>
      </dgm:t>
    </dgm:pt>
    <dgm:pt modelId="{C46EAF24-9DF8-47B4-84EF-B221576E9902}" type="sibTrans" cxnId="{1917FCA1-B8B7-4598-97B8-0A4415CFADA1}">
      <dgm:prSet/>
      <dgm:spPr/>
      <dgm:t>
        <a:bodyPr/>
        <a:lstStyle/>
        <a:p>
          <a:endParaRPr lang="en-US"/>
        </a:p>
      </dgm:t>
    </dgm:pt>
    <dgm:pt modelId="{2156D300-6429-4C3A-AF45-6AF04C574254}">
      <dgm:prSet/>
      <dgm:spPr/>
      <dgm:t>
        <a:bodyPr/>
        <a:lstStyle/>
        <a:p>
          <a:pPr rtl="0"/>
          <a:r>
            <a:rPr lang="en-US" dirty="0" smtClean="0"/>
            <a:t>Activities</a:t>
          </a:r>
          <a:endParaRPr lang="en-US" dirty="0"/>
        </a:p>
      </dgm:t>
    </dgm:pt>
    <dgm:pt modelId="{A3423417-7BC3-4590-A26F-EA9B55325E0D}" type="parTrans" cxnId="{ECB1CEAD-7CA4-41F0-98F8-7B0529820AB4}">
      <dgm:prSet/>
      <dgm:spPr/>
      <dgm:t>
        <a:bodyPr/>
        <a:lstStyle/>
        <a:p>
          <a:endParaRPr lang="en-US"/>
        </a:p>
      </dgm:t>
    </dgm:pt>
    <dgm:pt modelId="{54ABD133-76FB-443F-839C-1C654DF28391}" type="sibTrans" cxnId="{ECB1CEAD-7CA4-41F0-98F8-7B0529820AB4}">
      <dgm:prSet/>
      <dgm:spPr/>
      <dgm:t>
        <a:bodyPr/>
        <a:lstStyle/>
        <a:p>
          <a:endParaRPr lang="en-US"/>
        </a:p>
      </dgm:t>
    </dgm:pt>
    <dgm:pt modelId="{AAEE076C-DF25-472B-8DD5-FCD03935D1F0}">
      <dgm:prSet/>
      <dgm:spPr/>
      <dgm:t>
        <a:bodyPr/>
        <a:lstStyle/>
        <a:p>
          <a:pPr rtl="0"/>
          <a:r>
            <a:rPr lang="en-US" dirty="0" smtClean="0"/>
            <a:t>Flexibility</a:t>
          </a:r>
          <a:endParaRPr lang="en-US" dirty="0"/>
        </a:p>
      </dgm:t>
    </dgm:pt>
    <dgm:pt modelId="{BE356A22-959A-4D53-A2EE-CA57F123995F}" type="parTrans" cxnId="{23FF6D57-4078-4EC4-A60B-457566020216}">
      <dgm:prSet/>
      <dgm:spPr/>
      <dgm:t>
        <a:bodyPr/>
        <a:lstStyle/>
        <a:p>
          <a:endParaRPr lang="en-US"/>
        </a:p>
      </dgm:t>
    </dgm:pt>
    <dgm:pt modelId="{D7C6FA67-8B8E-4277-8CEA-B44FF25A08D0}" type="sibTrans" cxnId="{23FF6D57-4078-4EC4-A60B-457566020216}">
      <dgm:prSet/>
      <dgm:spPr/>
      <dgm:t>
        <a:bodyPr/>
        <a:lstStyle/>
        <a:p>
          <a:endParaRPr lang="en-US"/>
        </a:p>
      </dgm:t>
    </dgm:pt>
    <dgm:pt modelId="{DCF899E4-738E-4455-98A5-D6AF48A0D182}">
      <dgm:prSet custT="1"/>
      <dgm:spPr/>
      <dgm:t>
        <a:bodyPr/>
        <a:lstStyle/>
        <a:p>
          <a:pPr rtl="0"/>
          <a:r>
            <a:rPr lang="en-US" sz="1400" dirty="0" smtClean="0"/>
            <a:t>User Interface</a:t>
          </a:r>
          <a:endParaRPr lang="en-US" sz="1400" dirty="0"/>
        </a:p>
      </dgm:t>
    </dgm:pt>
    <dgm:pt modelId="{E08925E0-9214-4C6E-80A1-27A3D8C864B4}" type="parTrans" cxnId="{0ADC4DB2-C6B8-415B-B729-5D51BDDCAE65}">
      <dgm:prSet/>
      <dgm:spPr/>
      <dgm:t>
        <a:bodyPr/>
        <a:lstStyle/>
        <a:p>
          <a:endParaRPr lang="en-US"/>
        </a:p>
      </dgm:t>
    </dgm:pt>
    <dgm:pt modelId="{EB92BEA2-A7EA-47B3-88C4-B42FB8AA4F1B}" type="sibTrans" cxnId="{0ADC4DB2-C6B8-415B-B729-5D51BDDCAE65}">
      <dgm:prSet/>
      <dgm:spPr/>
      <dgm:t>
        <a:bodyPr/>
        <a:lstStyle/>
        <a:p>
          <a:endParaRPr lang="en-US"/>
        </a:p>
      </dgm:t>
    </dgm:pt>
    <dgm:pt modelId="{0F7BC412-340E-4D58-8BE2-FA8A86487C7B}">
      <dgm:prSet custT="1"/>
      <dgm:spPr/>
      <dgm:t>
        <a:bodyPr/>
        <a:lstStyle/>
        <a:p>
          <a:pPr rtl="0"/>
          <a:r>
            <a:rPr lang="en-US" sz="1400" dirty="0" smtClean="0"/>
            <a:t>SOA</a:t>
          </a:r>
          <a:endParaRPr lang="en-US" sz="1400" dirty="0"/>
        </a:p>
      </dgm:t>
    </dgm:pt>
    <dgm:pt modelId="{D6AA42A8-3526-4070-9560-F83F5774B263}" type="parTrans" cxnId="{D8EA01E5-B70D-4349-8D50-323900381127}">
      <dgm:prSet/>
      <dgm:spPr/>
      <dgm:t>
        <a:bodyPr/>
        <a:lstStyle/>
        <a:p>
          <a:endParaRPr lang="en-US"/>
        </a:p>
      </dgm:t>
    </dgm:pt>
    <dgm:pt modelId="{819D03BD-C263-429C-BF3F-797E54E7EAAF}" type="sibTrans" cxnId="{D8EA01E5-B70D-4349-8D50-323900381127}">
      <dgm:prSet/>
      <dgm:spPr/>
      <dgm:t>
        <a:bodyPr/>
        <a:lstStyle/>
        <a:p>
          <a:endParaRPr lang="en-US"/>
        </a:p>
      </dgm:t>
    </dgm:pt>
    <dgm:pt modelId="{A5A7B361-78D0-4108-8FBB-AACE09977C02}">
      <dgm:prSet custT="1"/>
      <dgm:spPr/>
      <dgm:t>
        <a:bodyPr/>
        <a:lstStyle/>
        <a:p>
          <a:pPr rtl="0"/>
          <a:r>
            <a:rPr lang="en-US" sz="1400" dirty="0" smtClean="0"/>
            <a:t>Data Warehouse</a:t>
          </a:r>
          <a:endParaRPr lang="en-US" sz="1400" dirty="0"/>
        </a:p>
      </dgm:t>
    </dgm:pt>
    <dgm:pt modelId="{3CF5912C-8D36-4412-B9FE-0BF042B07451}" type="parTrans" cxnId="{283EFF35-581F-4867-B294-C1BEEC7FB585}">
      <dgm:prSet/>
      <dgm:spPr/>
      <dgm:t>
        <a:bodyPr/>
        <a:lstStyle/>
        <a:p>
          <a:endParaRPr lang="en-US"/>
        </a:p>
      </dgm:t>
    </dgm:pt>
    <dgm:pt modelId="{0F87A916-8BBA-4FBA-8699-D145F4F3DB84}" type="sibTrans" cxnId="{283EFF35-581F-4867-B294-C1BEEC7FB585}">
      <dgm:prSet/>
      <dgm:spPr/>
      <dgm:t>
        <a:bodyPr/>
        <a:lstStyle/>
        <a:p>
          <a:endParaRPr lang="en-US"/>
        </a:p>
      </dgm:t>
    </dgm:pt>
    <dgm:pt modelId="{6915519B-1097-4611-9EE5-40E2255B6DF6}">
      <dgm:prSet custT="1"/>
      <dgm:spPr/>
      <dgm:t>
        <a:bodyPr/>
        <a:lstStyle/>
        <a:p>
          <a:pPr rtl="0"/>
          <a:r>
            <a:rPr lang="en-US" sz="1400" dirty="0" smtClean="0"/>
            <a:t>Web Enabled </a:t>
          </a:r>
          <a:endParaRPr lang="en-US" sz="1400" dirty="0"/>
        </a:p>
      </dgm:t>
    </dgm:pt>
    <dgm:pt modelId="{759AFED0-1A3C-4345-8D27-826E6DD779BE}" type="parTrans" cxnId="{B37FA927-8FC4-4006-9A8B-E2F0AB74D02B}">
      <dgm:prSet/>
      <dgm:spPr/>
      <dgm:t>
        <a:bodyPr/>
        <a:lstStyle/>
        <a:p>
          <a:endParaRPr lang="en-US"/>
        </a:p>
      </dgm:t>
    </dgm:pt>
    <dgm:pt modelId="{E50E0841-FA35-4BB7-95BF-86FA31196CBA}" type="sibTrans" cxnId="{B37FA927-8FC4-4006-9A8B-E2F0AB74D02B}">
      <dgm:prSet/>
      <dgm:spPr/>
      <dgm:t>
        <a:bodyPr/>
        <a:lstStyle/>
        <a:p>
          <a:endParaRPr lang="en-US"/>
        </a:p>
      </dgm:t>
    </dgm:pt>
    <dgm:pt modelId="{ED2ADFA9-E624-4B7B-A40C-A7163B46DC61}">
      <dgm:prSet/>
      <dgm:spPr/>
      <dgm:t>
        <a:bodyPr/>
        <a:lstStyle/>
        <a:p>
          <a:pPr rtl="0"/>
          <a:r>
            <a:rPr lang="en-US" dirty="0" smtClean="0"/>
            <a:t>Information Requirements</a:t>
          </a:r>
          <a:endParaRPr lang="en-US" dirty="0"/>
        </a:p>
      </dgm:t>
    </dgm:pt>
    <dgm:pt modelId="{F2F56E2C-B0DA-4CBF-A563-D383A27F0CA0}" type="parTrans" cxnId="{4BDBAB0A-1B70-45DA-A2A6-05FC81DFE91D}">
      <dgm:prSet/>
      <dgm:spPr/>
      <dgm:t>
        <a:bodyPr/>
        <a:lstStyle/>
        <a:p>
          <a:endParaRPr lang="en-US"/>
        </a:p>
      </dgm:t>
    </dgm:pt>
    <dgm:pt modelId="{DC64FE97-9A6A-468E-884D-577B0DF105C2}" type="sibTrans" cxnId="{4BDBAB0A-1B70-45DA-A2A6-05FC81DFE91D}">
      <dgm:prSet/>
      <dgm:spPr/>
      <dgm:t>
        <a:bodyPr/>
        <a:lstStyle/>
        <a:p>
          <a:endParaRPr lang="en-US"/>
        </a:p>
      </dgm:t>
    </dgm:pt>
    <dgm:pt modelId="{1425288D-0320-4DCD-9402-92F977F14ACD}">
      <dgm:prSet/>
      <dgm:spPr/>
      <dgm:t>
        <a:bodyPr/>
        <a:lstStyle/>
        <a:p>
          <a:pPr rtl="0"/>
          <a:r>
            <a:rPr lang="en-US" dirty="0" smtClean="0"/>
            <a:t>Existing Infrastructure</a:t>
          </a:r>
          <a:endParaRPr lang="en-US" dirty="0"/>
        </a:p>
      </dgm:t>
    </dgm:pt>
    <dgm:pt modelId="{E6FBF1F3-F9C7-41DA-B914-D161D1DF6747}" type="parTrans" cxnId="{D6550CB2-F88B-465F-A68E-832BF96EF03E}">
      <dgm:prSet/>
      <dgm:spPr/>
      <dgm:t>
        <a:bodyPr/>
        <a:lstStyle/>
        <a:p>
          <a:endParaRPr lang="en-US"/>
        </a:p>
      </dgm:t>
    </dgm:pt>
    <dgm:pt modelId="{38D07965-79FE-47F8-8FF9-5B127B47EC5B}" type="sibTrans" cxnId="{D6550CB2-F88B-465F-A68E-832BF96EF03E}">
      <dgm:prSet/>
      <dgm:spPr/>
      <dgm:t>
        <a:bodyPr/>
        <a:lstStyle/>
        <a:p>
          <a:endParaRPr lang="en-US"/>
        </a:p>
      </dgm:t>
    </dgm:pt>
    <dgm:pt modelId="{90C7493D-EEE0-4003-A1A4-960E206A4BD5}" type="pres">
      <dgm:prSet presAssocID="{4C211476-7F75-480C-963F-6DAAD9E1900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F930026-649E-41E8-95A6-C419F19EC888}" type="pres">
      <dgm:prSet presAssocID="{E7743112-0E8E-4C0A-9BE1-3CF6A6A6A233}" presName="composite" presStyleCnt="0"/>
      <dgm:spPr/>
    </dgm:pt>
    <dgm:pt modelId="{F65C52B0-4F2E-4396-A599-386F156CE326}" type="pres">
      <dgm:prSet presAssocID="{E7743112-0E8E-4C0A-9BE1-3CF6A6A6A233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9B6D3DB-1AB6-4DE5-820A-290984C466BF}" type="pres">
      <dgm:prSet presAssocID="{E7743112-0E8E-4C0A-9BE1-3CF6A6A6A233}" presName="desTx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290490A-E88D-494A-80B1-30F57F82E3E7}" type="pres">
      <dgm:prSet presAssocID="{6086A72A-B6C2-4825-A0A7-C105BC4AA47D}" presName="space" presStyleCnt="0"/>
      <dgm:spPr/>
    </dgm:pt>
    <dgm:pt modelId="{66EA7321-DEA8-43A7-8B35-C18CEF5AD0FF}" type="pres">
      <dgm:prSet presAssocID="{AE7C1725-4AC3-4BCD-840A-1CF672C4BDF8}" presName="composite" presStyleCnt="0"/>
      <dgm:spPr/>
    </dgm:pt>
    <dgm:pt modelId="{09DBFDAA-73D0-4375-A02D-9403F997D60E}" type="pres">
      <dgm:prSet presAssocID="{AE7C1725-4AC3-4BCD-840A-1CF672C4BDF8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50022A-D957-4674-8822-EDA869721B03}" type="pres">
      <dgm:prSet presAssocID="{AE7C1725-4AC3-4BCD-840A-1CF672C4BDF8}" presName="desTx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5839C2-5D17-4BE2-BD5C-A909ECAEB819}" type="pres">
      <dgm:prSet presAssocID="{05795608-56E2-4F34-8388-0C33AE50E7FC}" presName="space" presStyleCnt="0"/>
      <dgm:spPr/>
    </dgm:pt>
    <dgm:pt modelId="{63CEEE1B-142C-4D1E-BA44-AA1B5EF1A2CF}" type="pres">
      <dgm:prSet presAssocID="{AEDED7FE-D61F-44CB-96C7-3086801DE31F}" presName="composite" presStyleCnt="0"/>
      <dgm:spPr/>
    </dgm:pt>
    <dgm:pt modelId="{6BA159E3-70A4-4E4A-A56E-67654AD56EB2}" type="pres">
      <dgm:prSet presAssocID="{AEDED7FE-D61F-44CB-96C7-3086801DE31F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542314-4F10-480F-8323-7C9C84D8EFAE}" type="pres">
      <dgm:prSet presAssocID="{AEDED7FE-D61F-44CB-96C7-3086801DE31F}" presName="desTx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3600762-2775-44BD-B9A2-A988E95502C1}" type="pres">
      <dgm:prSet presAssocID="{4CA567C7-49A9-4ED2-87A3-53295DCF17A2}" presName="space" presStyleCnt="0"/>
      <dgm:spPr/>
    </dgm:pt>
    <dgm:pt modelId="{DB7AF1BF-2346-4590-B714-2589A4AA4DAB}" type="pres">
      <dgm:prSet presAssocID="{601EADC8-49CB-4D72-86DF-E8DF3DCA687E}" presName="composite" presStyleCnt="0"/>
      <dgm:spPr/>
    </dgm:pt>
    <dgm:pt modelId="{FFBAD7DE-4410-4F5C-8BE0-81E9D1DA3550}" type="pres">
      <dgm:prSet presAssocID="{601EADC8-49CB-4D72-86DF-E8DF3DCA687E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9B52ADF-BFF8-4726-94DD-B12511D95050}" type="pres">
      <dgm:prSet presAssocID="{601EADC8-49CB-4D72-86DF-E8DF3DCA687E}" presName="desTx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3FF6D57-4078-4EC4-A60B-457566020216}" srcId="{601EADC8-49CB-4D72-86DF-E8DF3DCA687E}" destId="{AAEE076C-DF25-472B-8DD5-FCD03935D1F0}" srcOrd="4" destOrd="0" parTransId="{BE356A22-959A-4D53-A2EE-CA57F123995F}" sibTransId="{D7C6FA67-8B8E-4277-8CEA-B44FF25A08D0}"/>
    <dgm:cxn modelId="{2E77C9E0-2EDA-4E53-B0D9-7F1426733F30}" type="presOf" srcId="{03AA8148-41A0-4584-A830-FE810BB7AFAE}" destId="{39B52ADF-BFF8-4726-94DD-B12511D95050}" srcOrd="0" destOrd="2" presId="urn:microsoft.com/office/officeart/2005/8/layout/hList1"/>
    <dgm:cxn modelId="{C791F31F-5B74-4C13-8295-AE7DB1FFD5B3}" type="presOf" srcId="{0F7BC412-340E-4D58-8BE2-FA8A86487C7B}" destId="{8C50022A-D957-4674-8822-EDA869721B03}" srcOrd="0" destOrd="2" presId="urn:microsoft.com/office/officeart/2005/8/layout/hList1"/>
    <dgm:cxn modelId="{90CDB07C-3F78-438D-9C22-C76BAA16C72E}" srcId="{E7743112-0E8E-4C0A-9BE1-3CF6A6A6A233}" destId="{12373882-C296-4FF1-82B5-8ADB59E3E186}" srcOrd="2" destOrd="0" parTransId="{FA6B0646-BD64-4DFD-A63F-156C33391191}" sibTransId="{1BE0D9E4-2D6E-4E9C-B852-7D98C5BEA8F9}"/>
    <dgm:cxn modelId="{BA5CD17C-B568-474A-A4EA-2E560C367C0F}" type="presOf" srcId="{63A0011F-6543-4F7D-AD80-B7B493ABBFC9}" destId="{8C50022A-D957-4674-8822-EDA869721B03}" srcOrd="0" destOrd="0" presId="urn:microsoft.com/office/officeart/2005/8/layout/hList1"/>
    <dgm:cxn modelId="{C9C2005A-CB03-49D6-8A53-B825B5E303B6}" type="presOf" srcId="{524437F8-3E38-4D15-8AA7-6D69EBA08A2B}" destId="{76542314-4F10-480F-8323-7C9C84D8EFAE}" srcOrd="0" destOrd="1" presId="urn:microsoft.com/office/officeart/2005/8/layout/hList1"/>
    <dgm:cxn modelId="{3D78F80E-8B50-4185-9E46-AC1D2872C997}" type="presOf" srcId="{E82E830C-3626-44EB-95C6-66EE06D75552}" destId="{39B6D3DB-1AB6-4DE5-820A-290984C466BF}" srcOrd="0" destOrd="4" presId="urn:microsoft.com/office/officeart/2005/8/layout/hList1"/>
    <dgm:cxn modelId="{BED88A80-F3A9-4437-9282-CF5A058541E2}" type="presOf" srcId="{571E27E2-75A5-4A00-A958-93049B5DCD8B}" destId="{76542314-4F10-480F-8323-7C9C84D8EFAE}" srcOrd="0" destOrd="0" presId="urn:microsoft.com/office/officeart/2005/8/layout/hList1"/>
    <dgm:cxn modelId="{32875FEC-0EA1-48E7-9626-BC45DCFCFD81}" type="presOf" srcId="{2156D300-6429-4C3A-AF45-6AF04C574254}" destId="{39B6D3DB-1AB6-4DE5-820A-290984C466BF}" srcOrd="0" destOrd="1" presId="urn:microsoft.com/office/officeart/2005/8/layout/hList1"/>
    <dgm:cxn modelId="{E40E7639-19BB-4A0B-B8A3-BCFCA304E455}" srcId="{AEDED7FE-D61F-44CB-96C7-3086801DE31F}" destId="{571E27E2-75A5-4A00-A958-93049B5DCD8B}" srcOrd="0" destOrd="0" parTransId="{6EC5D760-B15A-40BC-95D2-316D5F02CB56}" sibTransId="{C1D04D30-B448-4AA6-967A-1CFE96DD36DD}"/>
    <dgm:cxn modelId="{B37FA927-8FC4-4006-9A8B-E2F0AB74D02B}" srcId="{63A0011F-6543-4F7D-AD80-B7B493ABBFC9}" destId="{6915519B-1097-4611-9EE5-40E2255B6DF6}" srcOrd="3" destOrd="0" parTransId="{759AFED0-1A3C-4345-8D27-826E6DD779BE}" sibTransId="{E50E0841-FA35-4BB7-95BF-86FA31196CBA}"/>
    <dgm:cxn modelId="{26A055B5-D6DC-436C-9AB2-A645DC478E5C}" srcId="{4C211476-7F75-480C-963F-6DAAD9E1900C}" destId="{E7743112-0E8E-4C0A-9BE1-3CF6A6A6A233}" srcOrd="0" destOrd="0" parTransId="{F3BD0DAC-9D3C-441D-894F-A6C81FA6A881}" sibTransId="{6086A72A-B6C2-4825-A0A7-C105BC4AA47D}"/>
    <dgm:cxn modelId="{7B9A13A1-CBB4-451F-B311-A9D71A7DB83A}" srcId="{E7743112-0E8E-4C0A-9BE1-3CF6A6A6A233}" destId="{8AEEDA63-F608-491E-B239-E92989E60D9C}" srcOrd="0" destOrd="0" parTransId="{1AC5566E-4046-4D25-9658-E3C518264860}" sibTransId="{994E490A-F236-4A28-BE30-8A24B478CA7E}"/>
    <dgm:cxn modelId="{A8BB9935-2AAF-47A7-9EFA-073242C612CF}" type="presOf" srcId="{DCF899E4-738E-4455-98A5-D6AF48A0D182}" destId="{8C50022A-D957-4674-8822-EDA869721B03}" srcOrd="0" destOrd="1" presId="urn:microsoft.com/office/officeart/2005/8/layout/hList1"/>
    <dgm:cxn modelId="{74C4DBC7-C5DD-4B83-84D1-E2010FC2EE63}" srcId="{4C211476-7F75-480C-963F-6DAAD9E1900C}" destId="{AEDED7FE-D61F-44CB-96C7-3086801DE31F}" srcOrd="2" destOrd="0" parTransId="{6F0142F5-F1BE-49ED-BEAC-4FAB36A79B93}" sibTransId="{4CA567C7-49A9-4ED2-87A3-53295DCF17A2}"/>
    <dgm:cxn modelId="{8B11487F-7F4A-456F-9751-61A3CC322CAE}" srcId="{601EADC8-49CB-4D72-86DF-E8DF3DCA687E}" destId="{8572AA28-5600-4C1B-8360-542C15AAB8F1}" srcOrd="1" destOrd="0" parTransId="{983C26EE-9070-485B-B915-84A631D2141D}" sibTransId="{E9641A52-A239-412B-8973-6FA3D21CEB5C}"/>
    <dgm:cxn modelId="{9D9446B2-AE68-4F5D-88FC-05B8C2AEE66E}" type="presOf" srcId="{914F234D-6F79-42B7-8712-3586E3300F7F}" destId="{39B52ADF-BFF8-4726-94DD-B12511D95050}" srcOrd="0" destOrd="3" presId="urn:microsoft.com/office/officeart/2005/8/layout/hList1"/>
    <dgm:cxn modelId="{E74DF2BB-852D-4FA4-B673-BEE099132476}" type="presOf" srcId="{AE7C1725-4AC3-4BCD-840A-1CF672C4BDF8}" destId="{09DBFDAA-73D0-4375-A02D-9403F997D60E}" srcOrd="0" destOrd="0" presId="urn:microsoft.com/office/officeart/2005/8/layout/hList1"/>
    <dgm:cxn modelId="{612E3749-704C-4A2D-84FD-33F366F30270}" type="presOf" srcId="{AEDED7FE-D61F-44CB-96C7-3086801DE31F}" destId="{6BA159E3-70A4-4E4A-A56E-67654AD56EB2}" srcOrd="0" destOrd="0" presId="urn:microsoft.com/office/officeart/2005/8/layout/hList1"/>
    <dgm:cxn modelId="{D6550CB2-F88B-465F-A68E-832BF96EF03E}" srcId="{AEDED7FE-D61F-44CB-96C7-3086801DE31F}" destId="{1425288D-0320-4DCD-9402-92F977F14ACD}" srcOrd="3" destOrd="0" parTransId="{E6FBF1F3-F9C7-41DA-B914-D161D1DF6747}" sibTransId="{38D07965-79FE-47F8-8FF9-5B127B47EC5B}"/>
    <dgm:cxn modelId="{03232C89-224C-4600-A92A-9F9E88EF986C}" srcId="{601EADC8-49CB-4D72-86DF-E8DF3DCA687E}" destId="{03AA8148-41A0-4584-A830-FE810BB7AFAE}" srcOrd="2" destOrd="0" parTransId="{FA575B80-D2FE-4C04-BBB6-3553A13DA1BD}" sibTransId="{5D14E929-9028-4067-BB7F-15EE37D87ED9}"/>
    <dgm:cxn modelId="{BDC008E0-C58A-4F6E-A17C-F7A304727E1A}" srcId="{AE7C1725-4AC3-4BCD-840A-1CF672C4BDF8}" destId="{305735D5-D1F1-455E-B975-B6A77C07F552}" srcOrd="1" destOrd="0" parTransId="{D221292C-BFD1-4B15-BBBE-411FDF9A3350}" sibTransId="{5C19A08A-4AE9-4BE6-8F7D-0D15CE39CA2A}"/>
    <dgm:cxn modelId="{E8A3F770-0FEA-47A3-B61F-F880153917CE}" type="presOf" srcId="{8572AA28-5600-4C1B-8360-542C15AAB8F1}" destId="{39B52ADF-BFF8-4726-94DD-B12511D95050}" srcOrd="0" destOrd="1" presId="urn:microsoft.com/office/officeart/2005/8/layout/hList1"/>
    <dgm:cxn modelId="{1E06634D-B3FD-4EC0-AADA-850F059166FB}" srcId="{AEDED7FE-D61F-44CB-96C7-3086801DE31F}" destId="{524437F8-3E38-4D15-8AA7-6D69EBA08A2B}" srcOrd="1" destOrd="0" parTransId="{00E9E1AB-224D-43DF-AFA4-09C15BD2CD64}" sibTransId="{B88C5E30-252F-499B-80BD-8A91362CBFB6}"/>
    <dgm:cxn modelId="{FD951F99-3540-4607-8416-EC7B6B8A6931}" srcId="{4C211476-7F75-480C-963F-6DAAD9E1900C}" destId="{601EADC8-49CB-4D72-86DF-E8DF3DCA687E}" srcOrd="3" destOrd="0" parTransId="{DDC5261B-7D96-4005-993B-0574561F6C4C}" sibTransId="{9DA58FFC-0652-4159-B602-1E03A686E735}"/>
    <dgm:cxn modelId="{CAB55A71-97A5-475F-963D-EA5EB6E8F8CE}" type="presOf" srcId="{ED2ADFA9-E624-4B7B-A40C-A7163B46DC61}" destId="{39B6D3DB-1AB6-4DE5-820A-290984C466BF}" srcOrd="0" destOrd="3" presId="urn:microsoft.com/office/officeart/2005/8/layout/hList1"/>
    <dgm:cxn modelId="{821AAE76-23EE-4E13-945E-6E554A621AE5}" srcId="{4C211476-7F75-480C-963F-6DAAD9E1900C}" destId="{AE7C1725-4AC3-4BCD-840A-1CF672C4BDF8}" srcOrd="1" destOrd="0" parTransId="{3EBC0E92-53F3-44B6-AED6-FD7115A9C859}" sibTransId="{05795608-56E2-4F34-8388-0C33AE50E7FC}"/>
    <dgm:cxn modelId="{4BDBAB0A-1B70-45DA-A2A6-05FC81DFE91D}" srcId="{E7743112-0E8E-4C0A-9BE1-3CF6A6A6A233}" destId="{ED2ADFA9-E624-4B7B-A40C-A7163B46DC61}" srcOrd="3" destOrd="0" parTransId="{F2F56E2C-B0DA-4CBF-A563-D383A27F0CA0}" sibTransId="{DC64FE97-9A6A-468E-884D-577B0DF105C2}"/>
    <dgm:cxn modelId="{283EFF35-581F-4867-B294-C1BEEC7FB585}" srcId="{63A0011F-6543-4F7D-AD80-B7B493ABBFC9}" destId="{A5A7B361-78D0-4108-8FBB-AACE09977C02}" srcOrd="2" destOrd="0" parTransId="{3CF5912C-8D36-4412-B9FE-0BF042B07451}" sibTransId="{0F87A916-8BBA-4FBA-8699-D145F4F3DB84}"/>
    <dgm:cxn modelId="{79623000-282A-4953-87CD-17BE3C7D8F24}" type="presOf" srcId="{BB52DAAE-81A3-40FE-A6EC-9A495CBDA39B}" destId="{39B52ADF-BFF8-4726-94DD-B12511D95050}" srcOrd="0" destOrd="0" presId="urn:microsoft.com/office/officeart/2005/8/layout/hList1"/>
    <dgm:cxn modelId="{93E3BC60-BAB4-44D2-836E-9509D91F6091}" srcId="{AE7C1725-4AC3-4BCD-840A-1CF672C4BDF8}" destId="{63A0011F-6543-4F7D-AD80-B7B493ABBFC9}" srcOrd="0" destOrd="0" parTransId="{64C528EF-C928-43EA-A3AD-4BC30D7AA6BB}" sibTransId="{0645C866-007D-43BB-ABA4-6AAD999E7485}"/>
    <dgm:cxn modelId="{659FAE64-9FE1-4712-9B99-2A591EB86F80}" type="presOf" srcId="{12373882-C296-4FF1-82B5-8ADB59E3E186}" destId="{39B6D3DB-1AB6-4DE5-820A-290984C466BF}" srcOrd="0" destOrd="2" presId="urn:microsoft.com/office/officeart/2005/8/layout/hList1"/>
    <dgm:cxn modelId="{0ADC4DB2-C6B8-415B-B729-5D51BDDCAE65}" srcId="{63A0011F-6543-4F7D-AD80-B7B493ABBFC9}" destId="{DCF899E4-738E-4455-98A5-D6AF48A0D182}" srcOrd="0" destOrd="0" parTransId="{E08925E0-9214-4C6E-80A1-27A3D8C864B4}" sibTransId="{EB92BEA2-A7EA-47B3-88C4-B42FB8AA4F1B}"/>
    <dgm:cxn modelId="{695BBA89-B76E-4F4B-9A48-9F240A50DFAB}" type="presOf" srcId="{A5A7B361-78D0-4108-8FBB-AACE09977C02}" destId="{8C50022A-D957-4674-8822-EDA869721B03}" srcOrd="0" destOrd="3" presId="urn:microsoft.com/office/officeart/2005/8/layout/hList1"/>
    <dgm:cxn modelId="{AF6059E1-DA11-485D-8215-29B42DC0F685}" type="presOf" srcId="{305735D5-D1F1-455E-B975-B6A77C07F552}" destId="{8C50022A-D957-4674-8822-EDA869721B03}" srcOrd="0" destOrd="5" presId="urn:microsoft.com/office/officeart/2005/8/layout/hList1"/>
    <dgm:cxn modelId="{2CCD8860-3EE5-47D0-9618-3AD9AEE31C46}" type="presOf" srcId="{601EADC8-49CB-4D72-86DF-E8DF3DCA687E}" destId="{FFBAD7DE-4410-4F5C-8BE0-81E9D1DA3550}" srcOrd="0" destOrd="0" presId="urn:microsoft.com/office/officeart/2005/8/layout/hList1"/>
    <dgm:cxn modelId="{19781F2E-C454-48B0-8D31-6E22C4583D07}" srcId="{AEDED7FE-D61F-44CB-96C7-3086801DE31F}" destId="{B05C4E5B-4FA0-4087-A54D-DAA0EF5BB841}" srcOrd="2" destOrd="0" parTransId="{6F9A39E1-4646-4518-988B-D847DD49214B}" sibTransId="{377F62EC-B91F-4FF7-A4C0-632190615414}"/>
    <dgm:cxn modelId="{C23A1FA9-47DE-418F-A7FC-8F3D5EAC0088}" type="presOf" srcId="{4C211476-7F75-480C-963F-6DAAD9E1900C}" destId="{90C7493D-EEE0-4003-A1A4-960E206A4BD5}" srcOrd="0" destOrd="0" presId="urn:microsoft.com/office/officeart/2005/8/layout/hList1"/>
    <dgm:cxn modelId="{3E5C4C18-C866-403E-AC8A-3131B8372694}" type="presOf" srcId="{B05C4E5B-4FA0-4087-A54D-DAA0EF5BB841}" destId="{76542314-4F10-480F-8323-7C9C84D8EFAE}" srcOrd="0" destOrd="2" presId="urn:microsoft.com/office/officeart/2005/8/layout/hList1"/>
    <dgm:cxn modelId="{B5CFC3E3-FF3D-45AF-83CC-A6DD05FADDD2}" type="presOf" srcId="{AAEE076C-DF25-472B-8DD5-FCD03935D1F0}" destId="{39B52ADF-BFF8-4726-94DD-B12511D95050}" srcOrd="0" destOrd="4" presId="urn:microsoft.com/office/officeart/2005/8/layout/hList1"/>
    <dgm:cxn modelId="{032EB3CA-BA2B-41B7-93A8-7AE91E3E6817}" type="presOf" srcId="{1425288D-0320-4DCD-9402-92F977F14ACD}" destId="{76542314-4F10-480F-8323-7C9C84D8EFAE}" srcOrd="0" destOrd="3" presId="urn:microsoft.com/office/officeart/2005/8/layout/hList1"/>
    <dgm:cxn modelId="{ECB1CEAD-7CA4-41F0-98F8-7B0529820AB4}" srcId="{E7743112-0E8E-4C0A-9BE1-3CF6A6A6A233}" destId="{2156D300-6429-4C3A-AF45-6AF04C574254}" srcOrd="1" destOrd="0" parTransId="{A3423417-7BC3-4590-A26F-EA9B55325E0D}" sibTransId="{54ABD133-76FB-443F-839C-1C654DF28391}"/>
    <dgm:cxn modelId="{F5EC9BE7-D96B-414F-BAB3-9598D1BF9AE3}" type="presOf" srcId="{E7743112-0E8E-4C0A-9BE1-3CF6A6A6A233}" destId="{F65C52B0-4F2E-4396-A599-386F156CE326}" srcOrd="0" destOrd="0" presId="urn:microsoft.com/office/officeart/2005/8/layout/hList1"/>
    <dgm:cxn modelId="{D8EA01E5-B70D-4349-8D50-323900381127}" srcId="{63A0011F-6543-4F7D-AD80-B7B493ABBFC9}" destId="{0F7BC412-340E-4D58-8BE2-FA8A86487C7B}" srcOrd="1" destOrd="0" parTransId="{D6AA42A8-3526-4070-9560-F83F5774B263}" sibTransId="{819D03BD-C263-429C-BF3F-797E54E7EAAF}"/>
    <dgm:cxn modelId="{82178C17-305E-4AD1-9858-39C1BBEAC709}" srcId="{601EADC8-49CB-4D72-86DF-E8DF3DCA687E}" destId="{BB52DAAE-81A3-40FE-A6EC-9A495CBDA39B}" srcOrd="0" destOrd="0" parTransId="{C4ECA7D6-0D3E-4E4F-A26F-EF6DEF89582B}" sibTransId="{1788C4C8-C0B2-48EA-8DA4-E1852F334F20}"/>
    <dgm:cxn modelId="{1917FCA1-B8B7-4598-97B8-0A4415CFADA1}" srcId="{E7743112-0E8E-4C0A-9BE1-3CF6A6A6A233}" destId="{E82E830C-3626-44EB-95C6-66EE06D75552}" srcOrd="4" destOrd="0" parTransId="{90A90C39-DCC7-48DD-8EA3-1869793CF8CD}" sibTransId="{C46EAF24-9DF8-47B4-84EF-B221576E9902}"/>
    <dgm:cxn modelId="{74FAEF81-2C95-4BA3-B943-5FF6F03BA87E}" type="presOf" srcId="{6915519B-1097-4611-9EE5-40E2255B6DF6}" destId="{8C50022A-D957-4674-8822-EDA869721B03}" srcOrd="0" destOrd="4" presId="urn:microsoft.com/office/officeart/2005/8/layout/hList1"/>
    <dgm:cxn modelId="{7B402C45-1D33-4E9C-8F7F-0BE72D61E2C8}" type="presOf" srcId="{8AEEDA63-F608-491E-B239-E92989E60D9C}" destId="{39B6D3DB-1AB6-4DE5-820A-290984C466BF}" srcOrd="0" destOrd="0" presId="urn:microsoft.com/office/officeart/2005/8/layout/hList1"/>
    <dgm:cxn modelId="{57F0F283-8034-42FA-B2B3-B50A38D1A9C2}" srcId="{601EADC8-49CB-4D72-86DF-E8DF3DCA687E}" destId="{914F234D-6F79-42B7-8712-3586E3300F7F}" srcOrd="3" destOrd="0" parTransId="{97780CC5-5F0F-4294-8BED-DD7FB5F9CADD}" sibTransId="{DC7189A9-10E1-4CCB-9673-B55C48925C67}"/>
    <dgm:cxn modelId="{DA66C396-FCB2-4E2D-AA2E-D45F6825EC8C}" type="presParOf" srcId="{90C7493D-EEE0-4003-A1A4-960E206A4BD5}" destId="{CF930026-649E-41E8-95A6-C419F19EC888}" srcOrd="0" destOrd="0" presId="urn:microsoft.com/office/officeart/2005/8/layout/hList1"/>
    <dgm:cxn modelId="{6D89FD21-2BB3-486C-8421-4966A05368BC}" type="presParOf" srcId="{CF930026-649E-41E8-95A6-C419F19EC888}" destId="{F65C52B0-4F2E-4396-A599-386F156CE326}" srcOrd="0" destOrd="0" presId="urn:microsoft.com/office/officeart/2005/8/layout/hList1"/>
    <dgm:cxn modelId="{CA60C33F-97F5-4AB9-8140-BA5A59CF4787}" type="presParOf" srcId="{CF930026-649E-41E8-95A6-C419F19EC888}" destId="{39B6D3DB-1AB6-4DE5-820A-290984C466BF}" srcOrd="1" destOrd="0" presId="urn:microsoft.com/office/officeart/2005/8/layout/hList1"/>
    <dgm:cxn modelId="{348C6CC7-7D2D-4A6E-BEA2-FA86F8BB4B47}" type="presParOf" srcId="{90C7493D-EEE0-4003-A1A4-960E206A4BD5}" destId="{D290490A-E88D-494A-80B1-30F57F82E3E7}" srcOrd="1" destOrd="0" presId="urn:microsoft.com/office/officeart/2005/8/layout/hList1"/>
    <dgm:cxn modelId="{97D0F784-18BD-4930-9B90-077252967B5F}" type="presParOf" srcId="{90C7493D-EEE0-4003-A1A4-960E206A4BD5}" destId="{66EA7321-DEA8-43A7-8B35-C18CEF5AD0FF}" srcOrd="2" destOrd="0" presId="urn:microsoft.com/office/officeart/2005/8/layout/hList1"/>
    <dgm:cxn modelId="{CBE1303F-1516-45A6-B431-51723544552B}" type="presParOf" srcId="{66EA7321-DEA8-43A7-8B35-C18CEF5AD0FF}" destId="{09DBFDAA-73D0-4375-A02D-9403F997D60E}" srcOrd="0" destOrd="0" presId="urn:microsoft.com/office/officeart/2005/8/layout/hList1"/>
    <dgm:cxn modelId="{2BE4BEAC-48E0-474E-924A-9EFE75F035BF}" type="presParOf" srcId="{66EA7321-DEA8-43A7-8B35-C18CEF5AD0FF}" destId="{8C50022A-D957-4674-8822-EDA869721B03}" srcOrd="1" destOrd="0" presId="urn:microsoft.com/office/officeart/2005/8/layout/hList1"/>
    <dgm:cxn modelId="{D9A70C31-3762-4B40-A47D-135343017BD6}" type="presParOf" srcId="{90C7493D-EEE0-4003-A1A4-960E206A4BD5}" destId="{195839C2-5D17-4BE2-BD5C-A909ECAEB819}" srcOrd="3" destOrd="0" presId="urn:microsoft.com/office/officeart/2005/8/layout/hList1"/>
    <dgm:cxn modelId="{3C907187-1FDD-4F76-AFE5-43947D30E3C6}" type="presParOf" srcId="{90C7493D-EEE0-4003-A1A4-960E206A4BD5}" destId="{63CEEE1B-142C-4D1E-BA44-AA1B5EF1A2CF}" srcOrd="4" destOrd="0" presId="urn:microsoft.com/office/officeart/2005/8/layout/hList1"/>
    <dgm:cxn modelId="{D050D463-D039-47CC-A709-A4DA96EAFD9D}" type="presParOf" srcId="{63CEEE1B-142C-4D1E-BA44-AA1B5EF1A2CF}" destId="{6BA159E3-70A4-4E4A-A56E-67654AD56EB2}" srcOrd="0" destOrd="0" presId="urn:microsoft.com/office/officeart/2005/8/layout/hList1"/>
    <dgm:cxn modelId="{9F1E0A86-0A7E-4643-B3A9-EB2F4046BA24}" type="presParOf" srcId="{63CEEE1B-142C-4D1E-BA44-AA1B5EF1A2CF}" destId="{76542314-4F10-480F-8323-7C9C84D8EFAE}" srcOrd="1" destOrd="0" presId="urn:microsoft.com/office/officeart/2005/8/layout/hList1"/>
    <dgm:cxn modelId="{ED74AC34-696D-42E7-B5A3-2BAC7E4F501A}" type="presParOf" srcId="{90C7493D-EEE0-4003-A1A4-960E206A4BD5}" destId="{F3600762-2775-44BD-B9A2-A988E95502C1}" srcOrd="5" destOrd="0" presId="urn:microsoft.com/office/officeart/2005/8/layout/hList1"/>
    <dgm:cxn modelId="{FA53FB5C-5225-4C4F-A11F-1EBE9ADB55C6}" type="presParOf" srcId="{90C7493D-EEE0-4003-A1A4-960E206A4BD5}" destId="{DB7AF1BF-2346-4590-B714-2589A4AA4DAB}" srcOrd="6" destOrd="0" presId="urn:microsoft.com/office/officeart/2005/8/layout/hList1"/>
    <dgm:cxn modelId="{1638159C-BEC4-4E11-BA3F-ED23B4C46661}" type="presParOf" srcId="{DB7AF1BF-2346-4590-B714-2589A4AA4DAB}" destId="{FFBAD7DE-4410-4F5C-8BE0-81E9D1DA3550}" srcOrd="0" destOrd="0" presId="urn:microsoft.com/office/officeart/2005/8/layout/hList1"/>
    <dgm:cxn modelId="{F06AF7E6-0770-40C2-BDB0-24134BA8FAB6}" type="presParOf" srcId="{DB7AF1BF-2346-4590-B714-2589A4AA4DAB}" destId="{39B52ADF-BFF8-4726-94DD-B12511D95050}" srcOrd="1" destOrd="0" presId="urn:microsoft.com/office/officeart/2005/8/layout/hList1"/>
  </dgm:cxnLst>
  <dgm:bg/>
  <dgm:whole/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1C1460C-A0CC-457A-8FA5-D2B5BBE1AA90}" type="doc">
      <dgm:prSet loTypeId="urn:microsoft.com/office/officeart/2005/8/layout/equation2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22FFF401-A7B4-4F73-945F-DC51BBFB80BF}">
      <dgm:prSet custT="1"/>
      <dgm:spPr/>
      <dgm:t>
        <a:bodyPr/>
        <a:lstStyle/>
        <a:p>
          <a:pPr rtl="0"/>
          <a:r>
            <a:rPr lang="en-US" sz="1900" dirty="0" smtClean="0"/>
            <a:t>Architecture</a:t>
          </a:r>
          <a:endParaRPr lang="en-US" sz="1900" dirty="0"/>
        </a:p>
      </dgm:t>
    </dgm:pt>
    <dgm:pt modelId="{2F4F5DFA-2264-4403-A3E5-02F282B40FDC}" type="parTrans" cxnId="{DE6C7111-1EE5-40BE-9653-512ABBDF2E73}">
      <dgm:prSet/>
      <dgm:spPr/>
      <dgm:t>
        <a:bodyPr/>
        <a:lstStyle/>
        <a:p>
          <a:endParaRPr lang="en-US"/>
        </a:p>
      </dgm:t>
    </dgm:pt>
    <dgm:pt modelId="{625451B8-892C-4A0F-9B5C-B03A5820F979}" type="sibTrans" cxnId="{DE6C7111-1EE5-40BE-9653-512ABBDF2E73}">
      <dgm:prSet/>
      <dgm:spPr/>
      <dgm:t>
        <a:bodyPr/>
        <a:lstStyle/>
        <a:p>
          <a:endParaRPr lang="en-US"/>
        </a:p>
      </dgm:t>
    </dgm:pt>
    <dgm:pt modelId="{2A5253C5-D3DC-4EFD-BD3B-739F0D04C9F9}">
      <dgm:prSet/>
      <dgm:spPr/>
      <dgm:t>
        <a:bodyPr/>
        <a:lstStyle/>
        <a:p>
          <a:pPr rtl="0"/>
          <a:r>
            <a:rPr lang="en-US" dirty="0" smtClean="0"/>
            <a:t>Software Implementation</a:t>
          </a:r>
          <a:endParaRPr lang="en-US" dirty="0"/>
        </a:p>
      </dgm:t>
    </dgm:pt>
    <dgm:pt modelId="{A7CB4236-A7F7-44F4-A6F9-3E3D5C6187C8}" type="parTrans" cxnId="{27EC4B0C-CCCD-4720-8758-26D7FACDE47A}">
      <dgm:prSet/>
      <dgm:spPr/>
      <dgm:t>
        <a:bodyPr/>
        <a:lstStyle/>
        <a:p>
          <a:endParaRPr lang="en-US"/>
        </a:p>
      </dgm:t>
    </dgm:pt>
    <dgm:pt modelId="{F8499C4D-3414-4F42-BC98-818458848043}" type="sibTrans" cxnId="{27EC4B0C-CCCD-4720-8758-26D7FACDE47A}">
      <dgm:prSet/>
      <dgm:spPr/>
      <dgm:t>
        <a:bodyPr/>
        <a:lstStyle/>
        <a:p>
          <a:endParaRPr lang="en-US"/>
        </a:p>
      </dgm:t>
    </dgm:pt>
    <dgm:pt modelId="{084BFD8D-5F05-4376-93D4-8CBE25E14555}">
      <dgm:prSet/>
      <dgm:spPr/>
      <dgm:t>
        <a:bodyPr/>
        <a:lstStyle/>
        <a:p>
          <a:pPr rtl="0"/>
          <a:r>
            <a:rPr lang="en-US" dirty="0" smtClean="0"/>
            <a:t>Interim Legacy Maintenance</a:t>
          </a:r>
          <a:endParaRPr lang="en-US" dirty="0"/>
        </a:p>
      </dgm:t>
    </dgm:pt>
    <dgm:pt modelId="{F7EB6C4A-7E13-46C3-AC34-21EE16B0B77B}" type="parTrans" cxnId="{7B1911CF-76E4-4321-B130-B9E3AE610C34}">
      <dgm:prSet/>
      <dgm:spPr/>
      <dgm:t>
        <a:bodyPr/>
        <a:lstStyle/>
        <a:p>
          <a:endParaRPr lang="en-US"/>
        </a:p>
      </dgm:t>
    </dgm:pt>
    <dgm:pt modelId="{4A22D0AE-01DD-483E-B9A1-94278D03A0CE}" type="sibTrans" cxnId="{7B1911CF-76E4-4321-B130-B9E3AE610C34}">
      <dgm:prSet/>
      <dgm:spPr/>
      <dgm:t>
        <a:bodyPr/>
        <a:lstStyle/>
        <a:p>
          <a:endParaRPr lang="en-US"/>
        </a:p>
      </dgm:t>
    </dgm:pt>
    <dgm:pt modelId="{53740AFC-14E7-4A6A-81A0-87AC4080A127}">
      <dgm:prSet/>
      <dgm:spPr/>
      <dgm:t>
        <a:bodyPr/>
        <a:lstStyle/>
        <a:p>
          <a:pPr rtl="0"/>
          <a:r>
            <a:rPr lang="en-US" dirty="0" smtClean="0"/>
            <a:t>Cost</a:t>
          </a:r>
          <a:endParaRPr lang="en-US" dirty="0"/>
        </a:p>
      </dgm:t>
    </dgm:pt>
    <dgm:pt modelId="{EAA27B5A-8547-4299-8D13-4DEA1083B895}" type="parTrans" cxnId="{B7D10F92-DBCE-468B-A407-07ADFCB8CABF}">
      <dgm:prSet/>
      <dgm:spPr/>
      <dgm:t>
        <a:bodyPr/>
        <a:lstStyle/>
        <a:p>
          <a:endParaRPr lang="en-US"/>
        </a:p>
      </dgm:t>
    </dgm:pt>
    <dgm:pt modelId="{12A440BA-3A06-4784-92F5-A7799C6003A8}" type="sibTrans" cxnId="{B7D10F92-DBCE-468B-A407-07ADFCB8CABF}">
      <dgm:prSet/>
      <dgm:spPr/>
      <dgm:t>
        <a:bodyPr/>
        <a:lstStyle/>
        <a:p>
          <a:endParaRPr lang="en-US"/>
        </a:p>
      </dgm:t>
    </dgm:pt>
    <dgm:pt modelId="{01429325-5D1E-40C3-8FA8-52607B46D7A8}">
      <dgm:prSet/>
      <dgm:spPr/>
      <dgm:t>
        <a:bodyPr/>
        <a:lstStyle/>
        <a:p>
          <a:pPr rtl="0"/>
          <a:r>
            <a:rPr lang="en-US" dirty="0" smtClean="0"/>
            <a:t>Solution</a:t>
          </a:r>
          <a:endParaRPr lang="en-US" dirty="0"/>
        </a:p>
      </dgm:t>
    </dgm:pt>
    <dgm:pt modelId="{AEB0182A-3B85-4648-BFDF-05C31427B3DA}" type="parTrans" cxnId="{EDF9DEDC-71B8-4504-B465-09F0AA9EEC49}">
      <dgm:prSet/>
      <dgm:spPr/>
      <dgm:t>
        <a:bodyPr/>
        <a:lstStyle/>
        <a:p>
          <a:endParaRPr lang="en-US"/>
        </a:p>
      </dgm:t>
    </dgm:pt>
    <dgm:pt modelId="{21808E88-9C57-442D-BE69-AD4FA25CB5AE}" type="sibTrans" cxnId="{EDF9DEDC-71B8-4504-B465-09F0AA9EEC49}">
      <dgm:prSet/>
      <dgm:spPr/>
      <dgm:t>
        <a:bodyPr/>
        <a:lstStyle/>
        <a:p>
          <a:endParaRPr lang="en-US"/>
        </a:p>
      </dgm:t>
    </dgm:pt>
    <dgm:pt modelId="{AC8AF856-6846-4F37-9383-E3C68951B601}" type="pres">
      <dgm:prSet presAssocID="{B1C1460C-A0CC-457A-8FA5-D2B5BBE1AA90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1710C7E-8D0A-4370-8197-F6B604D92E79}" type="pres">
      <dgm:prSet presAssocID="{B1C1460C-A0CC-457A-8FA5-D2B5BBE1AA90}" presName="vNodes" presStyleCnt="0"/>
      <dgm:spPr/>
    </dgm:pt>
    <dgm:pt modelId="{AF95E1F1-3603-487D-A15A-96B9BC274C5F}" type="pres">
      <dgm:prSet presAssocID="{22FFF401-A7B4-4F73-945F-DC51BBFB80BF}" presName="node" presStyleLbl="node1" presStyleIdx="0" presStyleCnt="5" custScaleX="219533" custScaleY="8454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9BC9DC-0230-424C-8156-8925DB26733B}" type="pres">
      <dgm:prSet presAssocID="{625451B8-892C-4A0F-9B5C-B03A5820F979}" presName="spacerT" presStyleCnt="0"/>
      <dgm:spPr/>
    </dgm:pt>
    <dgm:pt modelId="{C5D0452E-76E1-4A29-85F5-8D41A66D36DF}" type="pres">
      <dgm:prSet presAssocID="{625451B8-892C-4A0F-9B5C-B03A5820F979}" presName="sibTrans" presStyleLbl="sibTrans2D1" presStyleIdx="0" presStyleCnt="4"/>
      <dgm:spPr/>
      <dgm:t>
        <a:bodyPr/>
        <a:lstStyle/>
        <a:p>
          <a:endParaRPr lang="en-US"/>
        </a:p>
      </dgm:t>
    </dgm:pt>
    <dgm:pt modelId="{3D0B47FA-BA49-4BEE-A2DC-CF87B05E6E07}" type="pres">
      <dgm:prSet presAssocID="{625451B8-892C-4A0F-9B5C-B03A5820F979}" presName="spacerB" presStyleCnt="0"/>
      <dgm:spPr/>
    </dgm:pt>
    <dgm:pt modelId="{FA005498-FD66-4171-91BD-FE52DD7C6A9A}" type="pres">
      <dgm:prSet presAssocID="{2A5253C5-D3DC-4EFD-BD3B-739F0D04C9F9}" presName="node" presStyleLbl="node1" presStyleIdx="1" presStyleCnt="5" custScaleX="219533" custScaleY="8454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5FED905-63AD-45D3-A46B-894803CE1051}" type="pres">
      <dgm:prSet presAssocID="{F8499C4D-3414-4F42-BC98-818458848043}" presName="spacerT" presStyleCnt="0"/>
      <dgm:spPr/>
    </dgm:pt>
    <dgm:pt modelId="{B680FED1-5DBF-4EEE-9115-85D24C7DA284}" type="pres">
      <dgm:prSet presAssocID="{F8499C4D-3414-4F42-BC98-818458848043}" presName="sibTrans" presStyleLbl="sibTrans2D1" presStyleIdx="1" presStyleCnt="4"/>
      <dgm:spPr/>
      <dgm:t>
        <a:bodyPr/>
        <a:lstStyle/>
        <a:p>
          <a:endParaRPr lang="en-US"/>
        </a:p>
      </dgm:t>
    </dgm:pt>
    <dgm:pt modelId="{8BE91FBB-A67A-49E6-822D-A74F2F906548}" type="pres">
      <dgm:prSet presAssocID="{F8499C4D-3414-4F42-BC98-818458848043}" presName="spacerB" presStyleCnt="0"/>
      <dgm:spPr/>
    </dgm:pt>
    <dgm:pt modelId="{4C53E57C-5E45-4B4B-9CAF-B33BE7D8719F}" type="pres">
      <dgm:prSet presAssocID="{084BFD8D-5F05-4376-93D4-8CBE25E14555}" presName="node" presStyleLbl="node1" presStyleIdx="2" presStyleCnt="5" custScaleX="219533" custScaleY="8454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610EF7-CFA0-4BF8-9E7B-E6676C0B4071}" type="pres">
      <dgm:prSet presAssocID="{4A22D0AE-01DD-483E-B9A1-94278D03A0CE}" presName="spacerT" presStyleCnt="0"/>
      <dgm:spPr/>
    </dgm:pt>
    <dgm:pt modelId="{56DFBB7A-BD55-433E-ADF3-37430E73EB1A}" type="pres">
      <dgm:prSet presAssocID="{4A22D0AE-01DD-483E-B9A1-94278D03A0CE}" presName="sibTrans" presStyleLbl="sibTrans2D1" presStyleIdx="2" presStyleCnt="4"/>
      <dgm:spPr/>
      <dgm:t>
        <a:bodyPr/>
        <a:lstStyle/>
        <a:p>
          <a:endParaRPr lang="en-US"/>
        </a:p>
      </dgm:t>
    </dgm:pt>
    <dgm:pt modelId="{47B382F2-4B5F-48E7-8CA9-D6EF64B46625}" type="pres">
      <dgm:prSet presAssocID="{4A22D0AE-01DD-483E-B9A1-94278D03A0CE}" presName="spacerB" presStyleCnt="0"/>
      <dgm:spPr/>
    </dgm:pt>
    <dgm:pt modelId="{26AEE2A3-1D67-4BB2-8E3B-10A1C175B3AE}" type="pres">
      <dgm:prSet presAssocID="{53740AFC-14E7-4A6A-81A0-87AC4080A127}" presName="node" presStyleLbl="node1" presStyleIdx="3" presStyleCnt="5" custScaleX="219533" custScaleY="8454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3C7D826-7091-4898-A5D9-7DC4BAEF59DC}" type="pres">
      <dgm:prSet presAssocID="{B1C1460C-A0CC-457A-8FA5-D2B5BBE1AA90}" presName="sibTransLast" presStyleLbl="sibTrans2D1" presStyleIdx="3" presStyleCnt="4"/>
      <dgm:spPr/>
      <dgm:t>
        <a:bodyPr/>
        <a:lstStyle/>
        <a:p>
          <a:endParaRPr lang="en-US"/>
        </a:p>
      </dgm:t>
    </dgm:pt>
    <dgm:pt modelId="{ED331BE5-3333-4B68-A0D0-CDB1666106F4}" type="pres">
      <dgm:prSet presAssocID="{B1C1460C-A0CC-457A-8FA5-D2B5BBE1AA90}" presName="connectorText" presStyleLbl="sibTrans2D1" presStyleIdx="3" presStyleCnt="4"/>
      <dgm:spPr/>
      <dgm:t>
        <a:bodyPr/>
        <a:lstStyle/>
        <a:p>
          <a:endParaRPr lang="en-US"/>
        </a:p>
      </dgm:t>
    </dgm:pt>
    <dgm:pt modelId="{48C88EBD-FA5E-4405-821B-003325E748A7}" type="pres">
      <dgm:prSet presAssocID="{B1C1460C-A0CC-457A-8FA5-D2B5BBE1AA90}" presName="lastNode" presStyleLbl="node1" presStyleIdx="4" presStyleCnt="5" custScaleX="122499" custScaleY="11292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E6C7111-1EE5-40BE-9653-512ABBDF2E73}" srcId="{B1C1460C-A0CC-457A-8FA5-D2B5BBE1AA90}" destId="{22FFF401-A7B4-4F73-945F-DC51BBFB80BF}" srcOrd="0" destOrd="0" parTransId="{2F4F5DFA-2264-4403-A3E5-02F282B40FDC}" sibTransId="{625451B8-892C-4A0F-9B5C-B03A5820F979}"/>
    <dgm:cxn modelId="{C3F80F8F-1047-489B-A710-4CC363B1B5D4}" type="presOf" srcId="{4A22D0AE-01DD-483E-B9A1-94278D03A0CE}" destId="{56DFBB7A-BD55-433E-ADF3-37430E73EB1A}" srcOrd="0" destOrd="0" presId="urn:microsoft.com/office/officeart/2005/8/layout/equation2"/>
    <dgm:cxn modelId="{B90BF605-D76D-4FC2-A2E1-3A361325EBE5}" type="presOf" srcId="{12A440BA-3A06-4784-92F5-A7799C6003A8}" destId="{03C7D826-7091-4898-A5D9-7DC4BAEF59DC}" srcOrd="0" destOrd="0" presId="urn:microsoft.com/office/officeart/2005/8/layout/equation2"/>
    <dgm:cxn modelId="{25A86938-A9A2-4F3D-A082-680F876C834E}" type="presOf" srcId="{084BFD8D-5F05-4376-93D4-8CBE25E14555}" destId="{4C53E57C-5E45-4B4B-9CAF-B33BE7D8719F}" srcOrd="0" destOrd="0" presId="urn:microsoft.com/office/officeart/2005/8/layout/equation2"/>
    <dgm:cxn modelId="{7B1911CF-76E4-4321-B130-B9E3AE610C34}" srcId="{B1C1460C-A0CC-457A-8FA5-D2B5BBE1AA90}" destId="{084BFD8D-5F05-4376-93D4-8CBE25E14555}" srcOrd="2" destOrd="0" parTransId="{F7EB6C4A-7E13-46C3-AC34-21EE16B0B77B}" sibTransId="{4A22D0AE-01DD-483E-B9A1-94278D03A0CE}"/>
    <dgm:cxn modelId="{DBE75E63-8660-4A77-8D77-AA0A36FE5237}" type="presOf" srcId="{12A440BA-3A06-4784-92F5-A7799C6003A8}" destId="{ED331BE5-3333-4B68-A0D0-CDB1666106F4}" srcOrd="1" destOrd="0" presId="urn:microsoft.com/office/officeart/2005/8/layout/equation2"/>
    <dgm:cxn modelId="{3E73FCD0-08B9-465F-B338-170EE1879AAC}" type="presOf" srcId="{B1C1460C-A0CC-457A-8FA5-D2B5BBE1AA90}" destId="{AC8AF856-6846-4F37-9383-E3C68951B601}" srcOrd="0" destOrd="0" presId="urn:microsoft.com/office/officeart/2005/8/layout/equation2"/>
    <dgm:cxn modelId="{EDF9DEDC-71B8-4504-B465-09F0AA9EEC49}" srcId="{B1C1460C-A0CC-457A-8FA5-D2B5BBE1AA90}" destId="{01429325-5D1E-40C3-8FA8-52607B46D7A8}" srcOrd="4" destOrd="0" parTransId="{AEB0182A-3B85-4648-BFDF-05C31427B3DA}" sibTransId="{21808E88-9C57-442D-BE69-AD4FA25CB5AE}"/>
    <dgm:cxn modelId="{151E9B07-40DC-4D0D-A271-7DED7F4B33DC}" type="presOf" srcId="{2A5253C5-D3DC-4EFD-BD3B-739F0D04C9F9}" destId="{FA005498-FD66-4171-91BD-FE52DD7C6A9A}" srcOrd="0" destOrd="0" presId="urn:microsoft.com/office/officeart/2005/8/layout/equation2"/>
    <dgm:cxn modelId="{B7D10F92-DBCE-468B-A407-07ADFCB8CABF}" srcId="{B1C1460C-A0CC-457A-8FA5-D2B5BBE1AA90}" destId="{53740AFC-14E7-4A6A-81A0-87AC4080A127}" srcOrd="3" destOrd="0" parTransId="{EAA27B5A-8547-4299-8D13-4DEA1083B895}" sibTransId="{12A440BA-3A06-4784-92F5-A7799C6003A8}"/>
    <dgm:cxn modelId="{27EC4B0C-CCCD-4720-8758-26D7FACDE47A}" srcId="{B1C1460C-A0CC-457A-8FA5-D2B5BBE1AA90}" destId="{2A5253C5-D3DC-4EFD-BD3B-739F0D04C9F9}" srcOrd="1" destOrd="0" parTransId="{A7CB4236-A7F7-44F4-A6F9-3E3D5C6187C8}" sibTransId="{F8499C4D-3414-4F42-BC98-818458848043}"/>
    <dgm:cxn modelId="{DD49E937-10DD-4BA9-BF3A-163EAB6F5731}" type="presOf" srcId="{01429325-5D1E-40C3-8FA8-52607B46D7A8}" destId="{48C88EBD-FA5E-4405-821B-003325E748A7}" srcOrd="0" destOrd="0" presId="urn:microsoft.com/office/officeart/2005/8/layout/equation2"/>
    <dgm:cxn modelId="{58BAB328-654A-49FB-AFE2-266DE4CEE4BB}" type="presOf" srcId="{625451B8-892C-4A0F-9B5C-B03A5820F979}" destId="{C5D0452E-76E1-4A29-85F5-8D41A66D36DF}" srcOrd="0" destOrd="0" presId="urn:microsoft.com/office/officeart/2005/8/layout/equation2"/>
    <dgm:cxn modelId="{1E90144E-1DDC-45B8-A078-84537768CA7E}" type="presOf" srcId="{53740AFC-14E7-4A6A-81A0-87AC4080A127}" destId="{26AEE2A3-1D67-4BB2-8E3B-10A1C175B3AE}" srcOrd="0" destOrd="0" presId="urn:microsoft.com/office/officeart/2005/8/layout/equation2"/>
    <dgm:cxn modelId="{52639030-2F29-489B-8286-F5136D38BA34}" type="presOf" srcId="{22FFF401-A7B4-4F73-945F-DC51BBFB80BF}" destId="{AF95E1F1-3603-487D-A15A-96B9BC274C5F}" srcOrd="0" destOrd="0" presId="urn:microsoft.com/office/officeart/2005/8/layout/equation2"/>
    <dgm:cxn modelId="{75A4217E-EC1B-46CC-878F-B2FAA6993C21}" type="presOf" srcId="{F8499C4D-3414-4F42-BC98-818458848043}" destId="{B680FED1-5DBF-4EEE-9115-85D24C7DA284}" srcOrd="0" destOrd="0" presId="urn:microsoft.com/office/officeart/2005/8/layout/equation2"/>
    <dgm:cxn modelId="{4F74D076-0D00-4C30-A7E1-B2D987E1AD4E}" type="presParOf" srcId="{AC8AF856-6846-4F37-9383-E3C68951B601}" destId="{81710C7E-8D0A-4370-8197-F6B604D92E79}" srcOrd="0" destOrd="0" presId="urn:microsoft.com/office/officeart/2005/8/layout/equation2"/>
    <dgm:cxn modelId="{1FA09129-31AE-43BC-8FA6-5A5228C664A4}" type="presParOf" srcId="{81710C7E-8D0A-4370-8197-F6B604D92E79}" destId="{AF95E1F1-3603-487D-A15A-96B9BC274C5F}" srcOrd="0" destOrd="0" presId="urn:microsoft.com/office/officeart/2005/8/layout/equation2"/>
    <dgm:cxn modelId="{62D6D138-2737-4609-A7BC-66D9C9AEF4DE}" type="presParOf" srcId="{81710C7E-8D0A-4370-8197-F6B604D92E79}" destId="{B69BC9DC-0230-424C-8156-8925DB26733B}" srcOrd="1" destOrd="0" presId="urn:microsoft.com/office/officeart/2005/8/layout/equation2"/>
    <dgm:cxn modelId="{19EAE796-85B4-4E44-BEC8-2B87C2187571}" type="presParOf" srcId="{81710C7E-8D0A-4370-8197-F6B604D92E79}" destId="{C5D0452E-76E1-4A29-85F5-8D41A66D36DF}" srcOrd="2" destOrd="0" presId="urn:microsoft.com/office/officeart/2005/8/layout/equation2"/>
    <dgm:cxn modelId="{D736F8BF-5DB7-4C99-9A0B-CC4DDD8F53FE}" type="presParOf" srcId="{81710C7E-8D0A-4370-8197-F6B604D92E79}" destId="{3D0B47FA-BA49-4BEE-A2DC-CF87B05E6E07}" srcOrd="3" destOrd="0" presId="urn:microsoft.com/office/officeart/2005/8/layout/equation2"/>
    <dgm:cxn modelId="{E5FA1C12-1481-444D-9C02-6D12C29B0AEB}" type="presParOf" srcId="{81710C7E-8D0A-4370-8197-F6B604D92E79}" destId="{FA005498-FD66-4171-91BD-FE52DD7C6A9A}" srcOrd="4" destOrd="0" presId="urn:microsoft.com/office/officeart/2005/8/layout/equation2"/>
    <dgm:cxn modelId="{702E8BDA-0A9F-48A0-BAB0-DA65575EA5A8}" type="presParOf" srcId="{81710C7E-8D0A-4370-8197-F6B604D92E79}" destId="{F5FED905-63AD-45D3-A46B-894803CE1051}" srcOrd="5" destOrd="0" presId="urn:microsoft.com/office/officeart/2005/8/layout/equation2"/>
    <dgm:cxn modelId="{79773977-0720-4851-9D23-4D66EE3AD998}" type="presParOf" srcId="{81710C7E-8D0A-4370-8197-F6B604D92E79}" destId="{B680FED1-5DBF-4EEE-9115-85D24C7DA284}" srcOrd="6" destOrd="0" presId="urn:microsoft.com/office/officeart/2005/8/layout/equation2"/>
    <dgm:cxn modelId="{226F421B-421D-46F1-BA76-239BB538FFBF}" type="presParOf" srcId="{81710C7E-8D0A-4370-8197-F6B604D92E79}" destId="{8BE91FBB-A67A-49E6-822D-A74F2F906548}" srcOrd="7" destOrd="0" presId="urn:microsoft.com/office/officeart/2005/8/layout/equation2"/>
    <dgm:cxn modelId="{BA5475D7-240C-4FBF-861C-464DA049C8EE}" type="presParOf" srcId="{81710C7E-8D0A-4370-8197-F6B604D92E79}" destId="{4C53E57C-5E45-4B4B-9CAF-B33BE7D8719F}" srcOrd="8" destOrd="0" presId="urn:microsoft.com/office/officeart/2005/8/layout/equation2"/>
    <dgm:cxn modelId="{50DA914C-B666-439D-AF32-9F25F943E6D3}" type="presParOf" srcId="{81710C7E-8D0A-4370-8197-F6B604D92E79}" destId="{B8610EF7-CFA0-4BF8-9E7B-E6676C0B4071}" srcOrd="9" destOrd="0" presId="urn:microsoft.com/office/officeart/2005/8/layout/equation2"/>
    <dgm:cxn modelId="{EA9559EC-B462-481C-87B2-77695CEDBE7C}" type="presParOf" srcId="{81710C7E-8D0A-4370-8197-F6B604D92E79}" destId="{56DFBB7A-BD55-433E-ADF3-37430E73EB1A}" srcOrd="10" destOrd="0" presId="urn:microsoft.com/office/officeart/2005/8/layout/equation2"/>
    <dgm:cxn modelId="{3535799A-1DFA-48D7-B345-BC69F7A498B1}" type="presParOf" srcId="{81710C7E-8D0A-4370-8197-F6B604D92E79}" destId="{47B382F2-4B5F-48E7-8CA9-D6EF64B46625}" srcOrd="11" destOrd="0" presId="urn:microsoft.com/office/officeart/2005/8/layout/equation2"/>
    <dgm:cxn modelId="{5664EF73-4061-4DFA-A27F-94D5C1A40696}" type="presParOf" srcId="{81710C7E-8D0A-4370-8197-F6B604D92E79}" destId="{26AEE2A3-1D67-4BB2-8E3B-10A1C175B3AE}" srcOrd="12" destOrd="0" presId="urn:microsoft.com/office/officeart/2005/8/layout/equation2"/>
    <dgm:cxn modelId="{3CECD97C-CD6F-495D-A15C-8DF6EDD5CF99}" type="presParOf" srcId="{AC8AF856-6846-4F37-9383-E3C68951B601}" destId="{03C7D826-7091-4898-A5D9-7DC4BAEF59DC}" srcOrd="1" destOrd="0" presId="urn:microsoft.com/office/officeart/2005/8/layout/equation2"/>
    <dgm:cxn modelId="{E2B30827-C953-430B-8BFE-C42871FB830A}" type="presParOf" srcId="{03C7D826-7091-4898-A5D9-7DC4BAEF59DC}" destId="{ED331BE5-3333-4B68-A0D0-CDB1666106F4}" srcOrd="0" destOrd="0" presId="urn:microsoft.com/office/officeart/2005/8/layout/equation2"/>
    <dgm:cxn modelId="{7D8188B0-BA37-44BE-9299-98A0EC6C8D5D}" type="presParOf" srcId="{AC8AF856-6846-4F37-9383-E3C68951B601}" destId="{48C88EBD-FA5E-4405-821B-003325E748A7}" srcOrd="2" destOrd="0" presId="urn:microsoft.com/office/officeart/2005/8/layout/equation2"/>
  </dgm:cxnLst>
  <dgm:bg/>
  <dgm:whole/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69548C2-55C0-425D-8CBD-C28291BDE841}" type="doc">
      <dgm:prSet loTypeId="urn:microsoft.com/office/officeart/2005/8/layout/venn1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8E9F7FCA-D0AB-473D-984D-979211BF2C4F}">
      <dgm:prSet/>
      <dgm:spPr/>
      <dgm:t>
        <a:bodyPr/>
        <a:lstStyle/>
        <a:p>
          <a:pPr rtl="0"/>
          <a:r>
            <a:rPr lang="en-US" dirty="0" smtClean="0"/>
            <a:t>Identification</a:t>
          </a:r>
          <a:endParaRPr lang="en-US" dirty="0"/>
        </a:p>
      </dgm:t>
    </dgm:pt>
    <dgm:pt modelId="{5EF3504D-46C7-479A-AD67-2519A103533A}" type="parTrans" cxnId="{CD4F3696-F08D-4FE3-AD46-28D5A62EDA0E}">
      <dgm:prSet/>
      <dgm:spPr/>
      <dgm:t>
        <a:bodyPr/>
        <a:lstStyle/>
        <a:p>
          <a:endParaRPr lang="en-US"/>
        </a:p>
      </dgm:t>
    </dgm:pt>
    <dgm:pt modelId="{E1662852-B52A-4AC4-9347-05B968096FC1}" type="sibTrans" cxnId="{CD4F3696-F08D-4FE3-AD46-28D5A62EDA0E}">
      <dgm:prSet/>
      <dgm:spPr/>
      <dgm:t>
        <a:bodyPr/>
        <a:lstStyle/>
        <a:p>
          <a:endParaRPr lang="en-US"/>
        </a:p>
      </dgm:t>
    </dgm:pt>
    <dgm:pt modelId="{1407B95D-C578-428A-8086-BAF37BFE3F65}">
      <dgm:prSet/>
      <dgm:spPr/>
      <dgm:t>
        <a:bodyPr/>
        <a:lstStyle/>
        <a:p>
          <a:pPr rtl="0"/>
          <a:r>
            <a:rPr lang="en-US" dirty="0" smtClean="0"/>
            <a:t>Evaluation</a:t>
          </a:r>
          <a:endParaRPr lang="en-US" dirty="0"/>
        </a:p>
      </dgm:t>
    </dgm:pt>
    <dgm:pt modelId="{10780679-213F-4F04-9E2C-4AA2963EAD86}" type="parTrans" cxnId="{BD0BE36F-0B8E-4182-9531-7F9EAC1D8F55}">
      <dgm:prSet/>
      <dgm:spPr/>
      <dgm:t>
        <a:bodyPr/>
        <a:lstStyle/>
        <a:p>
          <a:endParaRPr lang="en-US"/>
        </a:p>
      </dgm:t>
    </dgm:pt>
    <dgm:pt modelId="{29B3D554-1132-413A-9BB0-0BA4FD84CF62}" type="sibTrans" cxnId="{BD0BE36F-0B8E-4182-9531-7F9EAC1D8F55}">
      <dgm:prSet/>
      <dgm:spPr/>
      <dgm:t>
        <a:bodyPr/>
        <a:lstStyle/>
        <a:p>
          <a:endParaRPr lang="en-US"/>
        </a:p>
      </dgm:t>
    </dgm:pt>
    <dgm:pt modelId="{134220EC-2E04-474E-AADD-BDE8D0ACB822}">
      <dgm:prSet/>
      <dgm:spPr/>
      <dgm:t>
        <a:bodyPr/>
        <a:lstStyle/>
        <a:p>
          <a:pPr rtl="0"/>
          <a:r>
            <a:rPr lang="en-US" dirty="0" smtClean="0"/>
            <a:t>Mitigation</a:t>
          </a:r>
          <a:endParaRPr lang="en-US" dirty="0"/>
        </a:p>
      </dgm:t>
    </dgm:pt>
    <dgm:pt modelId="{E937E884-3F4F-41AB-B54B-460E68A84410}" type="parTrans" cxnId="{AB25402E-B87F-4578-A621-94B3537A1C1F}">
      <dgm:prSet/>
      <dgm:spPr/>
      <dgm:t>
        <a:bodyPr/>
        <a:lstStyle/>
        <a:p>
          <a:endParaRPr lang="en-US"/>
        </a:p>
      </dgm:t>
    </dgm:pt>
    <dgm:pt modelId="{BD06B692-7C27-4396-9BE0-40ACFA576B29}" type="sibTrans" cxnId="{AB25402E-B87F-4578-A621-94B3537A1C1F}">
      <dgm:prSet/>
      <dgm:spPr/>
      <dgm:t>
        <a:bodyPr/>
        <a:lstStyle/>
        <a:p>
          <a:endParaRPr lang="en-US"/>
        </a:p>
      </dgm:t>
    </dgm:pt>
    <dgm:pt modelId="{4F0EA0F9-5D69-4DCC-B504-8013807BA0C9}" type="pres">
      <dgm:prSet presAssocID="{F69548C2-55C0-425D-8CBD-C28291BDE841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E54429B-BDCA-45E1-95E3-FE9B5DA9228C}" type="pres">
      <dgm:prSet presAssocID="{8E9F7FCA-D0AB-473D-984D-979211BF2C4F}" presName="circ1" presStyleLbl="vennNode1" presStyleIdx="0" presStyleCnt="3"/>
      <dgm:spPr/>
      <dgm:t>
        <a:bodyPr/>
        <a:lstStyle/>
        <a:p>
          <a:endParaRPr lang="en-US"/>
        </a:p>
      </dgm:t>
    </dgm:pt>
    <dgm:pt modelId="{880727F3-EA9D-4553-9E52-322571C72D4F}" type="pres">
      <dgm:prSet presAssocID="{8E9F7FCA-D0AB-473D-984D-979211BF2C4F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BF0E837-BB4D-4265-A6A0-8544CF7EF9E0}" type="pres">
      <dgm:prSet presAssocID="{1407B95D-C578-428A-8086-BAF37BFE3F65}" presName="circ2" presStyleLbl="vennNode1" presStyleIdx="1" presStyleCnt="3"/>
      <dgm:spPr/>
      <dgm:t>
        <a:bodyPr/>
        <a:lstStyle/>
        <a:p>
          <a:endParaRPr lang="en-US"/>
        </a:p>
      </dgm:t>
    </dgm:pt>
    <dgm:pt modelId="{22959A9F-5ACE-40E2-B4F7-1FF6CB9BC859}" type="pres">
      <dgm:prSet presAssocID="{1407B95D-C578-428A-8086-BAF37BFE3F65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BCE15B0-B035-4AC5-9D2A-15A154312337}" type="pres">
      <dgm:prSet presAssocID="{134220EC-2E04-474E-AADD-BDE8D0ACB822}" presName="circ3" presStyleLbl="vennNode1" presStyleIdx="2" presStyleCnt="3"/>
      <dgm:spPr/>
      <dgm:t>
        <a:bodyPr/>
        <a:lstStyle/>
        <a:p>
          <a:endParaRPr lang="en-US"/>
        </a:p>
      </dgm:t>
    </dgm:pt>
    <dgm:pt modelId="{198DF584-5D61-43DD-9476-341A7B7B92B0}" type="pres">
      <dgm:prSet presAssocID="{134220EC-2E04-474E-AADD-BDE8D0ACB822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1825CAB-86E4-4AF8-B92F-2B241559C279}" type="presOf" srcId="{8E9F7FCA-D0AB-473D-984D-979211BF2C4F}" destId="{880727F3-EA9D-4553-9E52-322571C72D4F}" srcOrd="1" destOrd="0" presId="urn:microsoft.com/office/officeart/2005/8/layout/venn1"/>
    <dgm:cxn modelId="{7AE32E01-F260-4D95-B8C1-7A8AC5AFB3D2}" type="presOf" srcId="{1407B95D-C578-428A-8086-BAF37BFE3F65}" destId="{DBF0E837-BB4D-4265-A6A0-8544CF7EF9E0}" srcOrd="0" destOrd="0" presId="urn:microsoft.com/office/officeart/2005/8/layout/venn1"/>
    <dgm:cxn modelId="{CD4F3696-F08D-4FE3-AD46-28D5A62EDA0E}" srcId="{F69548C2-55C0-425D-8CBD-C28291BDE841}" destId="{8E9F7FCA-D0AB-473D-984D-979211BF2C4F}" srcOrd="0" destOrd="0" parTransId="{5EF3504D-46C7-479A-AD67-2519A103533A}" sibTransId="{E1662852-B52A-4AC4-9347-05B968096FC1}"/>
    <dgm:cxn modelId="{A81EAC2B-CDFB-47DE-A648-B0EC858A0C19}" type="presOf" srcId="{134220EC-2E04-474E-AADD-BDE8D0ACB822}" destId="{198DF584-5D61-43DD-9476-341A7B7B92B0}" srcOrd="1" destOrd="0" presId="urn:microsoft.com/office/officeart/2005/8/layout/venn1"/>
    <dgm:cxn modelId="{3150E46E-4BBF-4353-AB43-8F9A761E032C}" type="presOf" srcId="{1407B95D-C578-428A-8086-BAF37BFE3F65}" destId="{22959A9F-5ACE-40E2-B4F7-1FF6CB9BC859}" srcOrd="1" destOrd="0" presId="urn:microsoft.com/office/officeart/2005/8/layout/venn1"/>
    <dgm:cxn modelId="{70216DE1-457D-43FC-B6B2-0A28E0ECCE18}" type="presOf" srcId="{8E9F7FCA-D0AB-473D-984D-979211BF2C4F}" destId="{5E54429B-BDCA-45E1-95E3-FE9B5DA9228C}" srcOrd="0" destOrd="0" presId="urn:microsoft.com/office/officeart/2005/8/layout/venn1"/>
    <dgm:cxn modelId="{124069B0-7A4B-451A-AF19-284C6D1F70BD}" type="presOf" srcId="{F69548C2-55C0-425D-8CBD-C28291BDE841}" destId="{4F0EA0F9-5D69-4DCC-B504-8013807BA0C9}" srcOrd="0" destOrd="0" presId="urn:microsoft.com/office/officeart/2005/8/layout/venn1"/>
    <dgm:cxn modelId="{AB25402E-B87F-4578-A621-94B3537A1C1F}" srcId="{F69548C2-55C0-425D-8CBD-C28291BDE841}" destId="{134220EC-2E04-474E-AADD-BDE8D0ACB822}" srcOrd="2" destOrd="0" parTransId="{E937E884-3F4F-41AB-B54B-460E68A84410}" sibTransId="{BD06B692-7C27-4396-9BE0-40ACFA576B29}"/>
    <dgm:cxn modelId="{BD0BE36F-0B8E-4182-9531-7F9EAC1D8F55}" srcId="{F69548C2-55C0-425D-8CBD-C28291BDE841}" destId="{1407B95D-C578-428A-8086-BAF37BFE3F65}" srcOrd="1" destOrd="0" parTransId="{10780679-213F-4F04-9E2C-4AA2963EAD86}" sibTransId="{29B3D554-1132-413A-9BB0-0BA4FD84CF62}"/>
    <dgm:cxn modelId="{B31043C9-5D22-458F-9D70-92B2395EB418}" type="presOf" srcId="{134220EC-2E04-474E-AADD-BDE8D0ACB822}" destId="{4BCE15B0-B035-4AC5-9D2A-15A154312337}" srcOrd="0" destOrd="0" presId="urn:microsoft.com/office/officeart/2005/8/layout/venn1"/>
    <dgm:cxn modelId="{A96573F4-E160-4EFC-ADEA-AEF7039BEB4B}" type="presParOf" srcId="{4F0EA0F9-5D69-4DCC-B504-8013807BA0C9}" destId="{5E54429B-BDCA-45E1-95E3-FE9B5DA9228C}" srcOrd="0" destOrd="0" presId="urn:microsoft.com/office/officeart/2005/8/layout/venn1"/>
    <dgm:cxn modelId="{6D2B4D20-F11D-40C8-A0DF-AB8C71FEFB13}" type="presParOf" srcId="{4F0EA0F9-5D69-4DCC-B504-8013807BA0C9}" destId="{880727F3-EA9D-4553-9E52-322571C72D4F}" srcOrd="1" destOrd="0" presId="urn:microsoft.com/office/officeart/2005/8/layout/venn1"/>
    <dgm:cxn modelId="{382733FE-B8D0-49E0-B354-01D1F856511F}" type="presParOf" srcId="{4F0EA0F9-5D69-4DCC-B504-8013807BA0C9}" destId="{DBF0E837-BB4D-4265-A6A0-8544CF7EF9E0}" srcOrd="2" destOrd="0" presId="urn:microsoft.com/office/officeart/2005/8/layout/venn1"/>
    <dgm:cxn modelId="{757CB282-26E0-4D27-8267-854CCE5EA109}" type="presParOf" srcId="{4F0EA0F9-5D69-4DCC-B504-8013807BA0C9}" destId="{22959A9F-5ACE-40E2-B4F7-1FF6CB9BC859}" srcOrd="3" destOrd="0" presId="urn:microsoft.com/office/officeart/2005/8/layout/venn1"/>
    <dgm:cxn modelId="{8CE4BCDE-BF2B-4583-9B33-CFD0BAE428A8}" type="presParOf" srcId="{4F0EA0F9-5D69-4DCC-B504-8013807BA0C9}" destId="{4BCE15B0-B035-4AC5-9D2A-15A154312337}" srcOrd="4" destOrd="0" presId="urn:microsoft.com/office/officeart/2005/8/layout/venn1"/>
    <dgm:cxn modelId="{841DA2B3-88FA-4F95-9626-598394BE8B24}" type="presParOf" srcId="{4F0EA0F9-5D69-4DCC-B504-8013807BA0C9}" destId="{198DF584-5D61-43DD-9476-341A7B7B92B0}" srcOrd="5" destOrd="0" presId="urn:microsoft.com/office/officeart/2005/8/layout/venn1"/>
  </dgm:cxnLst>
  <dgm:bg/>
  <dgm:whole/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8138415F-F723-454E-BF14-1F37AC5740C4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0080EFFA-B812-4436-9124-BFC207D0D002}">
      <dgm:prSet/>
      <dgm:spPr/>
      <dgm:t>
        <a:bodyPr/>
        <a:lstStyle/>
        <a:p>
          <a:pPr rtl="0"/>
          <a:r>
            <a:rPr lang="en-US" dirty="0" smtClean="0"/>
            <a:t>Cost Reduction Or Avoidance</a:t>
          </a:r>
          <a:endParaRPr lang="en-US" dirty="0"/>
        </a:p>
      </dgm:t>
    </dgm:pt>
    <dgm:pt modelId="{9F124B2D-C5B4-4AB3-809B-ACE4667991EA}" type="parTrans" cxnId="{E124ED4D-47E7-49B7-AF9A-278EBE2A1304}">
      <dgm:prSet/>
      <dgm:spPr/>
      <dgm:t>
        <a:bodyPr/>
        <a:lstStyle/>
        <a:p>
          <a:endParaRPr lang="en-US"/>
        </a:p>
      </dgm:t>
    </dgm:pt>
    <dgm:pt modelId="{F006E5A6-0DEC-4B10-A126-78871CE96B64}" type="sibTrans" cxnId="{E124ED4D-47E7-49B7-AF9A-278EBE2A1304}">
      <dgm:prSet/>
      <dgm:spPr/>
      <dgm:t>
        <a:bodyPr/>
        <a:lstStyle/>
        <a:p>
          <a:endParaRPr lang="en-US"/>
        </a:p>
      </dgm:t>
    </dgm:pt>
    <dgm:pt modelId="{319A6615-A0CF-44E9-A509-BE6693DBDECE}">
      <dgm:prSet/>
      <dgm:spPr/>
      <dgm:t>
        <a:bodyPr/>
        <a:lstStyle/>
        <a:p>
          <a:pPr rtl="0"/>
          <a:r>
            <a:rPr lang="en-US" dirty="0" smtClean="0"/>
            <a:t>Faster Response Time to Constituents</a:t>
          </a:r>
          <a:endParaRPr lang="en-US" dirty="0"/>
        </a:p>
      </dgm:t>
    </dgm:pt>
    <dgm:pt modelId="{208298E9-DA3D-4AA7-B607-D8197E01A981}" type="parTrans" cxnId="{EB524323-AEF9-48DD-A91A-97927B97F4D1}">
      <dgm:prSet/>
      <dgm:spPr/>
      <dgm:t>
        <a:bodyPr/>
        <a:lstStyle/>
        <a:p>
          <a:endParaRPr lang="en-US"/>
        </a:p>
      </dgm:t>
    </dgm:pt>
    <dgm:pt modelId="{4C3E1107-4607-4E24-9812-85A7D7779F39}" type="sibTrans" cxnId="{EB524323-AEF9-48DD-A91A-97927B97F4D1}">
      <dgm:prSet/>
      <dgm:spPr/>
      <dgm:t>
        <a:bodyPr/>
        <a:lstStyle/>
        <a:p>
          <a:endParaRPr lang="en-US"/>
        </a:p>
      </dgm:t>
    </dgm:pt>
    <dgm:pt modelId="{58238BA6-F85F-48C2-A2A4-04A62A1D5CD1}">
      <dgm:prSet/>
      <dgm:spPr/>
      <dgm:t>
        <a:bodyPr/>
        <a:lstStyle/>
        <a:p>
          <a:pPr rtl="0"/>
          <a:r>
            <a:rPr lang="en-US" dirty="0" smtClean="0"/>
            <a:t>Easier Interaction Between Citizen &amp; Government</a:t>
          </a:r>
          <a:endParaRPr lang="en-US" dirty="0"/>
        </a:p>
      </dgm:t>
    </dgm:pt>
    <dgm:pt modelId="{AE740FA0-F57C-4F4E-A531-E0012000F4E7}" type="parTrans" cxnId="{FDF69FA2-661A-4ABA-B476-6B8DE421097E}">
      <dgm:prSet/>
      <dgm:spPr/>
      <dgm:t>
        <a:bodyPr/>
        <a:lstStyle/>
        <a:p>
          <a:endParaRPr lang="en-US"/>
        </a:p>
      </dgm:t>
    </dgm:pt>
    <dgm:pt modelId="{2B3735FF-2B8D-45D1-99F4-FDC302B0F9A6}" type="sibTrans" cxnId="{FDF69FA2-661A-4ABA-B476-6B8DE421097E}">
      <dgm:prSet/>
      <dgm:spPr/>
      <dgm:t>
        <a:bodyPr/>
        <a:lstStyle/>
        <a:p>
          <a:endParaRPr lang="en-US"/>
        </a:p>
      </dgm:t>
    </dgm:pt>
    <dgm:pt modelId="{2634A510-46BF-4FED-A8C1-FC2505BA7CDD}">
      <dgm:prSet/>
      <dgm:spPr/>
      <dgm:t>
        <a:bodyPr/>
        <a:lstStyle/>
        <a:p>
          <a:pPr rtl="0"/>
          <a:r>
            <a:rPr lang="en-US" dirty="0" smtClean="0"/>
            <a:t>Enabler for Information/Data Sharing</a:t>
          </a:r>
          <a:endParaRPr lang="en-US" dirty="0"/>
        </a:p>
      </dgm:t>
    </dgm:pt>
    <dgm:pt modelId="{AB11EFDC-B8B9-4CC0-803D-97246C2AA3DE}" type="parTrans" cxnId="{01C8C795-E0F2-423F-A150-6AFCADDE387A}">
      <dgm:prSet/>
      <dgm:spPr/>
      <dgm:t>
        <a:bodyPr/>
        <a:lstStyle/>
        <a:p>
          <a:endParaRPr lang="en-US"/>
        </a:p>
      </dgm:t>
    </dgm:pt>
    <dgm:pt modelId="{B8E8E8DD-6A38-467C-83BB-B2B87245A696}" type="sibTrans" cxnId="{01C8C795-E0F2-423F-A150-6AFCADDE387A}">
      <dgm:prSet/>
      <dgm:spPr/>
      <dgm:t>
        <a:bodyPr/>
        <a:lstStyle/>
        <a:p>
          <a:endParaRPr lang="en-US"/>
        </a:p>
      </dgm:t>
    </dgm:pt>
    <dgm:pt modelId="{8FA13928-9593-4310-926F-B9A6B2290990}">
      <dgm:prSet/>
      <dgm:spPr/>
      <dgm:t>
        <a:bodyPr/>
        <a:lstStyle/>
        <a:p>
          <a:pPr rtl="0"/>
          <a:r>
            <a:rPr lang="en-US" dirty="0" smtClean="0"/>
            <a:t>Resolution for Data Integrity Issues</a:t>
          </a:r>
          <a:endParaRPr lang="en-US" dirty="0"/>
        </a:p>
      </dgm:t>
    </dgm:pt>
    <dgm:pt modelId="{0EC1B8FD-5A29-457F-807B-A3CE8A9B53DD}" type="parTrans" cxnId="{704CA7C2-40C0-4737-AF39-0355326EA907}">
      <dgm:prSet/>
      <dgm:spPr/>
      <dgm:t>
        <a:bodyPr/>
        <a:lstStyle/>
        <a:p>
          <a:endParaRPr lang="en-US"/>
        </a:p>
      </dgm:t>
    </dgm:pt>
    <dgm:pt modelId="{97FE0314-256C-4085-B94D-7F3E92914026}" type="sibTrans" cxnId="{704CA7C2-40C0-4737-AF39-0355326EA907}">
      <dgm:prSet/>
      <dgm:spPr/>
      <dgm:t>
        <a:bodyPr/>
        <a:lstStyle/>
        <a:p>
          <a:endParaRPr lang="en-US"/>
        </a:p>
      </dgm:t>
    </dgm:pt>
    <dgm:pt modelId="{D4009742-C6E1-471E-B869-90291EA7D0BD}">
      <dgm:prSet/>
      <dgm:spPr/>
      <dgm:t>
        <a:bodyPr/>
        <a:lstStyle/>
        <a:p>
          <a:pPr rtl="0"/>
          <a:r>
            <a:rPr lang="en-US" dirty="0" smtClean="0"/>
            <a:t>Compliance to Governor &amp; Legislative Mandates</a:t>
          </a:r>
          <a:endParaRPr lang="en-US" dirty="0"/>
        </a:p>
      </dgm:t>
    </dgm:pt>
    <dgm:pt modelId="{B26E2C1F-2B09-4319-A097-8733DFE4AD46}" type="parTrans" cxnId="{E5E09B1D-6C83-4918-AF93-24E947C95EEF}">
      <dgm:prSet/>
      <dgm:spPr/>
      <dgm:t>
        <a:bodyPr/>
        <a:lstStyle/>
        <a:p>
          <a:endParaRPr lang="en-US"/>
        </a:p>
      </dgm:t>
    </dgm:pt>
    <dgm:pt modelId="{62C75D1F-0BBE-42E0-86C7-BE2C72D5E907}" type="sibTrans" cxnId="{E5E09B1D-6C83-4918-AF93-24E947C95EEF}">
      <dgm:prSet/>
      <dgm:spPr/>
      <dgm:t>
        <a:bodyPr/>
        <a:lstStyle/>
        <a:p>
          <a:endParaRPr lang="en-US"/>
        </a:p>
      </dgm:t>
    </dgm:pt>
    <dgm:pt modelId="{A6D39678-679F-4647-A77F-0486BDF7E0E5}" type="pres">
      <dgm:prSet presAssocID="{8138415F-F723-454E-BF14-1F37AC5740C4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E7F00B5-6C0C-49A7-8804-93F55726D2D2}" type="pres">
      <dgm:prSet presAssocID="{0080EFFA-B812-4436-9124-BFC207D0D002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371F748-16AC-4CF7-BEA2-C3E3EE331946}" type="pres">
      <dgm:prSet presAssocID="{F006E5A6-0DEC-4B10-A126-78871CE96B64}" presName="sibTrans" presStyleCnt="0"/>
      <dgm:spPr/>
    </dgm:pt>
    <dgm:pt modelId="{51D28BED-A288-4546-A880-43CAE3394008}" type="pres">
      <dgm:prSet presAssocID="{319A6615-A0CF-44E9-A509-BE6693DBDECE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38D8BC8-C76C-49EE-8BA3-C513D3CF5277}" type="pres">
      <dgm:prSet presAssocID="{4C3E1107-4607-4E24-9812-85A7D7779F39}" presName="sibTrans" presStyleCnt="0"/>
      <dgm:spPr/>
    </dgm:pt>
    <dgm:pt modelId="{9054EB81-4960-4AF1-8A4B-2853ECDE7DE7}" type="pres">
      <dgm:prSet presAssocID="{58238BA6-F85F-48C2-A2A4-04A62A1D5CD1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9AF60B1-4148-4A3D-B280-1AA61B9A3881}" type="pres">
      <dgm:prSet presAssocID="{2B3735FF-2B8D-45D1-99F4-FDC302B0F9A6}" presName="sibTrans" presStyleCnt="0"/>
      <dgm:spPr/>
    </dgm:pt>
    <dgm:pt modelId="{1B23C48E-8211-4136-8CFD-2DEBF54B2D8D}" type="pres">
      <dgm:prSet presAssocID="{2634A510-46BF-4FED-A8C1-FC2505BA7CDD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18ECA4-6849-4FAC-81C2-AA8CC5B36A02}" type="pres">
      <dgm:prSet presAssocID="{B8E8E8DD-6A38-467C-83BB-B2B87245A696}" presName="sibTrans" presStyleCnt="0"/>
      <dgm:spPr/>
    </dgm:pt>
    <dgm:pt modelId="{9C0ABD1B-BDC4-4F59-9BC4-976C130FFEEB}" type="pres">
      <dgm:prSet presAssocID="{8FA13928-9593-4310-926F-B9A6B2290990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AF8502-AF3E-4158-B0C7-A531B1984920}" type="pres">
      <dgm:prSet presAssocID="{97FE0314-256C-4085-B94D-7F3E92914026}" presName="sibTrans" presStyleCnt="0"/>
      <dgm:spPr/>
    </dgm:pt>
    <dgm:pt modelId="{0C99424C-6956-488A-8928-561ED5CC60DA}" type="pres">
      <dgm:prSet presAssocID="{D4009742-C6E1-471E-B869-90291EA7D0BD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2BE2592-DA82-4B95-90C6-7DFFAADA1075}" type="presOf" srcId="{319A6615-A0CF-44E9-A509-BE6693DBDECE}" destId="{51D28BED-A288-4546-A880-43CAE3394008}" srcOrd="0" destOrd="0" presId="urn:microsoft.com/office/officeart/2005/8/layout/default"/>
    <dgm:cxn modelId="{FDF69FA2-661A-4ABA-B476-6B8DE421097E}" srcId="{8138415F-F723-454E-BF14-1F37AC5740C4}" destId="{58238BA6-F85F-48C2-A2A4-04A62A1D5CD1}" srcOrd="2" destOrd="0" parTransId="{AE740FA0-F57C-4F4E-A531-E0012000F4E7}" sibTransId="{2B3735FF-2B8D-45D1-99F4-FDC302B0F9A6}"/>
    <dgm:cxn modelId="{62F59F66-549A-4711-AEE9-04C50D1CF4CA}" type="presOf" srcId="{8FA13928-9593-4310-926F-B9A6B2290990}" destId="{9C0ABD1B-BDC4-4F59-9BC4-976C130FFEEB}" srcOrd="0" destOrd="0" presId="urn:microsoft.com/office/officeart/2005/8/layout/default"/>
    <dgm:cxn modelId="{EB524323-AEF9-48DD-A91A-97927B97F4D1}" srcId="{8138415F-F723-454E-BF14-1F37AC5740C4}" destId="{319A6615-A0CF-44E9-A509-BE6693DBDECE}" srcOrd="1" destOrd="0" parTransId="{208298E9-DA3D-4AA7-B607-D8197E01A981}" sibTransId="{4C3E1107-4607-4E24-9812-85A7D7779F39}"/>
    <dgm:cxn modelId="{B5835D20-0D35-4D65-BE1D-1D378A881A37}" type="presOf" srcId="{0080EFFA-B812-4436-9124-BFC207D0D002}" destId="{4E7F00B5-6C0C-49A7-8804-93F55726D2D2}" srcOrd="0" destOrd="0" presId="urn:microsoft.com/office/officeart/2005/8/layout/default"/>
    <dgm:cxn modelId="{704CA7C2-40C0-4737-AF39-0355326EA907}" srcId="{8138415F-F723-454E-BF14-1F37AC5740C4}" destId="{8FA13928-9593-4310-926F-B9A6B2290990}" srcOrd="4" destOrd="0" parTransId="{0EC1B8FD-5A29-457F-807B-A3CE8A9B53DD}" sibTransId="{97FE0314-256C-4085-B94D-7F3E92914026}"/>
    <dgm:cxn modelId="{E124ED4D-47E7-49B7-AF9A-278EBE2A1304}" srcId="{8138415F-F723-454E-BF14-1F37AC5740C4}" destId="{0080EFFA-B812-4436-9124-BFC207D0D002}" srcOrd="0" destOrd="0" parTransId="{9F124B2D-C5B4-4AB3-809B-ACE4667991EA}" sibTransId="{F006E5A6-0DEC-4B10-A126-78871CE96B64}"/>
    <dgm:cxn modelId="{C4AFABB1-2D97-4424-A4B2-6381C43E7659}" type="presOf" srcId="{2634A510-46BF-4FED-A8C1-FC2505BA7CDD}" destId="{1B23C48E-8211-4136-8CFD-2DEBF54B2D8D}" srcOrd="0" destOrd="0" presId="urn:microsoft.com/office/officeart/2005/8/layout/default"/>
    <dgm:cxn modelId="{84CCA8FA-216E-4BB8-BE11-F8DF95A333A1}" type="presOf" srcId="{58238BA6-F85F-48C2-A2A4-04A62A1D5CD1}" destId="{9054EB81-4960-4AF1-8A4B-2853ECDE7DE7}" srcOrd="0" destOrd="0" presId="urn:microsoft.com/office/officeart/2005/8/layout/default"/>
    <dgm:cxn modelId="{98129B77-4810-497C-9ED6-30D148C5FF97}" type="presOf" srcId="{8138415F-F723-454E-BF14-1F37AC5740C4}" destId="{A6D39678-679F-4647-A77F-0486BDF7E0E5}" srcOrd="0" destOrd="0" presId="urn:microsoft.com/office/officeart/2005/8/layout/default"/>
    <dgm:cxn modelId="{01C8C795-E0F2-423F-A150-6AFCADDE387A}" srcId="{8138415F-F723-454E-BF14-1F37AC5740C4}" destId="{2634A510-46BF-4FED-A8C1-FC2505BA7CDD}" srcOrd="3" destOrd="0" parTransId="{AB11EFDC-B8B9-4CC0-803D-97246C2AA3DE}" sibTransId="{B8E8E8DD-6A38-467C-83BB-B2B87245A696}"/>
    <dgm:cxn modelId="{44B7D4CB-8ACE-4F66-B085-9A8AA76E78FF}" type="presOf" srcId="{D4009742-C6E1-471E-B869-90291EA7D0BD}" destId="{0C99424C-6956-488A-8928-561ED5CC60DA}" srcOrd="0" destOrd="0" presId="urn:microsoft.com/office/officeart/2005/8/layout/default"/>
    <dgm:cxn modelId="{E5E09B1D-6C83-4918-AF93-24E947C95EEF}" srcId="{8138415F-F723-454E-BF14-1F37AC5740C4}" destId="{D4009742-C6E1-471E-B869-90291EA7D0BD}" srcOrd="5" destOrd="0" parTransId="{B26E2C1F-2B09-4319-A097-8733DFE4AD46}" sibTransId="{62C75D1F-0BBE-42E0-86C7-BE2C72D5E907}"/>
    <dgm:cxn modelId="{DAA2F47D-A467-45DF-ACE8-456DC9E6B33F}" type="presParOf" srcId="{A6D39678-679F-4647-A77F-0486BDF7E0E5}" destId="{4E7F00B5-6C0C-49A7-8804-93F55726D2D2}" srcOrd="0" destOrd="0" presId="urn:microsoft.com/office/officeart/2005/8/layout/default"/>
    <dgm:cxn modelId="{BDD64F6A-161F-469D-A45A-7DBC9964A471}" type="presParOf" srcId="{A6D39678-679F-4647-A77F-0486BDF7E0E5}" destId="{A371F748-16AC-4CF7-BEA2-C3E3EE331946}" srcOrd="1" destOrd="0" presId="urn:microsoft.com/office/officeart/2005/8/layout/default"/>
    <dgm:cxn modelId="{CFB5F331-AAD6-4140-A21E-1810835EAE09}" type="presParOf" srcId="{A6D39678-679F-4647-A77F-0486BDF7E0E5}" destId="{51D28BED-A288-4546-A880-43CAE3394008}" srcOrd="2" destOrd="0" presId="urn:microsoft.com/office/officeart/2005/8/layout/default"/>
    <dgm:cxn modelId="{0690F3A2-A6B4-4F20-A41D-F2588B15BD37}" type="presParOf" srcId="{A6D39678-679F-4647-A77F-0486BDF7E0E5}" destId="{938D8BC8-C76C-49EE-8BA3-C513D3CF5277}" srcOrd="3" destOrd="0" presId="urn:microsoft.com/office/officeart/2005/8/layout/default"/>
    <dgm:cxn modelId="{4377A52A-74B6-4DF0-9324-CE584B4B43DC}" type="presParOf" srcId="{A6D39678-679F-4647-A77F-0486BDF7E0E5}" destId="{9054EB81-4960-4AF1-8A4B-2853ECDE7DE7}" srcOrd="4" destOrd="0" presId="urn:microsoft.com/office/officeart/2005/8/layout/default"/>
    <dgm:cxn modelId="{5CBBC9BF-B318-49BE-B69D-CAE0B88EE77E}" type="presParOf" srcId="{A6D39678-679F-4647-A77F-0486BDF7E0E5}" destId="{A9AF60B1-4148-4A3D-B280-1AA61B9A3881}" srcOrd="5" destOrd="0" presId="urn:microsoft.com/office/officeart/2005/8/layout/default"/>
    <dgm:cxn modelId="{FEB24D92-8C1C-4F29-A5C2-466D8E63DADE}" type="presParOf" srcId="{A6D39678-679F-4647-A77F-0486BDF7E0E5}" destId="{1B23C48E-8211-4136-8CFD-2DEBF54B2D8D}" srcOrd="6" destOrd="0" presId="urn:microsoft.com/office/officeart/2005/8/layout/default"/>
    <dgm:cxn modelId="{57DC6DE6-5BE3-4498-9EE1-7E2327A9BC5A}" type="presParOf" srcId="{A6D39678-679F-4647-A77F-0486BDF7E0E5}" destId="{6218ECA4-6849-4FAC-81C2-AA8CC5B36A02}" srcOrd="7" destOrd="0" presId="urn:microsoft.com/office/officeart/2005/8/layout/default"/>
    <dgm:cxn modelId="{0DB4F43A-6018-490E-B92C-E4FC6542001B}" type="presParOf" srcId="{A6D39678-679F-4647-A77F-0486BDF7E0E5}" destId="{9C0ABD1B-BDC4-4F59-9BC4-976C130FFEEB}" srcOrd="8" destOrd="0" presId="urn:microsoft.com/office/officeart/2005/8/layout/default"/>
    <dgm:cxn modelId="{3806C26D-5181-4DA7-B23B-4E704E2F3F37}" type="presParOf" srcId="{A6D39678-679F-4647-A77F-0486BDF7E0E5}" destId="{0FAF8502-AF3E-4158-B0C7-A531B1984920}" srcOrd="9" destOrd="0" presId="urn:microsoft.com/office/officeart/2005/8/layout/default"/>
    <dgm:cxn modelId="{D51CFAC0-E779-4D2F-AF92-B5D3E59488B3}" type="presParOf" srcId="{A6D39678-679F-4647-A77F-0486BDF7E0E5}" destId="{0C99424C-6956-488A-8928-561ED5CC60DA}" srcOrd="10" destOrd="0" presId="urn:microsoft.com/office/officeart/2005/8/layout/default"/>
  </dgm:cxnLst>
  <dgm:bg/>
  <dgm:whole/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41AB43F-2712-4CCE-9DC0-B258480AA3A2}" type="doc">
      <dgm:prSet loTypeId="urn:microsoft.com/office/officeart/2005/8/layout/hList9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536F0004-D87B-4547-B802-5BE37A5F6EA5}">
      <dgm:prSet custT="1"/>
      <dgm:spPr/>
      <dgm:t>
        <a:bodyPr/>
        <a:lstStyle/>
        <a:p>
          <a:pPr rtl="0"/>
          <a:r>
            <a:rPr lang="en-US" sz="1100" dirty="0" smtClean="0"/>
            <a:t>Myth #1 – Legacy applications provide little or limited business value</a:t>
          </a:r>
          <a:endParaRPr lang="en-US" sz="1100" dirty="0"/>
        </a:p>
      </dgm:t>
    </dgm:pt>
    <dgm:pt modelId="{E218D257-1DDB-4B41-9AD2-C5297E7B5FCD}" type="parTrans" cxnId="{BAD85EEF-F303-4CE3-A73C-1C1129D1EBA0}">
      <dgm:prSet/>
      <dgm:spPr/>
      <dgm:t>
        <a:bodyPr/>
        <a:lstStyle/>
        <a:p>
          <a:endParaRPr lang="en-US"/>
        </a:p>
      </dgm:t>
    </dgm:pt>
    <dgm:pt modelId="{647E09DF-A774-439E-8A4D-668DDEB35418}" type="sibTrans" cxnId="{BAD85EEF-F303-4CE3-A73C-1C1129D1EBA0}">
      <dgm:prSet/>
      <dgm:spPr/>
      <dgm:t>
        <a:bodyPr/>
        <a:lstStyle/>
        <a:p>
          <a:endParaRPr lang="en-US"/>
        </a:p>
      </dgm:t>
    </dgm:pt>
    <dgm:pt modelId="{FFB083C3-2C51-4346-B4C1-BFEE18F72CA7}">
      <dgm:prSet/>
      <dgm:spPr/>
      <dgm:t>
        <a:bodyPr/>
        <a:lstStyle/>
        <a:p>
          <a:pPr rtl="0"/>
          <a:r>
            <a:rPr lang="en-US" dirty="0" smtClean="0"/>
            <a:t>COBOL applications process 85% of all global business data</a:t>
          </a:r>
          <a:endParaRPr lang="en-US" dirty="0"/>
        </a:p>
      </dgm:t>
    </dgm:pt>
    <dgm:pt modelId="{E4F09F70-913F-440C-B20E-8EFC2FE2D544}" type="parTrans" cxnId="{7F7BB157-6103-4D31-B5C8-DB44A2E97477}">
      <dgm:prSet/>
      <dgm:spPr/>
      <dgm:t>
        <a:bodyPr/>
        <a:lstStyle/>
        <a:p>
          <a:endParaRPr lang="en-US"/>
        </a:p>
      </dgm:t>
    </dgm:pt>
    <dgm:pt modelId="{0170A7D8-9298-4AB4-BD18-D2A103320973}" type="sibTrans" cxnId="{7F7BB157-6103-4D31-B5C8-DB44A2E97477}">
      <dgm:prSet/>
      <dgm:spPr/>
      <dgm:t>
        <a:bodyPr/>
        <a:lstStyle/>
        <a:p>
          <a:endParaRPr lang="en-US"/>
        </a:p>
      </dgm:t>
    </dgm:pt>
    <dgm:pt modelId="{1753CFE6-7609-48D2-81D2-CFAFC79A3DD9}">
      <dgm:prSet custT="1"/>
      <dgm:spPr/>
      <dgm:t>
        <a:bodyPr/>
        <a:lstStyle/>
        <a:p>
          <a:pPr rtl="0"/>
          <a:r>
            <a:rPr lang="en-US" sz="1100" dirty="0" smtClean="0"/>
            <a:t>Myth #2 – Web-based systems are rapidly displacing legacy systems </a:t>
          </a:r>
          <a:endParaRPr lang="en-US" sz="1100" dirty="0"/>
        </a:p>
      </dgm:t>
    </dgm:pt>
    <dgm:pt modelId="{83104C9E-CB51-48FC-8A7F-E6F60767283D}" type="parTrans" cxnId="{AFE6E088-F16C-42FB-A698-20A7EC9BEB15}">
      <dgm:prSet/>
      <dgm:spPr/>
      <dgm:t>
        <a:bodyPr/>
        <a:lstStyle/>
        <a:p>
          <a:endParaRPr lang="en-US"/>
        </a:p>
      </dgm:t>
    </dgm:pt>
    <dgm:pt modelId="{0372DAE3-5DF6-4D74-8844-57FE47FE8A51}" type="sibTrans" cxnId="{AFE6E088-F16C-42FB-A698-20A7EC9BEB15}">
      <dgm:prSet/>
      <dgm:spPr/>
      <dgm:t>
        <a:bodyPr/>
        <a:lstStyle/>
        <a:p>
          <a:endParaRPr lang="en-US"/>
        </a:p>
      </dgm:t>
    </dgm:pt>
    <dgm:pt modelId="{E86AE153-FF66-40EE-9A28-D3BE1BF9A834}">
      <dgm:prSet/>
      <dgm:spPr/>
      <dgm:t>
        <a:bodyPr/>
        <a:lstStyle/>
        <a:p>
          <a:pPr rtl="0"/>
          <a:r>
            <a:rPr lang="en-US" dirty="0" smtClean="0"/>
            <a:t>1998 – 20 Billion CICS Transactions, 2000 – 30 Billion</a:t>
          </a:r>
          <a:endParaRPr lang="en-US" dirty="0"/>
        </a:p>
      </dgm:t>
    </dgm:pt>
    <dgm:pt modelId="{AB6C734A-3237-4FA5-AC09-45DA5C38222A}" type="parTrans" cxnId="{07C06CE0-4F2E-457A-BC37-F77F20A76640}">
      <dgm:prSet/>
      <dgm:spPr/>
      <dgm:t>
        <a:bodyPr/>
        <a:lstStyle/>
        <a:p>
          <a:endParaRPr lang="en-US"/>
        </a:p>
      </dgm:t>
    </dgm:pt>
    <dgm:pt modelId="{9987E484-F5A4-4FBC-80BE-17E32C453CFE}" type="sibTrans" cxnId="{07C06CE0-4F2E-457A-BC37-F77F20A76640}">
      <dgm:prSet/>
      <dgm:spPr/>
      <dgm:t>
        <a:bodyPr/>
        <a:lstStyle/>
        <a:p>
          <a:endParaRPr lang="en-US"/>
        </a:p>
      </dgm:t>
    </dgm:pt>
    <dgm:pt modelId="{842CB4C1-C7C7-4D4A-81D8-7609ED4E63FB}">
      <dgm:prSet/>
      <dgm:spPr/>
      <dgm:t>
        <a:bodyPr/>
        <a:lstStyle/>
        <a:p>
          <a:pPr rtl="0"/>
          <a:r>
            <a:rPr lang="en-US" dirty="0" smtClean="0"/>
            <a:t>1993 – 30,000 CICS Systems, 1999 – 50,000</a:t>
          </a:r>
          <a:endParaRPr lang="en-US" dirty="0"/>
        </a:p>
      </dgm:t>
    </dgm:pt>
    <dgm:pt modelId="{E6D0FE27-DBCC-45C0-8FAB-57CD39FEC0FD}" type="parTrans" cxnId="{89FC97F3-BF93-4402-ACE1-FF69154A446E}">
      <dgm:prSet/>
      <dgm:spPr/>
      <dgm:t>
        <a:bodyPr/>
        <a:lstStyle/>
        <a:p>
          <a:endParaRPr lang="en-US"/>
        </a:p>
      </dgm:t>
    </dgm:pt>
    <dgm:pt modelId="{EBFDABAE-B7A4-4876-8C01-8F8B8306822C}" type="sibTrans" cxnId="{89FC97F3-BF93-4402-ACE1-FF69154A446E}">
      <dgm:prSet/>
      <dgm:spPr/>
      <dgm:t>
        <a:bodyPr/>
        <a:lstStyle/>
        <a:p>
          <a:endParaRPr lang="en-US"/>
        </a:p>
      </dgm:t>
    </dgm:pt>
    <dgm:pt modelId="{83150B42-616B-4641-A8C4-4D7D098288D0}">
      <dgm:prSet custT="1"/>
      <dgm:spPr/>
      <dgm:t>
        <a:bodyPr/>
        <a:lstStyle/>
        <a:p>
          <a:pPr rtl="0"/>
          <a:r>
            <a:rPr lang="en-US" sz="1000" dirty="0" smtClean="0"/>
            <a:t>Myth #3 – COBOL is a dead language &amp; is no longer being enhanced or upgraded</a:t>
          </a:r>
          <a:endParaRPr lang="en-US" sz="1000" dirty="0"/>
        </a:p>
      </dgm:t>
    </dgm:pt>
    <dgm:pt modelId="{7A1285D5-C923-402A-949E-9FEFCE0BDC4D}" type="parTrans" cxnId="{09F1F5A6-62D2-4176-8A1E-2985BDFF7036}">
      <dgm:prSet/>
      <dgm:spPr/>
      <dgm:t>
        <a:bodyPr/>
        <a:lstStyle/>
        <a:p>
          <a:endParaRPr lang="en-US"/>
        </a:p>
      </dgm:t>
    </dgm:pt>
    <dgm:pt modelId="{85B50B15-C3B0-4921-871A-F1EC3F0A6447}" type="sibTrans" cxnId="{09F1F5A6-62D2-4176-8A1E-2985BDFF7036}">
      <dgm:prSet/>
      <dgm:spPr/>
      <dgm:t>
        <a:bodyPr/>
        <a:lstStyle/>
        <a:p>
          <a:endParaRPr lang="en-US"/>
        </a:p>
      </dgm:t>
    </dgm:pt>
    <dgm:pt modelId="{DFF9B772-2B58-4A06-AB00-A732D8A66A8B}">
      <dgm:prSet/>
      <dgm:spPr/>
      <dgm:t>
        <a:bodyPr/>
        <a:lstStyle/>
        <a:p>
          <a:pPr rtl="0"/>
          <a:r>
            <a:rPr lang="en-US" dirty="0" smtClean="0"/>
            <a:t>200 Billion Lines of Code, 60% of World’s Software</a:t>
          </a:r>
          <a:endParaRPr lang="en-US" dirty="0"/>
        </a:p>
      </dgm:t>
    </dgm:pt>
    <dgm:pt modelId="{AA01DC62-3E8E-4159-80A1-23FB99A96BE5}" type="parTrans" cxnId="{BEE9059A-3FC8-4B48-AA5B-C037F142D252}">
      <dgm:prSet/>
      <dgm:spPr/>
      <dgm:t>
        <a:bodyPr/>
        <a:lstStyle/>
        <a:p>
          <a:endParaRPr lang="en-US"/>
        </a:p>
      </dgm:t>
    </dgm:pt>
    <dgm:pt modelId="{5A7F8B39-5245-41DA-A5E5-D6EF60484874}" type="sibTrans" cxnId="{BEE9059A-3FC8-4B48-AA5B-C037F142D252}">
      <dgm:prSet/>
      <dgm:spPr/>
      <dgm:t>
        <a:bodyPr/>
        <a:lstStyle/>
        <a:p>
          <a:endParaRPr lang="en-US"/>
        </a:p>
      </dgm:t>
    </dgm:pt>
    <dgm:pt modelId="{6910C7B1-2B78-4D69-9BA0-FCE2C6D66466}">
      <dgm:prSet/>
      <dgm:spPr/>
      <dgm:t>
        <a:bodyPr/>
        <a:lstStyle/>
        <a:p>
          <a:pPr rtl="0"/>
          <a:r>
            <a:rPr lang="en-US" dirty="0" smtClean="0"/>
            <a:t>Over the next 5 years, 15% of all new application functionality will be developed using COBOL</a:t>
          </a:r>
          <a:endParaRPr lang="en-US" dirty="0"/>
        </a:p>
      </dgm:t>
    </dgm:pt>
    <dgm:pt modelId="{73948B1C-52E2-4AC4-88B7-D4AD33D308A1}" type="parTrans" cxnId="{7FA4BD59-0A92-4C86-BF9F-0EF0CB97BD7D}">
      <dgm:prSet/>
      <dgm:spPr/>
      <dgm:t>
        <a:bodyPr/>
        <a:lstStyle/>
        <a:p>
          <a:endParaRPr lang="en-US"/>
        </a:p>
      </dgm:t>
    </dgm:pt>
    <dgm:pt modelId="{3CCC34C0-1A70-4C02-AFEF-4101667CC8D3}" type="sibTrans" cxnId="{7FA4BD59-0A92-4C86-BF9F-0EF0CB97BD7D}">
      <dgm:prSet/>
      <dgm:spPr/>
      <dgm:t>
        <a:bodyPr/>
        <a:lstStyle/>
        <a:p>
          <a:endParaRPr lang="en-US"/>
        </a:p>
      </dgm:t>
    </dgm:pt>
    <dgm:pt modelId="{6707399E-3B8A-4FC7-A48E-F988F7FF5A13}">
      <dgm:prSet/>
      <dgm:spPr/>
      <dgm:t>
        <a:bodyPr/>
        <a:lstStyle/>
        <a:p>
          <a:pPr rtl="0"/>
          <a:r>
            <a:rPr lang="en-US" dirty="0" smtClean="0"/>
            <a:t>It is being web-enabled</a:t>
          </a:r>
          <a:endParaRPr lang="en-US" dirty="0"/>
        </a:p>
      </dgm:t>
    </dgm:pt>
    <dgm:pt modelId="{51FC2260-443B-4A51-8238-A0F003232739}" type="parTrans" cxnId="{7591AA2F-7466-4F5A-9549-EE43D1CD09AF}">
      <dgm:prSet/>
      <dgm:spPr/>
      <dgm:t>
        <a:bodyPr/>
        <a:lstStyle/>
        <a:p>
          <a:endParaRPr lang="en-US"/>
        </a:p>
      </dgm:t>
    </dgm:pt>
    <dgm:pt modelId="{E3D69921-3499-49F8-A877-CEF937A8CFF2}" type="sibTrans" cxnId="{7591AA2F-7466-4F5A-9549-EE43D1CD09AF}">
      <dgm:prSet/>
      <dgm:spPr/>
      <dgm:t>
        <a:bodyPr/>
        <a:lstStyle/>
        <a:p>
          <a:endParaRPr lang="en-US"/>
        </a:p>
      </dgm:t>
    </dgm:pt>
    <dgm:pt modelId="{CD65801E-4778-4A00-B543-9DCD1D9076CC}" type="pres">
      <dgm:prSet presAssocID="{D41AB43F-2712-4CCE-9DC0-B258480AA3A2}" presName="list" presStyleCnt="0">
        <dgm:presLayoutVars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CCFD205E-74B5-49CF-9F83-AE57B7E03906}" type="pres">
      <dgm:prSet presAssocID="{536F0004-D87B-4547-B802-5BE37A5F6EA5}" presName="posSpace" presStyleCnt="0"/>
      <dgm:spPr/>
    </dgm:pt>
    <dgm:pt modelId="{98B27FD3-659C-4B45-971B-D24C46DB98A7}" type="pres">
      <dgm:prSet presAssocID="{536F0004-D87B-4547-B802-5BE37A5F6EA5}" presName="vertFlow" presStyleCnt="0"/>
      <dgm:spPr/>
    </dgm:pt>
    <dgm:pt modelId="{4E710C86-E3E1-4CB9-A3FB-892524527276}" type="pres">
      <dgm:prSet presAssocID="{536F0004-D87B-4547-B802-5BE37A5F6EA5}" presName="topSpace" presStyleCnt="0"/>
      <dgm:spPr/>
    </dgm:pt>
    <dgm:pt modelId="{BAD44D79-5C2B-4809-B4DD-258493C2788E}" type="pres">
      <dgm:prSet presAssocID="{536F0004-D87B-4547-B802-5BE37A5F6EA5}" presName="firstComp" presStyleCnt="0"/>
      <dgm:spPr/>
    </dgm:pt>
    <dgm:pt modelId="{6369734C-66B9-4D31-86DB-F3909B52DF1B}" type="pres">
      <dgm:prSet presAssocID="{536F0004-D87B-4547-B802-5BE37A5F6EA5}" presName="firstChild" presStyleLbl="bgAccFollowNode1" presStyleIdx="0" presStyleCnt="6"/>
      <dgm:spPr/>
      <dgm:t>
        <a:bodyPr/>
        <a:lstStyle/>
        <a:p>
          <a:endParaRPr lang="en-US"/>
        </a:p>
      </dgm:t>
    </dgm:pt>
    <dgm:pt modelId="{02950F0C-6AEA-4DF9-AAE9-4E09E1F49D41}" type="pres">
      <dgm:prSet presAssocID="{536F0004-D87B-4547-B802-5BE37A5F6EA5}" presName="firstChildTx" presStyleLbl="bgAccFollow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550E27-0499-488E-9EA0-09C338C02623}" type="pres">
      <dgm:prSet presAssocID="{536F0004-D87B-4547-B802-5BE37A5F6EA5}" presName="negSpace" presStyleCnt="0"/>
      <dgm:spPr/>
    </dgm:pt>
    <dgm:pt modelId="{058C18CB-A8BF-4318-B19A-800858630627}" type="pres">
      <dgm:prSet presAssocID="{536F0004-D87B-4547-B802-5BE37A5F6EA5}" presName="circle" presStyleLbl="node1" presStyleIdx="0" presStyleCnt="3"/>
      <dgm:spPr/>
      <dgm:t>
        <a:bodyPr/>
        <a:lstStyle/>
        <a:p>
          <a:endParaRPr lang="en-US"/>
        </a:p>
      </dgm:t>
    </dgm:pt>
    <dgm:pt modelId="{45F63168-AAC7-48C3-BA7F-6612E24AFB87}" type="pres">
      <dgm:prSet presAssocID="{647E09DF-A774-439E-8A4D-668DDEB35418}" presName="transSpace" presStyleCnt="0"/>
      <dgm:spPr/>
    </dgm:pt>
    <dgm:pt modelId="{F7A748D1-2233-4FC4-843B-F4674C861339}" type="pres">
      <dgm:prSet presAssocID="{1753CFE6-7609-48D2-81D2-CFAFC79A3DD9}" presName="posSpace" presStyleCnt="0"/>
      <dgm:spPr/>
    </dgm:pt>
    <dgm:pt modelId="{7B7BE39B-922D-4478-9736-FAA968FA2C1E}" type="pres">
      <dgm:prSet presAssocID="{1753CFE6-7609-48D2-81D2-CFAFC79A3DD9}" presName="vertFlow" presStyleCnt="0"/>
      <dgm:spPr/>
    </dgm:pt>
    <dgm:pt modelId="{F564618E-4D80-4925-A77B-F1C033905ACD}" type="pres">
      <dgm:prSet presAssocID="{1753CFE6-7609-48D2-81D2-CFAFC79A3DD9}" presName="topSpace" presStyleCnt="0"/>
      <dgm:spPr/>
    </dgm:pt>
    <dgm:pt modelId="{2CD93580-91CA-4DB4-9119-B71ADDF28E93}" type="pres">
      <dgm:prSet presAssocID="{1753CFE6-7609-48D2-81D2-CFAFC79A3DD9}" presName="firstComp" presStyleCnt="0"/>
      <dgm:spPr/>
    </dgm:pt>
    <dgm:pt modelId="{578CC820-CCAC-4E0E-9245-00A519EC6986}" type="pres">
      <dgm:prSet presAssocID="{1753CFE6-7609-48D2-81D2-CFAFC79A3DD9}" presName="firstChild" presStyleLbl="bgAccFollowNode1" presStyleIdx="1" presStyleCnt="6"/>
      <dgm:spPr/>
      <dgm:t>
        <a:bodyPr/>
        <a:lstStyle/>
        <a:p>
          <a:endParaRPr lang="en-US"/>
        </a:p>
      </dgm:t>
    </dgm:pt>
    <dgm:pt modelId="{3AB9B65C-E03A-4221-83DC-3B3D744E0477}" type="pres">
      <dgm:prSet presAssocID="{1753CFE6-7609-48D2-81D2-CFAFC79A3DD9}" presName="firstChildTx" presStyleLbl="bgAccFollow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EB0D133-3B7E-4871-A05E-4B7C11B0E57E}" type="pres">
      <dgm:prSet presAssocID="{842CB4C1-C7C7-4D4A-81D8-7609ED4E63FB}" presName="comp" presStyleCnt="0"/>
      <dgm:spPr/>
    </dgm:pt>
    <dgm:pt modelId="{E1F26347-389A-43D6-A2ED-08E62589B99C}" type="pres">
      <dgm:prSet presAssocID="{842CB4C1-C7C7-4D4A-81D8-7609ED4E63FB}" presName="child" presStyleLbl="bgAccFollowNode1" presStyleIdx="2" presStyleCnt="6"/>
      <dgm:spPr/>
      <dgm:t>
        <a:bodyPr/>
        <a:lstStyle/>
        <a:p>
          <a:endParaRPr lang="en-US"/>
        </a:p>
      </dgm:t>
    </dgm:pt>
    <dgm:pt modelId="{0410ADB6-9E44-474F-A284-95AD2662CF96}" type="pres">
      <dgm:prSet presAssocID="{842CB4C1-C7C7-4D4A-81D8-7609ED4E63FB}" presName="childTx" presStyleLbl="bgAccFollow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FBD200-0718-4659-AFF4-0096827E03E9}" type="pres">
      <dgm:prSet presAssocID="{1753CFE6-7609-48D2-81D2-CFAFC79A3DD9}" presName="negSpace" presStyleCnt="0"/>
      <dgm:spPr/>
    </dgm:pt>
    <dgm:pt modelId="{8100A68C-9673-456A-8BFF-DD3AB4AACECE}" type="pres">
      <dgm:prSet presAssocID="{1753CFE6-7609-48D2-81D2-CFAFC79A3DD9}" presName="circle" presStyleLbl="node1" presStyleIdx="1" presStyleCnt="3"/>
      <dgm:spPr/>
      <dgm:t>
        <a:bodyPr/>
        <a:lstStyle/>
        <a:p>
          <a:endParaRPr lang="en-US"/>
        </a:p>
      </dgm:t>
    </dgm:pt>
    <dgm:pt modelId="{CD82DCA9-39F1-4110-A5D9-8D60B3E30A69}" type="pres">
      <dgm:prSet presAssocID="{0372DAE3-5DF6-4D74-8844-57FE47FE8A51}" presName="transSpace" presStyleCnt="0"/>
      <dgm:spPr/>
    </dgm:pt>
    <dgm:pt modelId="{D5A7B02D-4FFB-4F1E-BC00-C637395C43F0}" type="pres">
      <dgm:prSet presAssocID="{83150B42-616B-4641-A8C4-4D7D098288D0}" presName="posSpace" presStyleCnt="0"/>
      <dgm:spPr/>
    </dgm:pt>
    <dgm:pt modelId="{300681CB-7397-42D9-9A50-BF9001823A08}" type="pres">
      <dgm:prSet presAssocID="{83150B42-616B-4641-A8C4-4D7D098288D0}" presName="vertFlow" presStyleCnt="0"/>
      <dgm:spPr/>
    </dgm:pt>
    <dgm:pt modelId="{BB6BC03D-C8DC-4203-9E6B-9F0C77D1BAD6}" type="pres">
      <dgm:prSet presAssocID="{83150B42-616B-4641-A8C4-4D7D098288D0}" presName="topSpace" presStyleCnt="0"/>
      <dgm:spPr/>
    </dgm:pt>
    <dgm:pt modelId="{FB7FC0CD-5582-4157-A98C-9DFE6C0EC4AD}" type="pres">
      <dgm:prSet presAssocID="{83150B42-616B-4641-A8C4-4D7D098288D0}" presName="firstComp" presStyleCnt="0"/>
      <dgm:spPr/>
    </dgm:pt>
    <dgm:pt modelId="{4734F2C1-2DB7-4A47-9EFA-D236527BE5A6}" type="pres">
      <dgm:prSet presAssocID="{83150B42-616B-4641-A8C4-4D7D098288D0}" presName="firstChild" presStyleLbl="bgAccFollowNode1" presStyleIdx="3" presStyleCnt="6"/>
      <dgm:spPr/>
      <dgm:t>
        <a:bodyPr/>
        <a:lstStyle/>
        <a:p>
          <a:endParaRPr lang="en-US"/>
        </a:p>
      </dgm:t>
    </dgm:pt>
    <dgm:pt modelId="{47EE9CDD-DB24-4DB2-9685-58F6818B3E92}" type="pres">
      <dgm:prSet presAssocID="{83150B42-616B-4641-A8C4-4D7D098288D0}" presName="firstChildTx" presStyleLbl="bgAccFollow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337863-9749-4139-9503-F558E2A129DB}" type="pres">
      <dgm:prSet presAssocID="{6910C7B1-2B78-4D69-9BA0-FCE2C6D66466}" presName="comp" presStyleCnt="0"/>
      <dgm:spPr/>
    </dgm:pt>
    <dgm:pt modelId="{BE26B50D-4E5C-4B25-81EC-7239833BF66A}" type="pres">
      <dgm:prSet presAssocID="{6910C7B1-2B78-4D69-9BA0-FCE2C6D66466}" presName="child" presStyleLbl="bgAccFollowNode1" presStyleIdx="4" presStyleCnt="6"/>
      <dgm:spPr/>
      <dgm:t>
        <a:bodyPr/>
        <a:lstStyle/>
        <a:p>
          <a:endParaRPr lang="en-US"/>
        </a:p>
      </dgm:t>
    </dgm:pt>
    <dgm:pt modelId="{DF83B5FB-CEA9-4AB9-80DC-8C196EEDC7F6}" type="pres">
      <dgm:prSet presAssocID="{6910C7B1-2B78-4D69-9BA0-FCE2C6D66466}" presName="childTx" presStyleLbl="bgAccFollow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B1B073-3E51-4382-92C7-725837498D54}" type="pres">
      <dgm:prSet presAssocID="{6707399E-3B8A-4FC7-A48E-F988F7FF5A13}" presName="comp" presStyleCnt="0"/>
      <dgm:spPr/>
    </dgm:pt>
    <dgm:pt modelId="{1B7EA258-284B-4839-AF49-E2A8FDD9D5EA}" type="pres">
      <dgm:prSet presAssocID="{6707399E-3B8A-4FC7-A48E-F988F7FF5A13}" presName="child" presStyleLbl="bgAccFollowNode1" presStyleIdx="5" presStyleCnt="6"/>
      <dgm:spPr/>
      <dgm:t>
        <a:bodyPr/>
        <a:lstStyle/>
        <a:p>
          <a:endParaRPr lang="en-US"/>
        </a:p>
      </dgm:t>
    </dgm:pt>
    <dgm:pt modelId="{9BED01DF-A3DD-48C3-954C-5EB0F1DDBB72}" type="pres">
      <dgm:prSet presAssocID="{6707399E-3B8A-4FC7-A48E-F988F7FF5A13}" presName="childTx" presStyleLbl="bgAccFollow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D30AEE0-9EF8-4831-8485-0DC2B41AA900}" type="pres">
      <dgm:prSet presAssocID="{83150B42-616B-4641-A8C4-4D7D098288D0}" presName="negSpace" presStyleCnt="0"/>
      <dgm:spPr/>
    </dgm:pt>
    <dgm:pt modelId="{2599E8E9-B7A1-4FD7-BA56-2729CE62B8F7}" type="pres">
      <dgm:prSet presAssocID="{83150B42-616B-4641-A8C4-4D7D098288D0}" presName="circle" presStyleLbl="node1" presStyleIdx="2" presStyleCnt="3"/>
      <dgm:spPr/>
      <dgm:t>
        <a:bodyPr/>
        <a:lstStyle/>
        <a:p>
          <a:endParaRPr lang="en-US"/>
        </a:p>
      </dgm:t>
    </dgm:pt>
  </dgm:ptLst>
  <dgm:cxnLst>
    <dgm:cxn modelId="{89FC97F3-BF93-4402-ACE1-FF69154A446E}" srcId="{1753CFE6-7609-48D2-81D2-CFAFC79A3DD9}" destId="{842CB4C1-C7C7-4D4A-81D8-7609ED4E63FB}" srcOrd="1" destOrd="0" parTransId="{E6D0FE27-DBCC-45C0-8FAB-57CD39FEC0FD}" sibTransId="{EBFDABAE-B7A4-4876-8C01-8F8B8306822C}"/>
    <dgm:cxn modelId="{A2B084B1-FADB-4E19-B396-EA511647F2F2}" type="presOf" srcId="{FFB083C3-2C51-4346-B4C1-BFEE18F72CA7}" destId="{02950F0C-6AEA-4DF9-AAE9-4E09E1F49D41}" srcOrd="1" destOrd="0" presId="urn:microsoft.com/office/officeart/2005/8/layout/hList9"/>
    <dgm:cxn modelId="{09F1F5A6-62D2-4176-8A1E-2985BDFF7036}" srcId="{D41AB43F-2712-4CCE-9DC0-B258480AA3A2}" destId="{83150B42-616B-4641-A8C4-4D7D098288D0}" srcOrd="2" destOrd="0" parTransId="{7A1285D5-C923-402A-949E-9FEFCE0BDC4D}" sibTransId="{85B50B15-C3B0-4921-871A-F1EC3F0A6447}"/>
    <dgm:cxn modelId="{A002A31C-7913-4ED0-B477-E6B9432FE0BA}" type="presOf" srcId="{842CB4C1-C7C7-4D4A-81D8-7609ED4E63FB}" destId="{E1F26347-389A-43D6-A2ED-08E62589B99C}" srcOrd="0" destOrd="0" presId="urn:microsoft.com/office/officeart/2005/8/layout/hList9"/>
    <dgm:cxn modelId="{07C06CE0-4F2E-457A-BC37-F77F20A76640}" srcId="{1753CFE6-7609-48D2-81D2-CFAFC79A3DD9}" destId="{E86AE153-FF66-40EE-9A28-D3BE1BF9A834}" srcOrd="0" destOrd="0" parTransId="{AB6C734A-3237-4FA5-AC09-45DA5C38222A}" sibTransId="{9987E484-F5A4-4FBC-80BE-17E32C453CFE}"/>
    <dgm:cxn modelId="{9EAB2CC4-C21E-4D61-A947-09216BF602B2}" type="presOf" srcId="{6910C7B1-2B78-4D69-9BA0-FCE2C6D66466}" destId="{BE26B50D-4E5C-4B25-81EC-7239833BF66A}" srcOrd="0" destOrd="0" presId="urn:microsoft.com/office/officeart/2005/8/layout/hList9"/>
    <dgm:cxn modelId="{F6E3E17C-4F3E-472A-939C-D7DAC60BCBF0}" type="presOf" srcId="{D41AB43F-2712-4CCE-9DC0-B258480AA3A2}" destId="{CD65801E-4778-4A00-B543-9DCD1D9076CC}" srcOrd="0" destOrd="0" presId="urn:microsoft.com/office/officeart/2005/8/layout/hList9"/>
    <dgm:cxn modelId="{DE778F8B-19AB-4904-A7B9-1FB94F2E88A3}" type="presOf" srcId="{536F0004-D87B-4547-B802-5BE37A5F6EA5}" destId="{058C18CB-A8BF-4318-B19A-800858630627}" srcOrd="0" destOrd="0" presId="urn:microsoft.com/office/officeart/2005/8/layout/hList9"/>
    <dgm:cxn modelId="{DC339C7F-07D6-4116-9F2C-D6A8339E6BCF}" type="presOf" srcId="{FFB083C3-2C51-4346-B4C1-BFEE18F72CA7}" destId="{6369734C-66B9-4D31-86DB-F3909B52DF1B}" srcOrd="0" destOrd="0" presId="urn:microsoft.com/office/officeart/2005/8/layout/hList9"/>
    <dgm:cxn modelId="{AFE6E088-F16C-42FB-A698-20A7EC9BEB15}" srcId="{D41AB43F-2712-4CCE-9DC0-B258480AA3A2}" destId="{1753CFE6-7609-48D2-81D2-CFAFC79A3DD9}" srcOrd="1" destOrd="0" parTransId="{83104C9E-CB51-48FC-8A7F-E6F60767283D}" sibTransId="{0372DAE3-5DF6-4D74-8844-57FE47FE8A51}"/>
    <dgm:cxn modelId="{7A3E7B3A-65B8-420F-96AC-FDE72A5222B3}" type="presOf" srcId="{6707399E-3B8A-4FC7-A48E-F988F7FF5A13}" destId="{9BED01DF-A3DD-48C3-954C-5EB0F1DDBB72}" srcOrd="1" destOrd="0" presId="urn:microsoft.com/office/officeart/2005/8/layout/hList9"/>
    <dgm:cxn modelId="{F69144C7-E33C-4A8D-8641-7F433BD48159}" type="presOf" srcId="{6910C7B1-2B78-4D69-9BA0-FCE2C6D66466}" destId="{DF83B5FB-CEA9-4AB9-80DC-8C196EEDC7F6}" srcOrd="1" destOrd="0" presId="urn:microsoft.com/office/officeart/2005/8/layout/hList9"/>
    <dgm:cxn modelId="{2573F144-5F60-4B74-8794-098920C4E0AF}" type="presOf" srcId="{DFF9B772-2B58-4A06-AB00-A732D8A66A8B}" destId="{4734F2C1-2DB7-4A47-9EFA-D236527BE5A6}" srcOrd="0" destOrd="0" presId="urn:microsoft.com/office/officeart/2005/8/layout/hList9"/>
    <dgm:cxn modelId="{B9641527-51B7-4D8A-A2B0-9385513A4844}" type="presOf" srcId="{DFF9B772-2B58-4A06-AB00-A732D8A66A8B}" destId="{47EE9CDD-DB24-4DB2-9685-58F6818B3E92}" srcOrd="1" destOrd="0" presId="urn:microsoft.com/office/officeart/2005/8/layout/hList9"/>
    <dgm:cxn modelId="{AF8EA62C-40C3-4980-BAFA-F7A842B7397A}" type="presOf" srcId="{842CB4C1-C7C7-4D4A-81D8-7609ED4E63FB}" destId="{0410ADB6-9E44-474F-A284-95AD2662CF96}" srcOrd="1" destOrd="0" presId="urn:microsoft.com/office/officeart/2005/8/layout/hList9"/>
    <dgm:cxn modelId="{BAD85EEF-F303-4CE3-A73C-1C1129D1EBA0}" srcId="{D41AB43F-2712-4CCE-9DC0-B258480AA3A2}" destId="{536F0004-D87B-4547-B802-5BE37A5F6EA5}" srcOrd="0" destOrd="0" parTransId="{E218D257-1DDB-4B41-9AD2-C5297E7B5FCD}" sibTransId="{647E09DF-A774-439E-8A4D-668DDEB35418}"/>
    <dgm:cxn modelId="{BEE9059A-3FC8-4B48-AA5B-C037F142D252}" srcId="{83150B42-616B-4641-A8C4-4D7D098288D0}" destId="{DFF9B772-2B58-4A06-AB00-A732D8A66A8B}" srcOrd="0" destOrd="0" parTransId="{AA01DC62-3E8E-4159-80A1-23FB99A96BE5}" sibTransId="{5A7F8B39-5245-41DA-A5E5-D6EF60484874}"/>
    <dgm:cxn modelId="{8447A9DD-7515-406C-8E34-EB3BE29B2ECB}" type="presOf" srcId="{6707399E-3B8A-4FC7-A48E-F988F7FF5A13}" destId="{1B7EA258-284B-4839-AF49-E2A8FDD9D5EA}" srcOrd="0" destOrd="0" presId="urn:microsoft.com/office/officeart/2005/8/layout/hList9"/>
    <dgm:cxn modelId="{7F7BB157-6103-4D31-B5C8-DB44A2E97477}" srcId="{536F0004-D87B-4547-B802-5BE37A5F6EA5}" destId="{FFB083C3-2C51-4346-B4C1-BFEE18F72CA7}" srcOrd="0" destOrd="0" parTransId="{E4F09F70-913F-440C-B20E-8EFC2FE2D544}" sibTransId="{0170A7D8-9298-4AB4-BD18-D2A103320973}"/>
    <dgm:cxn modelId="{7FA4BD59-0A92-4C86-BF9F-0EF0CB97BD7D}" srcId="{83150B42-616B-4641-A8C4-4D7D098288D0}" destId="{6910C7B1-2B78-4D69-9BA0-FCE2C6D66466}" srcOrd="1" destOrd="0" parTransId="{73948B1C-52E2-4AC4-88B7-D4AD33D308A1}" sibTransId="{3CCC34C0-1A70-4C02-AFEF-4101667CC8D3}"/>
    <dgm:cxn modelId="{AD359004-5123-469D-ACBB-89A787AF2F26}" type="presOf" srcId="{E86AE153-FF66-40EE-9A28-D3BE1BF9A834}" destId="{3AB9B65C-E03A-4221-83DC-3B3D744E0477}" srcOrd="1" destOrd="0" presId="urn:microsoft.com/office/officeart/2005/8/layout/hList9"/>
    <dgm:cxn modelId="{813A55C1-FF98-457B-869E-40CBE2719690}" type="presOf" srcId="{1753CFE6-7609-48D2-81D2-CFAFC79A3DD9}" destId="{8100A68C-9673-456A-8BFF-DD3AB4AACECE}" srcOrd="0" destOrd="0" presId="urn:microsoft.com/office/officeart/2005/8/layout/hList9"/>
    <dgm:cxn modelId="{3F4285AC-2A80-43AB-AF51-ECA9A9EDDDC7}" type="presOf" srcId="{83150B42-616B-4641-A8C4-4D7D098288D0}" destId="{2599E8E9-B7A1-4FD7-BA56-2729CE62B8F7}" srcOrd="0" destOrd="0" presId="urn:microsoft.com/office/officeart/2005/8/layout/hList9"/>
    <dgm:cxn modelId="{952D47C3-9006-4226-8678-074AE13E8054}" type="presOf" srcId="{E86AE153-FF66-40EE-9A28-D3BE1BF9A834}" destId="{578CC820-CCAC-4E0E-9245-00A519EC6986}" srcOrd="0" destOrd="0" presId="urn:microsoft.com/office/officeart/2005/8/layout/hList9"/>
    <dgm:cxn modelId="{7591AA2F-7466-4F5A-9549-EE43D1CD09AF}" srcId="{83150B42-616B-4641-A8C4-4D7D098288D0}" destId="{6707399E-3B8A-4FC7-A48E-F988F7FF5A13}" srcOrd="2" destOrd="0" parTransId="{51FC2260-443B-4A51-8238-A0F003232739}" sibTransId="{E3D69921-3499-49F8-A877-CEF937A8CFF2}"/>
    <dgm:cxn modelId="{A0B2C036-667E-41F4-B723-5F402522B084}" type="presParOf" srcId="{CD65801E-4778-4A00-B543-9DCD1D9076CC}" destId="{CCFD205E-74B5-49CF-9F83-AE57B7E03906}" srcOrd="0" destOrd="0" presId="urn:microsoft.com/office/officeart/2005/8/layout/hList9"/>
    <dgm:cxn modelId="{C4E6AB50-D308-47CF-A0AA-4A35CC7CB00C}" type="presParOf" srcId="{CD65801E-4778-4A00-B543-9DCD1D9076CC}" destId="{98B27FD3-659C-4B45-971B-D24C46DB98A7}" srcOrd="1" destOrd="0" presId="urn:microsoft.com/office/officeart/2005/8/layout/hList9"/>
    <dgm:cxn modelId="{A9F304C5-9FA3-4EFB-B7A9-2519F4866165}" type="presParOf" srcId="{98B27FD3-659C-4B45-971B-D24C46DB98A7}" destId="{4E710C86-E3E1-4CB9-A3FB-892524527276}" srcOrd="0" destOrd="0" presId="urn:microsoft.com/office/officeart/2005/8/layout/hList9"/>
    <dgm:cxn modelId="{750BE85F-EADE-4544-852D-13123C3F6C45}" type="presParOf" srcId="{98B27FD3-659C-4B45-971B-D24C46DB98A7}" destId="{BAD44D79-5C2B-4809-B4DD-258493C2788E}" srcOrd="1" destOrd="0" presId="urn:microsoft.com/office/officeart/2005/8/layout/hList9"/>
    <dgm:cxn modelId="{6D939660-03FE-4728-9BD4-6CD8E92DCC79}" type="presParOf" srcId="{BAD44D79-5C2B-4809-B4DD-258493C2788E}" destId="{6369734C-66B9-4D31-86DB-F3909B52DF1B}" srcOrd="0" destOrd="0" presId="urn:microsoft.com/office/officeart/2005/8/layout/hList9"/>
    <dgm:cxn modelId="{DD72A7EE-3C07-404F-89AF-F0C871B91607}" type="presParOf" srcId="{BAD44D79-5C2B-4809-B4DD-258493C2788E}" destId="{02950F0C-6AEA-4DF9-AAE9-4E09E1F49D41}" srcOrd="1" destOrd="0" presId="urn:microsoft.com/office/officeart/2005/8/layout/hList9"/>
    <dgm:cxn modelId="{A900257B-A2FA-4D43-AA1F-19DFBE63F009}" type="presParOf" srcId="{CD65801E-4778-4A00-B543-9DCD1D9076CC}" destId="{71550E27-0499-488E-9EA0-09C338C02623}" srcOrd="2" destOrd="0" presId="urn:microsoft.com/office/officeart/2005/8/layout/hList9"/>
    <dgm:cxn modelId="{60BCF119-087C-44F9-BC98-1E94DB460077}" type="presParOf" srcId="{CD65801E-4778-4A00-B543-9DCD1D9076CC}" destId="{058C18CB-A8BF-4318-B19A-800858630627}" srcOrd="3" destOrd="0" presId="urn:microsoft.com/office/officeart/2005/8/layout/hList9"/>
    <dgm:cxn modelId="{B0CDCC20-EB26-49CB-964F-E3A79313762C}" type="presParOf" srcId="{CD65801E-4778-4A00-B543-9DCD1D9076CC}" destId="{45F63168-AAC7-48C3-BA7F-6612E24AFB87}" srcOrd="4" destOrd="0" presId="urn:microsoft.com/office/officeart/2005/8/layout/hList9"/>
    <dgm:cxn modelId="{9975EECD-B589-4F45-8AF8-A9081DC011AE}" type="presParOf" srcId="{CD65801E-4778-4A00-B543-9DCD1D9076CC}" destId="{F7A748D1-2233-4FC4-843B-F4674C861339}" srcOrd="5" destOrd="0" presId="urn:microsoft.com/office/officeart/2005/8/layout/hList9"/>
    <dgm:cxn modelId="{15693FD7-361A-4107-AD24-21A4087F3175}" type="presParOf" srcId="{CD65801E-4778-4A00-B543-9DCD1D9076CC}" destId="{7B7BE39B-922D-4478-9736-FAA968FA2C1E}" srcOrd="6" destOrd="0" presId="urn:microsoft.com/office/officeart/2005/8/layout/hList9"/>
    <dgm:cxn modelId="{06EBF48C-51A9-4D95-9289-CD7551EBBEEC}" type="presParOf" srcId="{7B7BE39B-922D-4478-9736-FAA968FA2C1E}" destId="{F564618E-4D80-4925-A77B-F1C033905ACD}" srcOrd="0" destOrd="0" presId="urn:microsoft.com/office/officeart/2005/8/layout/hList9"/>
    <dgm:cxn modelId="{2B57B8A0-7152-468C-8EBD-38EC179A5BA6}" type="presParOf" srcId="{7B7BE39B-922D-4478-9736-FAA968FA2C1E}" destId="{2CD93580-91CA-4DB4-9119-B71ADDF28E93}" srcOrd="1" destOrd="0" presId="urn:microsoft.com/office/officeart/2005/8/layout/hList9"/>
    <dgm:cxn modelId="{37D2FFA0-6E20-4363-9EAE-204D34495DF4}" type="presParOf" srcId="{2CD93580-91CA-4DB4-9119-B71ADDF28E93}" destId="{578CC820-CCAC-4E0E-9245-00A519EC6986}" srcOrd="0" destOrd="0" presId="urn:microsoft.com/office/officeart/2005/8/layout/hList9"/>
    <dgm:cxn modelId="{80A998A0-C240-43D1-9835-D611D3DB30BE}" type="presParOf" srcId="{2CD93580-91CA-4DB4-9119-B71ADDF28E93}" destId="{3AB9B65C-E03A-4221-83DC-3B3D744E0477}" srcOrd="1" destOrd="0" presId="urn:microsoft.com/office/officeart/2005/8/layout/hList9"/>
    <dgm:cxn modelId="{E454DAEB-2CED-49A7-B335-9432A8B98EDE}" type="presParOf" srcId="{7B7BE39B-922D-4478-9736-FAA968FA2C1E}" destId="{CEB0D133-3B7E-4871-A05E-4B7C11B0E57E}" srcOrd="2" destOrd="0" presId="urn:microsoft.com/office/officeart/2005/8/layout/hList9"/>
    <dgm:cxn modelId="{F6A73539-55F3-4BDF-82F2-00422A4C95C1}" type="presParOf" srcId="{CEB0D133-3B7E-4871-A05E-4B7C11B0E57E}" destId="{E1F26347-389A-43D6-A2ED-08E62589B99C}" srcOrd="0" destOrd="0" presId="urn:microsoft.com/office/officeart/2005/8/layout/hList9"/>
    <dgm:cxn modelId="{634F08C3-3F6F-4C0E-BB82-697EBADF19D5}" type="presParOf" srcId="{CEB0D133-3B7E-4871-A05E-4B7C11B0E57E}" destId="{0410ADB6-9E44-474F-A284-95AD2662CF96}" srcOrd="1" destOrd="0" presId="urn:microsoft.com/office/officeart/2005/8/layout/hList9"/>
    <dgm:cxn modelId="{7FAD2148-B995-412E-9D25-D8C79017DA3A}" type="presParOf" srcId="{CD65801E-4778-4A00-B543-9DCD1D9076CC}" destId="{75FBD200-0718-4659-AFF4-0096827E03E9}" srcOrd="7" destOrd="0" presId="urn:microsoft.com/office/officeart/2005/8/layout/hList9"/>
    <dgm:cxn modelId="{A174F362-30F0-4F50-905B-8C46C83B4D69}" type="presParOf" srcId="{CD65801E-4778-4A00-B543-9DCD1D9076CC}" destId="{8100A68C-9673-456A-8BFF-DD3AB4AACECE}" srcOrd="8" destOrd="0" presId="urn:microsoft.com/office/officeart/2005/8/layout/hList9"/>
    <dgm:cxn modelId="{CE94FD5D-0EE7-4EBD-9D8B-ED9DF2C7D4DF}" type="presParOf" srcId="{CD65801E-4778-4A00-B543-9DCD1D9076CC}" destId="{CD82DCA9-39F1-4110-A5D9-8D60B3E30A69}" srcOrd="9" destOrd="0" presId="urn:microsoft.com/office/officeart/2005/8/layout/hList9"/>
    <dgm:cxn modelId="{48EA7D8F-0422-4A50-BAA2-717115BE3270}" type="presParOf" srcId="{CD65801E-4778-4A00-B543-9DCD1D9076CC}" destId="{D5A7B02D-4FFB-4F1E-BC00-C637395C43F0}" srcOrd="10" destOrd="0" presId="urn:microsoft.com/office/officeart/2005/8/layout/hList9"/>
    <dgm:cxn modelId="{D09FFD10-3A0C-4B37-AA06-A7F20424971A}" type="presParOf" srcId="{CD65801E-4778-4A00-B543-9DCD1D9076CC}" destId="{300681CB-7397-42D9-9A50-BF9001823A08}" srcOrd="11" destOrd="0" presId="urn:microsoft.com/office/officeart/2005/8/layout/hList9"/>
    <dgm:cxn modelId="{7DE9707F-C91B-4E32-AF34-548DCA33935D}" type="presParOf" srcId="{300681CB-7397-42D9-9A50-BF9001823A08}" destId="{BB6BC03D-C8DC-4203-9E6B-9F0C77D1BAD6}" srcOrd="0" destOrd="0" presId="urn:microsoft.com/office/officeart/2005/8/layout/hList9"/>
    <dgm:cxn modelId="{ECC41F80-29A5-41B1-AF59-01C3C41A62AE}" type="presParOf" srcId="{300681CB-7397-42D9-9A50-BF9001823A08}" destId="{FB7FC0CD-5582-4157-A98C-9DFE6C0EC4AD}" srcOrd="1" destOrd="0" presId="urn:microsoft.com/office/officeart/2005/8/layout/hList9"/>
    <dgm:cxn modelId="{6264253E-7EBC-4CCB-862A-3E436D7A0EBA}" type="presParOf" srcId="{FB7FC0CD-5582-4157-A98C-9DFE6C0EC4AD}" destId="{4734F2C1-2DB7-4A47-9EFA-D236527BE5A6}" srcOrd="0" destOrd="0" presId="urn:microsoft.com/office/officeart/2005/8/layout/hList9"/>
    <dgm:cxn modelId="{935A8BC9-2DB9-42E1-8CB4-1EAE5280E1DB}" type="presParOf" srcId="{FB7FC0CD-5582-4157-A98C-9DFE6C0EC4AD}" destId="{47EE9CDD-DB24-4DB2-9685-58F6818B3E92}" srcOrd="1" destOrd="0" presId="urn:microsoft.com/office/officeart/2005/8/layout/hList9"/>
    <dgm:cxn modelId="{24CEAE7E-2261-44B7-B944-86C965B03DA8}" type="presParOf" srcId="{300681CB-7397-42D9-9A50-BF9001823A08}" destId="{76337863-9749-4139-9503-F558E2A129DB}" srcOrd="2" destOrd="0" presId="urn:microsoft.com/office/officeart/2005/8/layout/hList9"/>
    <dgm:cxn modelId="{E01FFCE9-4836-489B-8272-A58812981339}" type="presParOf" srcId="{76337863-9749-4139-9503-F558E2A129DB}" destId="{BE26B50D-4E5C-4B25-81EC-7239833BF66A}" srcOrd="0" destOrd="0" presId="urn:microsoft.com/office/officeart/2005/8/layout/hList9"/>
    <dgm:cxn modelId="{A245B96C-C86B-4E85-82AB-59FF8147A82B}" type="presParOf" srcId="{76337863-9749-4139-9503-F558E2A129DB}" destId="{DF83B5FB-CEA9-4AB9-80DC-8C196EEDC7F6}" srcOrd="1" destOrd="0" presId="urn:microsoft.com/office/officeart/2005/8/layout/hList9"/>
    <dgm:cxn modelId="{84BE889C-23BF-41F0-ABC9-C51DBB5E3F33}" type="presParOf" srcId="{300681CB-7397-42D9-9A50-BF9001823A08}" destId="{52B1B073-3E51-4382-92C7-725837498D54}" srcOrd="3" destOrd="0" presId="urn:microsoft.com/office/officeart/2005/8/layout/hList9"/>
    <dgm:cxn modelId="{DEA6799D-2953-46A8-A77D-BF6BAA44AEAC}" type="presParOf" srcId="{52B1B073-3E51-4382-92C7-725837498D54}" destId="{1B7EA258-284B-4839-AF49-E2A8FDD9D5EA}" srcOrd="0" destOrd="0" presId="urn:microsoft.com/office/officeart/2005/8/layout/hList9"/>
    <dgm:cxn modelId="{2B1F2A29-983F-43E7-B0BF-05B74DAD1170}" type="presParOf" srcId="{52B1B073-3E51-4382-92C7-725837498D54}" destId="{9BED01DF-A3DD-48C3-954C-5EB0F1DDBB72}" srcOrd="1" destOrd="0" presId="urn:microsoft.com/office/officeart/2005/8/layout/hList9"/>
    <dgm:cxn modelId="{6DEA49CB-AB65-4757-AF8D-622295D6FE76}" type="presParOf" srcId="{CD65801E-4778-4A00-B543-9DCD1D9076CC}" destId="{2D30AEE0-9EF8-4831-8485-0DC2B41AA900}" srcOrd="12" destOrd="0" presId="urn:microsoft.com/office/officeart/2005/8/layout/hList9"/>
    <dgm:cxn modelId="{C74C304E-DD3D-4B26-BB98-2BBB782FA2F1}" type="presParOf" srcId="{CD65801E-4778-4A00-B543-9DCD1D9076CC}" destId="{2599E8E9-B7A1-4FD7-BA56-2729CE62B8F7}" srcOrd="13" destOrd="0" presId="urn:microsoft.com/office/officeart/2005/8/layout/hList9"/>
  </dgm:cxnLst>
  <dgm:bg/>
  <dgm:whole/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6581C11B-7FD4-454B-A81B-47FF105556F7}" type="doc">
      <dgm:prSet loTypeId="urn:microsoft.com/office/officeart/2005/8/layout/hList9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3DF9792C-BC94-4282-9A51-1E4F7646465A}">
      <dgm:prSet custT="1"/>
      <dgm:spPr/>
      <dgm:t>
        <a:bodyPr/>
        <a:lstStyle/>
        <a:p>
          <a:pPr rtl="0"/>
          <a:r>
            <a:rPr lang="en-US" sz="1100" dirty="0" smtClean="0"/>
            <a:t>Myth #4 – Legacy data stores can be left intact &amp; made accessible to Web-based applications</a:t>
          </a:r>
          <a:endParaRPr lang="en-US" sz="1100" dirty="0"/>
        </a:p>
      </dgm:t>
    </dgm:pt>
    <dgm:pt modelId="{6DFB6413-363F-4DD0-99B5-4A86DAD9643C}" type="parTrans" cxnId="{826BB717-7596-41BF-9DEF-FC37348A522C}">
      <dgm:prSet/>
      <dgm:spPr/>
      <dgm:t>
        <a:bodyPr/>
        <a:lstStyle/>
        <a:p>
          <a:endParaRPr lang="en-US" sz="1600"/>
        </a:p>
      </dgm:t>
    </dgm:pt>
    <dgm:pt modelId="{6A8A5436-847C-4773-8F98-C192805E62E5}" type="sibTrans" cxnId="{826BB717-7596-41BF-9DEF-FC37348A522C}">
      <dgm:prSet/>
      <dgm:spPr/>
      <dgm:t>
        <a:bodyPr/>
        <a:lstStyle/>
        <a:p>
          <a:endParaRPr lang="en-US" sz="1600"/>
        </a:p>
      </dgm:t>
    </dgm:pt>
    <dgm:pt modelId="{8CE1405C-0FB0-450B-A953-7AC8EF51306B}">
      <dgm:prSet custT="1"/>
      <dgm:spPr/>
      <dgm:t>
        <a:bodyPr/>
        <a:lstStyle/>
        <a:p>
          <a:pPr rtl="0"/>
          <a:r>
            <a:rPr lang="en-US" sz="1100" dirty="0" smtClean="0"/>
            <a:t>Data is typically redundant &amp; inconsistently defined, hard to integrate &amp; lacks integrity</a:t>
          </a:r>
          <a:endParaRPr lang="en-US" sz="1100" dirty="0"/>
        </a:p>
      </dgm:t>
    </dgm:pt>
    <dgm:pt modelId="{EC182737-D47C-41D1-AA77-89D6D055D36E}" type="parTrans" cxnId="{125A7BE2-0FF5-4BD3-AD42-A8F0F193BD96}">
      <dgm:prSet/>
      <dgm:spPr/>
      <dgm:t>
        <a:bodyPr/>
        <a:lstStyle/>
        <a:p>
          <a:endParaRPr lang="en-US" sz="1600"/>
        </a:p>
      </dgm:t>
    </dgm:pt>
    <dgm:pt modelId="{3FA586DD-349A-45A4-AE10-1C7B9B69C6F9}" type="sibTrans" cxnId="{125A7BE2-0FF5-4BD3-AD42-A8F0F193BD96}">
      <dgm:prSet/>
      <dgm:spPr/>
      <dgm:t>
        <a:bodyPr/>
        <a:lstStyle/>
        <a:p>
          <a:endParaRPr lang="en-US" sz="1600"/>
        </a:p>
      </dgm:t>
    </dgm:pt>
    <dgm:pt modelId="{C0C598FD-2C20-464E-8045-56B90C078D72}">
      <dgm:prSet custT="1"/>
      <dgm:spPr/>
      <dgm:t>
        <a:bodyPr/>
        <a:lstStyle/>
        <a:p>
          <a:pPr rtl="0"/>
          <a:r>
            <a:rPr lang="en-US" sz="1100" dirty="0" smtClean="0"/>
            <a:t>Legacy systems have built in safeguards to deal with these issues, while many new web based systems do not</a:t>
          </a:r>
          <a:endParaRPr lang="en-US" sz="1100" dirty="0"/>
        </a:p>
      </dgm:t>
    </dgm:pt>
    <dgm:pt modelId="{03C7C4FE-C53B-4D7C-9348-596DB882A6BD}" type="parTrans" cxnId="{BE1C997C-BE96-47B2-9DF7-3CE8A5F1BEBC}">
      <dgm:prSet/>
      <dgm:spPr/>
      <dgm:t>
        <a:bodyPr/>
        <a:lstStyle/>
        <a:p>
          <a:endParaRPr lang="en-US" sz="1600"/>
        </a:p>
      </dgm:t>
    </dgm:pt>
    <dgm:pt modelId="{C1A9AA65-3477-49E7-BA9F-7875241AE299}" type="sibTrans" cxnId="{BE1C997C-BE96-47B2-9DF7-3CE8A5F1BEBC}">
      <dgm:prSet/>
      <dgm:spPr/>
      <dgm:t>
        <a:bodyPr/>
        <a:lstStyle/>
        <a:p>
          <a:endParaRPr lang="en-US" sz="1600"/>
        </a:p>
      </dgm:t>
    </dgm:pt>
    <dgm:pt modelId="{5DDB9ACA-C443-44B9-8AB7-F8E5423A7F43}">
      <dgm:prSet custT="1"/>
      <dgm:spPr/>
      <dgm:t>
        <a:bodyPr/>
        <a:lstStyle/>
        <a:p>
          <a:pPr rtl="0"/>
          <a:r>
            <a:rPr lang="en-US" sz="1100" dirty="0" smtClean="0"/>
            <a:t>Myth #5 – Legacy system functionality is no longer valid</a:t>
          </a:r>
          <a:endParaRPr lang="en-US" sz="1100" dirty="0"/>
        </a:p>
      </dgm:t>
    </dgm:pt>
    <dgm:pt modelId="{F463858F-282A-44B4-95E7-E1E5C71ED12E}" type="parTrans" cxnId="{8C5C5D25-20A4-4C4F-A77E-283FD0E0C848}">
      <dgm:prSet/>
      <dgm:spPr/>
      <dgm:t>
        <a:bodyPr/>
        <a:lstStyle/>
        <a:p>
          <a:endParaRPr lang="en-US" sz="1600"/>
        </a:p>
      </dgm:t>
    </dgm:pt>
    <dgm:pt modelId="{75CAB9D9-A5D2-4046-AB79-D5EAF837E354}" type="sibTrans" cxnId="{8C5C5D25-20A4-4C4F-A77E-283FD0E0C848}">
      <dgm:prSet/>
      <dgm:spPr/>
      <dgm:t>
        <a:bodyPr/>
        <a:lstStyle/>
        <a:p>
          <a:endParaRPr lang="en-US" sz="1600"/>
        </a:p>
      </dgm:t>
    </dgm:pt>
    <dgm:pt modelId="{B89D6D10-5C39-4615-A4A7-372DB39466A8}">
      <dgm:prSet custT="1"/>
      <dgm:spPr/>
      <dgm:t>
        <a:bodyPr/>
        <a:lstStyle/>
        <a:p>
          <a:pPr rtl="0"/>
          <a:r>
            <a:rPr lang="en-US" sz="1100" dirty="0" smtClean="0"/>
            <a:t>May be hard to decipher, hard to invoke, redundantly defined, </a:t>
          </a:r>
          <a:r>
            <a:rPr lang="en-US" sz="1100" i="1" dirty="0" smtClean="0"/>
            <a:t>but is very reliable</a:t>
          </a:r>
          <a:endParaRPr lang="en-US" sz="1100" dirty="0"/>
        </a:p>
      </dgm:t>
    </dgm:pt>
    <dgm:pt modelId="{C9BD5D80-9445-4470-8774-92A9D2F0181D}" type="parTrans" cxnId="{D251DBA3-472B-4D55-8C13-2B35D5358FBD}">
      <dgm:prSet/>
      <dgm:spPr/>
      <dgm:t>
        <a:bodyPr/>
        <a:lstStyle/>
        <a:p>
          <a:endParaRPr lang="en-US" sz="1600"/>
        </a:p>
      </dgm:t>
    </dgm:pt>
    <dgm:pt modelId="{32EF2F87-46D9-401D-8F6D-EE644CB8FC27}" type="sibTrans" cxnId="{D251DBA3-472B-4D55-8C13-2B35D5358FBD}">
      <dgm:prSet/>
      <dgm:spPr/>
      <dgm:t>
        <a:bodyPr/>
        <a:lstStyle/>
        <a:p>
          <a:endParaRPr lang="en-US" sz="1600"/>
        </a:p>
      </dgm:t>
    </dgm:pt>
    <dgm:pt modelId="{FC731008-0043-4FDD-BB3D-D1CDA95BBB00}">
      <dgm:prSet custT="1"/>
      <dgm:spPr/>
      <dgm:t>
        <a:bodyPr/>
        <a:lstStyle/>
        <a:p>
          <a:pPr algn="l" rtl="0"/>
          <a:r>
            <a:rPr lang="en-US" sz="1100" dirty="0" smtClean="0"/>
            <a:t>Business logic is accurate &amp; reliant, but not conducive to dynamic business requirements</a:t>
          </a:r>
          <a:endParaRPr lang="en-US" sz="1100" dirty="0"/>
        </a:p>
      </dgm:t>
    </dgm:pt>
    <dgm:pt modelId="{88E8E842-FA6B-41EF-85E7-91D69045792B}" type="parTrans" cxnId="{0D366883-2FAE-4CF7-9401-A2ADDC095209}">
      <dgm:prSet/>
      <dgm:spPr/>
      <dgm:t>
        <a:bodyPr/>
        <a:lstStyle/>
        <a:p>
          <a:endParaRPr lang="en-US" sz="1600"/>
        </a:p>
      </dgm:t>
    </dgm:pt>
    <dgm:pt modelId="{49A581CB-EC3C-45B6-988A-2D9E980FFA75}" type="sibTrans" cxnId="{0D366883-2FAE-4CF7-9401-A2ADDC095209}">
      <dgm:prSet/>
      <dgm:spPr/>
      <dgm:t>
        <a:bodyPr/>
        <a:lstStyle/>
        <a:p>
          <a:endParaRPr lang="en-US" sz="1600"/>
        </a:p>
      </dgm:t>
    </dgm:pt>
    <dgm:pt modelId="{9FBDBBC1-3FF0-4F37-8590-7B38D019E0EA}">
      <dgm:prSet custT="1"/>
      <dgm:spPr/>
      <dgm:t>
        <a:bodyPr/>
        <a:lstStyle/>
        <a:p>
          <a:pPr rtl="0"/>
          <a:r>
            <a:rPr lang="en-US" sz="1100" dirty="0" smtClean="0"/>
            <a:t>Sometimes is the only place business rules are documented or known</a:t>
          </a:r>
          <a:endParaRPr lang="en-US" sz="1100" dirty="0"/>
        </a:p>
      </dgm:t>
    </dgm:pt>
    <dgm:pt modelId="{18BF740A-C762-411B-8699-088E62189B0A}" type="sibTrans" cxnId="{84B21442-D35D-44B9-B9FC-55CA25BC36D1}">
      <dgm:prSet/>
      <dgm:spPr/>
      <dgm:t>
        <a:bodyPr/>
        <a:lstStyle/>
        <a:p>
          <a:endParaRPr lang="en-US" sz="1600"/>
        </a:p>
      </dgm:t>
    </dgm:pt>
    <dgm:pt modelId="{B51CD796-898B-4D72-872C-A5D0F9360FF0}" type="parTrans" cxnId="{84B21442-D35D-44B9-B9FC-55CA25BC36D1}">
      <dgm:prSet/>
      <dgm:spPr/>
      <dgm:t>
        <a:bodyPr/>
        <a:lstStyle/>
        <a:p>
          <a:endParaRPr lang="en-US" sz="1600"/>
        </a:p>
      </dgm:t>
    </dgm:pt>
    <dgm:pt modelId="{DB3DE347-1160-4ADA-90B9-8F23FDE43BA6}" type="pres">
      <dgm:prSet presAssocID="{6581C11B-7FD4-454B-A81B-47FF105556F7}" presName="list" presStyleCnt="0">
        <dgm:presLayoutVars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33944AEE-A993-4BE2-8E60-64B904FEB5EE}" type="pres">
      <dgm:prSet presAssocID="{3DF9792C-BC94-4282-9A51-1E4F7646465A}" presName="posSpace" presStyleCnt="0"/>
      <dgm:spPr/>
    </dgm:pt>
    <dgm:pt modelId="{9AFD7375-07AC-4D87-9783-FFCA14380832}" type="pres">
      <dgm:prSet presAssocID="{3DF9792C-BC94-4282-9A51-1E4F7646465A}" presName="vertFlow" presStyleCnt="0"/>
      <dgm:spPr/>
    </dgm:pt>
    <dgm:pt modelId="{0A9AEBA5-0CC8-44BE-8D04-3AD599523E57}" type="pres">
      <dgm:prSet presAssocID="{3DF9792C-BC94-4282-9A51-1E4F7646465A}" presName="topSpace" presStyleCnt="0"/>
      <dgm:spPr/>
    </dgm:pt>
    <dgm:pt modelId="{22B384AD-5877-4A6A-B253-A718707BC033}" type="pres">
      <dgm:prSet presAssocID="{3DF9792C-BC94-4282-9A51-1E4F7646465A}" presName="firstComp" presStyleCnt="0"/>
      <dgm:spPr/>
    </dgm:pt>
    <dgm:pt modelId="{862E8ADE-7FC8-4616-893F-489CCFC4E983}" type="pres">
      <dgm:prSet presAssocID="{3DF9792C-BC94-4282-9A51-1E4F7646465A}" presName="firstChild" presStyleLbl="bgAccFollowNode1" presStyleIdx="0" presStyleCnt="5"/>
      <dgm:spPr/>
      <dgm:t>
        <a:bodyPr/>
        <a:lstStyle/>
        <a:p>
          <a:endParaRPr lang="en-US"/>
        </a:p>
      </dgm:t>
    </dgm:pt>
    <dgm:pt modelId="{A112E8F2-9AB9-40EB-AEB8-31A49BC8AE34}" type="pres">
      <dgm:prSet presAssocID="{3DF9792C-BC94-4282-9A51-1E4F7646465A}" presName="firstChildTx" presStyleLbl="bgAccFollow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F00DB77-AF95-4B26-8F42-0018FF977756}" type="pres">
      <dgm:prSet presAssocID="{C0C598FD-2C20-464E-8045-56B90C078D72}" presName="comp" presStyleCnt="0"/>
      <dgm:spPr/>
    </dgm:pt>
    <dgm:pt modelId="{7B7146AE-652F-41DB-9ADD-AA5A558C5D6E}" type="pres">
      <dgm:prSet presAssocID="{C0C598FD-2C20-464E-8045-56B90C078D72}" presName="child" presStyleLbl="bgAccFollowNode1" presStyleIdx="1" presStyleCnt="5"/>
      <dgm:spPr/>
      <dgm:t>
        <a:bodyPr/>
        <a:lstStyle/>
        <a:p>
          <a:endParaRPr lang="en-US"/>
        </a:p>
      </dgm:t>
    </dgm:pt>
    <dgm:pt modelId="{E8E36165-A7A1-42DF-B6ED-A50B746F2DF1}" type="pres">
      <dgm:prSet presAssocID="{C0C598FD-2C20-464E-8045-56B90C078D72}" presName="childTx" presStyleLbl="bgAccFollow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B4F919A-FF65-4AA3-91DA-D5D3805874C2}" type="pres">
      <dgm:prSet presAssocID="{3DF9792C-BC94-4282-9A51-1E4F7646465A}" presName="negSpace" presStyleCnt="0"/>
      <dgm:spPr/>
    </dgm:pt>
    <dgm:pt modelId="{3C6D68B6-79DA-4641-804E-1FAA0CF1B455}" type="pres">
      <dgm:prSet presAssocID="{3DF9792C-BC94-4282-9A51-1E4F7646465A}" presName="circle" presStyleLbl="node1" presStyleIdx="0" presStyleCnt="2"/>
      <dgm:spPr/>
      <dgm:t>
        <a:bodyPr/>
        <a:lstStyle/>
        <a:p>
          <a:endParaRPr lang="en-US"/>
        </a:p>
      </dgm:t>
    </dgm:pt>
    <dgm:pt modelId="{446108D8-CD89-44FB-A4C8-BB8D3675B643}" type="pres">
      <dgm:prSet presAssocID="{6A8A5436-847C-4773-8F98-C192805E62E5}" presName="transSpace" presStyleCnt="0"/>
      <dgm:spPr/>
    </dgm:pt>
    <dgm:pt modelId="{8DA0F4F9-41D3-4B1F-B273-1628CA98CED5}" type="pres">
      <dgm:prSet presAssocID="{5DDB9ACA-C443-44B9-8AB7-F8E5423A7F43}" presName="posSpace" presStyleCnt="0"/>
      <dgm:spPr/>
    </dgm:pt>
    <dgm:pt modelId="{B20D4832-46E6-4DE7-97C3-DA35D2543BDF}" type="pres">
      <dgm:prSet presAssocID="{5DDB9ACA-C443-44B9-8AB7-F8E5423A7F43}" presName="vertFlow" presStyleCnt="0"/>
      <dgm:spPr/>
    </dgm:pt>
    <dgm:pt modelId="{71B0A2C2-364B-48CD-9F90-11215B2C8452}" type="pres">
      <dgm:prSet presAssocID="{5DDB9ACA-C443-44B9-8AB7-F8E5423A7F43}" presName="topSpace" presStyleCnt="0"/>
      <dgm:spPr/>
    </dgm:pt>
    <dgm:pt modelId="{502C0A4E-3C91-478A-8FA6-9FA7801E0544}" type="pres">
      <dgm:prSet presAssocID="{5DDB9ACA-C443-44B9-8AB7-F8E5423A7F43}" presName="firstComp" presStyleCnt="0"/>
      <dgm:spPr/>
    </dgm:pt>
    <dgm:pt modelId="{A21ED897-B475-4B07-8B03-677631B22360}" type="pres">
      <dgm:prSet presAssocID="{5DDB9ACA-C443-44B9-8AB7-F8E5423A7F43}" presName="firstChild" presStyleLbl="bgAccFollowNode1" presStyleIdx="2" presStyleCnt="5"/>
      <dgm:spPr/>
      <dgm:t>
        <a:bodyPr/>
        <a:lstStyle/>
        <a:p>
          <a:endParaRPr lang="en-US"/>
        </a:p>
      </dgm:t>
    </dgm:pt>
    <dgm:pt modelId="{570025FF-7643-415C-8662-F0413AC4D2D4}" type="pres">
      <dgm:prSet presAssocID="{5DDB9ACA-C443-44B9-8AB7-F8E5423A7F43}" presName="firstChildTx" presStyleLbl="bgAccFollow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033E74-97F1-4F63-9498-9E4E17BC7E87}" type="pres">
      <dgm:prSet presAssocID="{FC731008-0043-4FDD-BB3D-D1CDA95BBB00}" presName="comp" presStyleCnt="0"/>
      <dgm:spPr/>
    </dgm:pt>
    <dgm:pt modelId="{34FEC0C1-8E72-4E94-A256-02F6061F3BA7}" type="pres">
      <dgm:prSet presAssocID="{FC731008-0043-4FDD-BB3D-D1CDA95BBB00}" presName="child" presStyleLbl="bgAccFollowNode1" presStyleIdx="3" presStyleCnt="5"/>
      <dgm:spPr/>
      <dgm:t>
        <a:bodyPr/>
        <a:lstStyle/>
        <a:p>
          <a:endParaRPr lang="en-US"/>
        </a:p>
      </dgm:t>
    </dgm:pt>
    <dgm:pt modelId="{B33400AF-0EAA-4814-BA3E-73E2BB7F9BD2}" type="pres">
      <dgm:prSet presAssocID="{FC731008-0043-4FDD-BB3D-D1CDA95BBB00}" presName="childTx" presStyleLbl="bgAccFollow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5EFD085-D834-4080-9B54-63A08547CAB6}" type="pres">
      <dgm:prSet presAssocID="{9FBDBBC1-3FF0-4F37-8590-7B38D019E0EA}" presName="comp" presStyleCnt="0"/>
      <dgm:spPr/>
    </dgm:pt>
    <dgm:pt modelId="{ADA9CEE6-CE4B-486F-8557-9290F1CE1000}" type="pres">
      <dgm:prSet presAssocID="{9FBDBBC1-3FF0-4F37-8590-7B38D019E0EA}" presName="child" presStyleLbl="bgAccFollowNode1" presStyleIdx="4" presStyleCnt="5" custLinFactNeighborX="412" custLinFactNeighborY="64"/>
      <dgm:spPr/>
      <dgm:t>
        <a:bodyPr/>
        <a:lstStyle/>
        <a:p>
          <a:endParaRPr lang="en-US"/>
        </a:p>
      </dgm:t>
    </dgm:pt>
    <dgm:pt modelId="{F49A5689-3797-4553-909B-CEAB1506D33F}" type="pres">
      <dgm:prSet presAssocID="{9FBDBBC1-3FF0-4F37-8590-7B38D019E0EA}" presName="childTx" presStyleLbl="bgAccFollow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A01D58B-58F8-4258-BBD3-C79018676D90}" type="pres">
      <dgm:prSet presAssocID="{5DDB9ACA-C443-44B9-8AB7-F8E5423A7F43}" presName="negSpace" presStyleCnt="0"/>
      <dgm:spPr/>
    </dgm:pt>
    <dgm:pt modelId="{DC184772-DCE3-44F5-A736-D2D8EA5BC947}" type="pres">
      <dgm:prSet presAssocID="{5DDB9ACA-C443-44B9-8AB7-F8E5423A7F43}" presName="circle" presStyleLbl="node1" presStyleIdx="1" presStyleCnt="2"/>
      <dgm:spPr/>
      <dgm:t>
        <a:bodyPr/>
        <a:lstStyle/>
        <a:p>
          <a:endParaRPr lang="en-US"/>
        </a:p>
      </dgm:t>
    </dgm:pt>
  </dgm:ptLst>
  <dgm:cxnLst>
    <dgm:cxn modelId="{DE59BCFB-0A0C-42EE-9D9E-4F98073565A4}" type="presOf" srcId="{8CE1405C-0FB0-450B-A953-7AC8EF51306B}" destId="{A112E8F2-9AB9-40EB-AEB8-31A49BC8AE34}" srcOrd="1" destOrd="0" presId="urn:microsoft.com/office/officeart/2005/8/layout/hList9"/>
    <dgm:cxn modelId="{09C4FEE7-58C3-406B-9761-267A0AE257DB}" type="presOf" srcId="{6581C11B-7FD4-454B-A81B-47FF105556F7}" destId="{DB3DE347-1160-4ADA-90B9-8F23FDE43BA6}" srcOrd="0" destOrd="0" presId="urn:microsoft.com/office/officeart/2005/8/layout/hList9"/>
    <dgm:cxn modelId="{9697FCB8-5EB1-452B-B8B3-84C49BAC21EF}" type="presOf" srcId="{3DF9792C-BC94-4282-9A51-1E4F7646465A}" destId="{3C6D68B6-79DA-4641-804E-1FAA0CF1B455}" srcOrd="0" destOrd="0" presId="urn:microsoft.com/office/officeart/2005/8/layout/hList9"/>
    <dgm:cxn modelId="{A4F13A53-95F9-45D4-BA9B-2271672B1892}" type="presOf" srcId="{FC731008-0043-4FDD-BB3D-D1CDA95BBB00}" destId="{34FEC0C1-8E72-4E94-A256-02F6061F3BA7}" srcOrd="0" destOrd="0" presId="urn:microsoft.com/office/officeart/2005/8/layout/hList9"/>
    <dgm:cxn modelId="{0D366883-2FAE-4CF7-9401-A2ADDC095209}" srcId="{5DDB9ACA-C443-44B9-8AB7-F8E5423A7F43}" destId="{FC731008-0043-4FDD-BB3D-D1CDA95BBB00}" srcOrd="1" destOrd="0" parTransId="{88E8E842-FA6B-41EF-85E7-91D69045792B}" sibTransId="{49A581CB-EC3C-45B6-988A-2D9E980FFA75}"/>
    <dgm:cxn modelId="{125A7BE2-0FF5-4BD3-AD42-A8F0F193BD96}" srcId="{3DF9792C-BC94-4282-9A51-1E4F7646465A}" destId="{8CE1405C-0FB0-450B-A953-7AC8EF51306B}" srcOrd="0" destOrd="0" parTransId="{EC182737-D47C-41D1-AA77-89D6D055D36E}" sibTransId="{3FA586DD-349A-45A4-AE10-1C7B9B69C6F9}"/>
    <dgm:cxn modelId="{78354DA8-C8F3-4383-8250-79676ADA1E7F}" type="presOf" srcId="{B89D6D10-5C39-4615-A4A7-372DB39466A8}" destId="{570025FF-7643-415C-8662-F0413AC4D2D4}" srcOrd="1" destOrd="0" presId="urn:microsoft.com/office/officeart/2005/8/layout/hList9"/>
    <dgm:cxn modelId="{BE1C997C-BE96-47B2-9DF7-3CE8A5F1BEBC}" srcId="{3DF9792C-BC94-4282-9A51-1E4F7646465A}" destId="{C0C598FD-2C20-464E-8045-56B90C078D72}" srcOrd="1" destOrd="0" parTransId="{03C7C4FE-C53B-4D7C-9348-596DB882A6BD}" sibTransId="{C1A9AA65-3477-49E7-BA9F-7875241AE299}"/>
    <dgm:cxn modelId="{8D38DBB1-063B-4306-B6AB-6EBC36752669}" type="presOf" srcId="{C0C598FD-2C20-464E-8045-56B90C078D72}" destId="{E8E36165-A7A1-42DF-B6ED-A50B746F2DF1}" srcOrd="1" destOrd="0" presId="urn:microsoft.com/office/officeart/2005/8/layout/hList9"/>
    <dgm:cxn modelId="{41CE8902-5DFF-4D54-96F8-FBED3161A8E3}" type="presOf" srcId="{9FBDBBC1-3FF0-4F37-8590-7B38D019E0EA}" destId="{F49A5689-3797-4553-909B-CEAB1506D33F}" srcOrd="1" destOrd="0" presId="urn:microsoft.com/office/officeart/2005/8/layout/hList9"/>
    <dgm:cxn modelId="{520D8F8E-E6CF-4EF7-A5B5-2B006710999C}" type="presOf" srcId="{5DDB9ACA-C443-44B9-8AB7-F8E5423A7F43}" destId="{DC184772-DCE3-44F5-A736-D2D8EA5BC947}" srcOrd="0" destOrd="0" presId="urn:microsoft.com/office/officeart/2005/8/layout/hList9"/>
    <dgm:cxn modelId="{528C4CB8-36C3-48E3-A360-10E54968386F}" type="presOf" srcId="{9FBDBBC1-3FF0-4F37-8590-7B38D019E0EA}" destId="{ADA9CEE6-CE4B-486F-8557-9290F1CE1000}" srcOrd="0" destOrd="0" presId="urn:microsoft.com/office/officeart/2005/8/layout/hList9"/>
    <dgm:cxn modelId="{D251DBA3-472B-4D55-8C13-2B35D5358FBD}" srcId="{5DDB9ACA-C443-44B9-8AB7-F8E5423A7F43}" destId="{B89D6D10-5C39-4615-A4A7-372DB39466A8}" srcOrd="0" destOrd="0" parTransId="{C9BD5D80-9445-4470-8774-92A9D2F0181D}" sibTransId="{32EF2F87-46D9-401D-8F6D-EE644CB8FC27}"/>
    <dgm:cxn modelId="{EE74E8CD-FD11-458B-9BA6-3D4C598BE8E5}" type="presOf" srcId="{FC731008-0043-4FDD-BB3D-D1CDA95BBB00}" destId="{B33400AF-0EAA-4814-BA3E-73E2BB7F9BD2}" srcOrd="1" destOrd="0" presId="urn:microsoft.com/office/officeart/2005/8/layout/hList9"/>
    <dgm:cxn modelId="{BC3B0894-C037-427D-A8B5-762F04FA2911}" type="presOf" srcId="{8CE1405C-0FB0-450B-A953-7AC8EF51306B}" destId="{862E8ADE-7FC8-4616-893F-489CCFC4E983}" srcOrd="0" destOrd="0" presId="urn:microsoft.com/office/officeart/2005/8/layout/hList9"/>
    <dgm:cxn modelId="{EA888096-7F24-419C-ABAF-174F653B5027}" type="presOf" srcId="{C0C598FD-2C20-464E-8045-56B90C078D72}" destId="{7B7146AE-652F-41DB-9ADD-AA5A558C5D6E}" srcOrd="0" destOrd="0" presId="urn:microsoft.com/office/officeart/2005/8/layout/hList9"/>
    <dgm:cxn modelId="{F09E268C-A2CD-485A-9930-2D2C8ADEEDAF}" type="presOf" srcId="{B89D6D10-5C39-4615-A4A7-372DB39466A8}" destId="{A21ED897-B475-4B07-8B03-677631B22360}" srcOrd="0" destOrd="0" presId="urn:microsoft.com/office/officeart/2005/8/layout/hList9"/>
    <dgm:cxn modelId="{8C5C5D25-20A4-4C4F-A77E-283FD0E0C848}" srcId="{6581C11B-7FD4-454B-A81B-47FF105556F7}" destId="{5DDB9ACA-C443-44B9-8AB7-F8E5423A7F43}" srcOrd="1" destOrd="0" parTransId="{F463858F-282A-44B4-95E7-E1E5C71ED12E}" sibTransId="{75CAB9D9-A5D2-4046-AB79-D5EAF837E354}"/>
    <dgm:cxn modelId="{826BB717-7596-41BF-9DEF-FC37348A522C}" srcId="{6581C11B-7FD4-454B-A81B-47FF105556F7}" destId="{3DF9792C-BC94-4282-9A51-1E4F7646465A}" srcOrd="0" destOrd="0" parTransId="{6DFB6413-363F-4DD0-99B5-4A86DAD9643C}" sibTransId="{6A8A5436-847C-4773-8F98-C192805E62E5}"/>
    <dgm:cxn modelId="{84B21442-D35D-44B9-B9FC-55CA25BC36D1}" srcId="{5DDB9ACA-C443-44B9-8AB7-F8E5423A7F43}" destId="{9FBDBBC1-3FF0-4F37-8590-7B38D019E0EA}" srcOrd="2" destOrd="0" parTransId="{B51CD796-898B-4D72-872C-A5D0F9360FF0}" sibTransId="{18BF740A-C762-411B-8699-088E62189B0A}"/>
    <dgm:cxn modelId="{F7A68C0A-A45A-4B97-929E-F97306528844}" type="presParOf" srcId="{DB3DE347-1160-4ADA-90B9-8F23FDE43BA6}" destId="{33944AEE-A993-4BE2-8E60-64B904FEB5EE}" srcOrd="0" destOrd="0" presId="urn:microsoft.com/office/officeart/2005/8/layout/hList9"/>
    <dgm:cxn modelId="{EC197D23-238E-4561-83AD-56F098EFC7FE}" type="presParOf" srcId="{DB3DE347-1160-4ADA-90B9-8F23FDE43BA6}" destId="{9AFD7375-07AC-4D87-9783-FFCA14380832}" srcOrd="1" destOrd="0" presId="urn:microsoft.com/office/officeart/2005/8/layout/hList9"/>
    <dgm:cxn modelId="{912E9A48-9E41-44D2-8C9C-5B77F9BE2F9B}" type="presParOf" srcId="{9AFD7375-07AC-4D87-9783-FFCA14380832}" destId="{0A9AEBA5-0CC8-44BE-8D04-3AD599523E57}" srcOrd="0" destOrd="0" presId="urn:microsoft.com/office/officeart/2005/8/layout/hList9"/>
    <dgm:cxn modelId="{CEF338FE-8A9A-4677-B318-6CB525DE6698}" type="presParOf" srcId="{9AFD7375-07AC-4D87-9783-FFCA14380832}" destId="{22B384AD-5877-4A6A-B253-A718707BC033}" srcOrd="1" destOrd="0" presId="urn:microsoft.com/office/officeart/2005/8/layout/hList9"/>
    <dgm:cxn modelId="{D25DDBDA-0052-46A6-9177-3FE430669E25}" type="presParOf" srcId="{22B384AD-5877-4A6A-B253-A718707BC033}" destId="{862E8ADE-7FC8-4616-893F-489CCFC4E983}" srcOrd="0" destOrd="0" presId="urn:microsoft.com/office/officeart/2005/8/layout/hList9"/>
    <dgm:cxn modelId="{75937491-8C46-419C-8D16-8F85179736AA}" type="presParOf" srcId="{22B384AD-5877-4A6A-B253-A718707BC033}" destId="{A112E8F2-9AB9-40EB-AEB8-31A49BC8AE34}" srcOrd="1" destOrd="0" presId="urn:microsoft.com/office/officeart/2005/8/layout/hList9"/>
    <dgm:cxn modelId="{3565BB0D-E292-4242-9DED-79D2206AF970}" type="presParOf" srcId="{9AFD7375-07AC-4D87-9783-FFCA14380832}" destId="{2F00DB77-AF95-4B26-8F42-0018FF977756}" srcOrd="2" destOrd="0" presId="urn:microsoft.com/office/officeart/2005/8/layout/hList9"/>
    <dgm:cxn modelId="{946F112F-3917-45C8-BAA3-3762BB012BBA}" type="presParOf" srcId="{2F00DB77-AF95-4B26-8F42-0018FF977756}" destId="{7B7146AE-652F-41DB-9ADD-AA5A558C5D6E}" srcOrd="0" destOrd="0" presId="urn:microsoft.com/office/officeart/2005/8/layout/hList9"/>
    <dgm:cxn modelId="{4BDD0B8D-1A86-4421-B85A-8E002EF6F79D}" type="presParOf" srcId="{2F00DB77-AF95-4B26-8F42-0018FF977756}" destId="{E8E36165-A7A1-42DF-B6ED-A50B746F2DF1}" srcOrd="1" destOrd="0" presId="urn:microsoft.com/office/officeart/2005/8/layout/hList9"/>
    <dgm:cxn modelId="{A0EBDAF0-EE2D-4BEE-8B11-0704FCB53EAD}" type="presParOf" srcId="{DB3DE347-1160-4ADA-90B9-8F23FDE43BA6}" destId="{FB4F919A-FF65-4AA3-91DA-D5D3805874C2}" srcOrd="2" destOrd="0" presId="urn:microsoft.com/office/officeart/2005/8/layout/hList9"/>
    <dgm:cxn modelId="{1F0FEE60-B03F-46C7-8E60-60EF809063D1}" type="presParOf" srcId="{DB3DE347-1160-4ADA-90B9-8F23FDE43BA6}" destId="{3C6D68B6-79DA-4641-804E-1FAA0CF1B455}" srcOrd="3" destOrd="0" presId="urn:microsoft.com/office/officeart/2005/8/layout/hList9"/>
    <dgm:cxn modelId="{4A967B4E-82B7-4F57-92FE-F11670C71FD3}" type="presParOf" srcId="{DB3DE347-1160-4ADA-90B9-8F23FDE43BA6}" destId="{446108D8-CD89-44FB-A4C8-BB8D3675B643}" srcOrd="4" destOrd="0" presId="urn:microsoft.com/office/officeart/2005/8/layout/hList9"/>
    <dgm:cxn modelId="{74321079-AD23-414B-B06C-23EB727E0C3E}" type="presParOf" srcId="{DB3DE347-1160-4ADA-90B9-8F23FDE43BA6}" destId="{8DA0F4F9-41D3-4B1F-B273-1628CA98CED5}" srcOrd="5" destOrd="0" presId="urn:microsoft.com/office/officeart/2005/8/layout/hList9"/>
    <dgm:cxn modelId="{D7ADC664-2624-4267-8221-E3D7999F11FB}" type="presParOf" srcId="{DB3DE347-1160-4ADA-90B9-8F23FDE43BA6}" destId="{B20D4832-46E6-4DE7-97C3-DA35D2543BDF}" srcOrd="6" destOrd="0" presId="urn:microsoft.com/office/officeart/2005/8/layout/hList9"/>
    <dgm:cxn modelId="{29D54EBF-77D0-405A-B350-BF31E387E6C1}" type="presParOf" srcId="{B20D4832-46E6-4DE7-97C3-DA35D2543BDF}" destId="{71B0A2C2-364B-48CD-9F90-11215B2C8452}" srcOrd="0" destOrd="0" presId="urn:microsoft.com/office/officeart/2005/8/layout/hList9"/>
    <dgm:cxn modelId="{ABCAAAA6-A119-44BA-BBF0-5027F107EE77}" type="presParOf" srcId="{B20D4832-46E6-4DE7-97C3-DA35D2543BDF}" destId="{502C0A4E-3C91-478A-8FA6-9FA7801E0544}" srcOrd="1" destOrd="0" presId="urn:microsoft.com/office/officeart/2005/8/layout/hList9"/>
    <dgm:cxn modelId="{60A3ECF5-5B78-4E17-AC44-050DF7358470}" type="presParOf" srcId="{502C0A4E-3C91-478A-8FA6-9FA7801E0544}" destId="{A21ED897-B475-4B07-8B03-677631B22360}" srcOrd="0" destOrd="0" presId="urn:microsoft.com/office/officeart/2005/8/layout/hList9"/>
    <dgm:cxn modelId="{E511D9F5-F584-4AA1-817C-B910B2EE4223}" type="presParOf" srcId="{502C0A4E-3C91-478A-8FA6-9FA7801E0544}" destId="{570025FF-7643-415C-8662-F0413AC4D2D4}" srcOrd="1" destOrd="0" presId="urn:microsoft.com/office/officeart/2005/8/layout/hList9"/>
    <dgm:cxn modelId="{2C4C3E3E-3A66-4554-B0B2-C686DFAD44B7}" type="presParOf" srcId="{B20D4832-46E6-4DE7-97C3-DA35D2543BDF}" destId="{67033E74-97F1-4F63-9498-9E4E17BC7E87}" srcOrd="2" destOrd="0" presId="urn:microsoft.com/office/officeart/2005/8/layout/hList9"/>
    <dgm:cxn modelId="{7CDFD544-0E7F-43CF-B57E-256BCFE32B83}" type="presParOf" srcId="{67033E74-97F1-4F63-9498-9E4E17BC7E87}" destId="{34FEC0C1-8E72-4E94-A256-02F6061F3BA7}" srcOrd="0" destOrd="0" presId="urn:microsoft.com/office/officeart/2005/8/layout/hList9"/>
    <dgm:cxn modelId="{4F70DA17-B07A-4794-AC03-C9D8314322E4}" type="presParOf" srcId="{67033E74-97F1-4F63-9498-9E4E17BC7E87}" destId="{B33400AF-0EAA-4814-BA3E-73E2BB7F9BD2}" srcOrd="1" destOrd="0" presId="urn:microsoft.com/office/officeart/2005/8/layout/hList9"/>
    <dgm:cxn modelId="{30D37584-5625-4726-A4C5-3B2D1982F1B4}" type="presParOf" srcId="{B20D4832-46E6-4DE7-97C3-DA35D2543BDF}" destId="{05EFD085-D834-4080-9B54-63A08547CAB6}" srcOrd="3" destOrd="0" presId="urn:microsoft.com/office/officeart/2005/8/layout/hList9"/>
    <dgm:cxn modelId="{BA2B78F6-2226-4512-B880-260B8783C924}" type="presParOf" srcId="{05EFD085-D834-4080-9B54-63A08547CAB6}" destId="{ADA9CEE6-CE4B-486F-8557-9290F1CE1000}" srcOrd="0" destOrd="0" presId="urn:microsoft.com/office/officeart/2005/8/layout/hList9"/>
    <dgm:cxn modelId="{474D298B-146F-4F7B-9E6F-801389A5E7B0}" type="presParOf" srcId="{05EFD085-D834-4080-9B54-63A08547CAB6}" destId="{F49A5689-3797-4553-909B-CEAB1506D33F}" srcOrd="1" destOrd="0" presId="urn:microsoft.com/office/officeart/2005/8/layout/hList9"/>
    <dgm:cxn modelId="{BBA8A3F9-C1FC-4938-8F7C-D2EEE54E8C50}" type="presParOf" srcId="{DB3DE347-1160-4ADA-90B9-8F23FDE43BA6}" destId="{AA01D58B-58F8-4258-BBD3-C79018676D90}" srcOrd="7" destOrd="0" presId="urn:microsoft.com/office/officeart/2005/8/layout/hList9"/>
    <dgm:cxn modelId="{20006E93-0738-45DB-85D9-B97E322C2A21}" type="presParOf" srcId="{DB3DE347-1160-4ADA-90B9-8F23FDE43BA6}" destId="{DC184772-DCE3-44F5-A736-D2D8EA5BC947}" srcOrd="8" destOrd="0" presId="urn:microsoft.com/office/officeart/2005/8/layout/hList9"/>
  </dgm:cxnLst>
  <dgm:bg/>
  <dgm:whole/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511DC30E-3C9F-46DB-8051-F37996FF9EAD}" type="doc">
      <dgm:prSet loTypeId="urn:microsoft.com/office/officeart/2005/8/layout/hList9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669AA54E-0EAC-4B26-A9D1-C26B282715BB}">
      <dgm:prSet custT="1"/>
      <dgm:spPr/>
      <dgm:t>
        <a:bodyPr/>
        <a:lstStyle/>
        <a:p>
          <a:pPr rtl="0"/>
          <a:r>
            <a:rPr lang="en-US" sz="1100" dirty="0" smtClean="0"/>
            <a:t>Myth #6 – Web-enabling legacy systems will satisfy new business requirements</a:t>
          </a:r>
          <a:endParaRPr lang="en-US" sz="1100" dirty="0"/>
        </a:p>
      </dgm:t>
    </dgm:pt>
    <dgm:pt modelId="{EB30226C-9D4A-4626-92EA-6F82FB52EFFD}" type="parTrans" cxnId="{713BB750-A583-4821-8FF2-7ACD2B2BD8F6}">
      <dgm:prSet/>
      <dgm:spPr/>
      <dgm:t>
        <a:bodyPr/>
        <a:lstStyle/>
        <a:p>
          <a:endParaRPr lang="en-US"/>
        </a:p>
      </dgm:t>
    </dgm:pt>
    <dgm:pt modelId="{E5AED67D-59AC-4AFF-8BD3-76A45D301E84}" type="sibTrans" cxnId="{713BB750-A583-4821-8FF2-7ACD2B2BD8F6}">
      <dgm:prSet/>
      <dgm:spPr/>
      <dgm:t>
        <a:bodyPr/>
        <a:lstStyle/>
        <a:p>
          <a:endParaRPr lang="en-US"/>
        </a:p>
      </dgm:t>
    </dgm:pt>
    <dgm:pt modelId="{7FCE86DF-0FC2-4A84-8D40-36EDAA2DE2FB}">
      <dgm:prSet custT="1"/>
      <dgm:spPr/>
      <dgm:t>
        <a:bodyPr/>
        <a:lstStyle/>
        <a:p>
          <a:pPr rtl="0"/>
          <a:r>
            <a:rPr lang="en-US" sz="1100" dirty="0" smtClean="0"/>
            <a:t>Functional fragmentation, caused by hierarchical or stovepipe evolution, have created a situation where systems fulfill tasks in a piecemeal fashion. </a:t>
          </a:r>
          <a:endParaRPr lang="en-US" sz="1100" dirty="0"/>
        </a:p>
      </dgm:t>
    </dgm:pt>
    <dgm:pt modelId="{D4DA70BC-CA50-4ED0-B4EE-788F55FEEBB9}" type="parTrans" cxnId="{54DA815A-8D8F-4B65-8BE0-643E0A91090E}">
      <dgm:prSet/>
      <dgm:spPr/>
      <dgm:t>
        <a:bodyPr/>
        <a:lstStyle/>
        <a:p>
          <a:endParaRPr lang="en-US"/>
        </a:p>
      </dgm:t>
    </dgm:pt>
    <dgm:pt modelId="{D83F6E46-13D4-4DCA-8FE7-B5E5E5AC1115}" type="sibTrans" cxnId="{54DA815A-8D8F-4B65-8BE0-643E0A91090E}">
      <dgm:prSet/>
      <dgm:spPr/>
      <dgm:t>
        <a:bodyPr/>
        <a:lstStyle/>
        <a:p>
          <a:endParaRPr lang="en-US"/>
        </a:p>
      </dgm:t>
    </dgm:pt>
    <dgm:pt modelId="{BDFC28C9-DEEA-4118-A229-02E209013979}">
      <dgm:prSet custT="1"/>
      <dgm:spPr/>
      <dgm:t>
        <a:bodyPr/>
        <a:lstStyle/>
        <a:p>
          <a:pPr rtl="0"/>
          <a:r>
            <a:rPr lang="en-US" sz="1100" dirty="0" smtClean="0"/>
            <a:t>Direct conflict with e-business systems to trigger rules and access data on demand</a:t>
          </a:r>
          <a:endParaRPr lang="en-US" sz="1100" dirty="0"/>
        </a:p>
      </dgm:t>
    </dgm:pt>
    <dgm:pt modelId="{782E5355-0871-4196-9014-6B30C564A9FE}" type="parTrans" cxnId="{22E0D658-C156-4A57-A57D-22949D974061}">
      <dgm:prSet/>
      <dgm:spPr/>
      <dgm:t>
        <a:bodyPr/>
        <a:lstStyle/>
        <a:p>
          <a:endParaRPr lang="en-US"/>
        </a:p>
      </dgm:t>
    </dgm:pt>
    <dgm:pt modelId="{A61AA6EB-47B1-48FE-AE08-203978AB7160}" type="sibTrans" cxnId="{22E0D658-C156-4A57-A57D-22949D974061}">
      <dgm:prSet/>
      <dgm:spPr/>
      <dgm:t>
        <a:bodyPr/>
        <a:lstStyle/>
        <a:p>
          <a:endParaRPr lang="en-US"/>
        </a:p>
      </dgm:t>
    </dgm:pt>
    <dgm:pt modelId="{0A0DB961-E6BA-47B0-A200-F8A45DDDA234}">
      <dgm:prSet custT="1"/>
      <dgm:spPr/>
      <dgm:t>
        <a:bodyPr/>
        <a:lstStyle/>
        <a:p>
          <a:pPr rtl="0"/>
          <a:r>
            <a:rPr lang="en-US" sz="1100" dirty="0" smtClean="0"/>
            <a:t>Will fulfill some requirements  but will </a:t>
          </a:r>
          <a:r>
            <a:rPr lang="en-US" sz="1100" i="1" dirty="0" smtClean="0"/>
            <a:t>not</a:t>
          </a:r>
          <a:r>
            <a:rPr lang="en-US" sz="1100" dirty="0" smtClean="0"/>
            <a:t> Web-enable key business functions</a:t>
          </a:r>
          <a:endParaRPr lang="en-US" sz="1100" dirty="0"/>
        </a:p>
      </dgm:t>
    </dgm:pt>
    <dgm:pt modelId="{559E8133-C114-49B2-A7DD-4887517555CF}" type="parTrans" cxnId="{0F34BF09-FA43-4A33-B7EF-6F6711D73F03}">
      <dgm:prSet/>
      <dgm:spPr/>
      <dgm:t>
        <a:bodyPr/>
        <a:lstStyle/>
        <a:p>
          <a:endParaRPr lang="en-US"/>
        </a:p>
      </dgm:t>
    </dgm:pt>
    <dgm:pt modelId="{3E51749E-2178-4A46-8315-027E58306B72}" type="sibTrans" cxnId="{0F34BF09-FA43-4A33-B7EF-6F6711D73F03}">
      <dgm:prSet/>
      <dgm:spPr/>
      <dgm:t>
        <a:bodyPr/>
        <a:lstStyle/>
        <a:p>
          <a:endParaRPr lang="en-US"/>
        </a:p>
      </dgm:t>
    </dgm:pt>
    <dgm:pt modelId="{FA2B6BD4-9F0C-4416-89F5-04A4FD10C9C7}">
      <dgm:prSet custT="1"/>
      <dgm:spPr/>
      <dgm:t>
        <a:bodyPr/>
        <a:lstStyle/>
        <a:p>
          <a:pPr rtl="0"/>
          <a:r>
            <a:rPr lang="en-US" sz="1100" dirty="0" smtClean="0"/>
            <a:t>Myth #7 – Organizations developing new systems can ignore legacy systems </a:t>
          </a:r>
          <a:endParaRPr lang="en-US" sz="1100" dirty="0"/>
        </a:p>
      </dgm:t>
    </dgm:pt>
    <dgm:pt modelId="{D693D347-3CFB-42B6-83B1-9E9E6886D41B}" type="parTrans" cxnId="{29B92165-0F72-41FE-8B69-6762DAE148E4}">
      <dgm:prSet/>
      <dgm:spPr/>
      <dgm:t>
        <a:bodyPr/>
        <a:lstStyle/>
        <a:p>
          <a:endParaRPr lang="en-US"/>
        </a:p>
      </dgm:t>
    </dgm:pt>
    <dgm:pt modelId="{521034EF-1F41-45D4-A440-19CE2100DABF}" type="sibTrans" cxnId="{29B92165-0F72-41FE-8B69-6762DAE148E4}">
      <dgm:prSet/>
      <dgm:spPr/>
      <dgm:t>
        <a:bodyPr/>
        <a:lstStyle/>
        <a:p>
          <a:endParaRPr lang="en-US"/>
        </a:p>
      </dgm:t>
    </dgm:pt>
    <dgm:pt modelId="{1927CFDA-AB5D-4449-A794-8064628A945F}">
      <dgm:prSet custT="1"/>
      <dgm:spPr/>
      <dgm:t>
        <a:bodyPr/>
        <a:lstStyle/>
        <a:p>
          <a:pPr rtl="0"/>
          <a:r>
            <a:rPr lang="en-US" sz="1100" dirty="0" smtClean="0"/>
            <a:t>Studies have shown 80% of business rules and functionality in legacy system is retained </a:t>
          </a:r>
          <a:endParaRPr lang="en-US" sz="1100" dirty="0"/>
        </a:p>
      </dgm:t>
    </dgm:pt>
    <dgm:pt modelId="{96D0C1A3-BDDE-473D-8AB3-25833973336C}" type="parTrans" cxnId="{C374323E-A4F1-47DC-876D-9395391DDD9C}">
      <dgm:prSet/>
      <dgm:spPr/>
      <dgm:t>
        <a:bodyPr/>
        <a:lstStyle/>
        <a:p>
          <a:endParaRPr lang="en-US"/>
        </a:p>
      </dgm:t>
    </dgm:pt>
    <dgm:pt modelId="{0BA8DBCC-A715-466F-856F-C583EEF6BF9F}" type="sibTrans" cxnId="{C374323E-A4F1-47DC-876D-9395391DDD9C}">
      <dgm:prSet/>
      <dgm:spPr/>
      <dgm:t>
        <a:bodyPr/>
        <a:lstStyle/>
        <a:p>
          <a:endParaRPr lang="en-US"/>
        </a:p>
      </dgm:t>
    </dgm:pt>
    <dgm:pt modelId="{9BC87E81-A122-4B04-8D95-B29B7F497B40}">
      <dgm:prSet custT="1"/>
      <dgm:spPr/>
      <dgm:t>
        <a:bodyPr/>
        <a:lstStyle/>
        <a:p>
          <a:pPr rtl="0"/>
          <a:r>
            <a:rPr lang="en-US" sz="1100" dirty="0" smtClean="0"/>
            <a:t>Sometimes is the only place business logic and rules in documented or known</a:t>
          </a:r>
          <a:endParaRPr lang="en-US" sz="1100" dirty="0"/>
        </a:p>
      </dgm:t>
    </dgm:pt>
    <dgm:pt modelId="{C3DDDF5A-762A-4F8E-975F-0CE38CBCAE9D}" type="parTrans" cxnId="{54C87624-71E1-489F-B457-510A037DDF2D}">
      <dgm:prSet/>
      <dgm:spPr/>
      <dgm:t>
        <a:bodyPr/>
        <a:lstStyle/>
        <a:p>
          <a:endParaRPr lang="en-US"/>
        </a:p>
      </dgm:t>
    </dgm:pt>
    <dgm:pt modelId="{CEC78102-F087-4517-9426-A5A35C560E16}" type="sibTrans" cxnId="{54C87624-71E1-489F-B457-510A037DDF2D}">
      <dgm:prSet/>
      <dgm:spPr/>
      <dgm:t>
        <a:bodyPr/>
        <a:lstStyle/>
        <a:p>
          <a:endParaRPr lang="en-US"/>
        </a:p>
      </dgm:t>
    </dgm:pt>
    <dgm:pt modelId="{919BA1B4-A798-4A7D-9BF1-97B93D7B3B60}" type="pres">
      <dgm:prSet presAssocID="{511DC30E-3C9F-46DB-8051-F37996FF9EAD}" presName="list" presStyleCnt="0">
        <dgm:presLayoutVars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BF90AF63-173E-4170-998D-5AFF4AB52AEE}" type="pres">
      <dgm:prSet presAssocID="{669AA54E-0EAC-4B26-A9D1-C26B282715BB}" presName="posSpace" presStyleCnt="0"/>
      <dgm:spPr/>
    </dgm:pt>
    <dgm:pt modelId="{44476F5B-64A1-460D-8D00-917F009A7BB8}" type="pres">
      <dgm:prSet presAssocID="{669AA54E-0EAC-4B26-A9D1-C26B282715BB}" presName="vertFlow" presStyleCnt="0"/>
      <dgm:spPr/>
    </dgm:pt>
    <dgm:pt modelId="{362B9B21-D5FC-457E-8892-76A6F1402775}" type="pres">
      <dgm:prSet presAssocID="{669AA54E-0EAC-4B26-A9D1-C26B282715BB}" presName="topSpace" presStyleCnt="0"/>
      <dgm:spPr/>
    </dgm:pt>
    <dgm:pt modelId="{1232EEF7-5183-4A9A-BEC6-078909BC4933}" type="pres">
      <dgm:prSet presAssocID="{669AA54E-0EAC-4B26-A9D1-C26B282715BB}" presName="firstComp" presStyleCnt="0"/>
      <dgm:spPr/>
    </dgm:pt>
    <dgm:pt modelId="{56F356ED-1447-4FA8-B473-F22C71BD06E2}" type="pres">
      <dgm:prSet presAssocID="{669AA54E-0EAC-4B26-A9D1-C26B282715BB}" presName="firstChild" presStyleLbl="bgAccFollowNode1" presStyleIdx="0" presStyleCnt="5"/>
      <dgm:spPr/>
      <dgm:t>
        <a:bodyPr/>
        <a:lstStyle/>
        <a:p>
          <a:endParaRPr lang="en-US"/>
        </a:p>
      </dgm:t>
    </dgm:pt>
    <dgm:pt modelId="{B809DDD3-35FB-457E-847D-18998FB57CBC}" type="pres">
      <dgm:prSet presAssocID="{669AA54E-0EAC-4B26-A9D1-C26B282715BB}" presName="firstChildTx" presStyleLbl="bgAccFollow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5DFCAC9-B972-4A9A-812A-2FE5F81C0F38}" type="pres">
      <dgm:prSet presAssocID="{BDFC28C9-DEEA-4118-A229-02E209013979}" presName="comp" presStyleCnt="0"/>
      <dgm:spPr/>
    </dgm:pt>
    <dgm:pt modelId="{0D86C305-FF6A-41E7-8A24-B269D1B55337}" type="pres">
      <dgm:prSet presAssocID="{BDFC28C9-DEEA-4118-A229-02E209013979}" presName="child" presStyleLbl="bgAccFollowNode1" presStyleIdx="1" presStyleCnt="5"/>
      <dgm:spPr/>
      <dgm:t>
        <a:bodyPr/>
        <a:lstStyle/>
        <a:p>
          <a:endParaRPr lang="en-US"/>
        </a:p>
      </dgm:t>
    </dgm:pt>
    <dgm:pt modelId="{2FCAB067-204F-4B34-A54B-D99BD5F0D27B}" type="pres">
      <dgm:prSet presAssocID="{BDFC28C9-DEEA-4118-A229-02E209013979}" presName="childTx" presStyleLbl="bgAccFollow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D8608B1-D5B0-4EB5-AA51-8288D5343665}" type="pres">
      <dgm:prSet presAssocID="{0A0DB961-E6BA-47B0-A200-F8A45DDDA234}" presName="comp" presStyleCnt="0"/>
      <dgm:spPr/>
    </dgm:pt>
    <dgm:pt modelId="{0BA41757-203F-4A4E-A8B3-581DB7E230FD}" type="pres">
      <dgm:prSet presAssocID="{0A0DB961-E6BA-47B0-A200-F8A45DDDA234}" presName="child" presStyleLbl="bgAccFollowNode1" presStyleIdx="2" presStyleCnt="5" custLinFactNeighborX="-275" custLinFactNeighborY="-22451"/>
      <dgm:spPr/>
      <dgm:t>
        <a:bodyPr/>
        <a:lstStyle/>
        <a:p>
          <a:endParaRPr lang="en-US"/>
        </a:p>
      </dgm:t>
    </dgm:pt>
    <dgm:pt modelId="{6A9EFB74-D1E1-43BE-8FE4-29A0E9FC4DC5}" type="pres">
      <dgm:prSet presAssocID="{0A0DB961-E6BA-47B0-A200-F8A45DDDA234}" presName="childTx" presStyleLbl="bgAccFollow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C94C37B-74B9-4AD2-A4C6-1FC409F0AF78}" type="pres">
      <dgm:prSet presAssocID="{669AA54E-0EAC-4B26-A9D1-C26B282715BB}" presName="negSpace" presStyleCnt="0"/>
      <dgm:spPr/>
    </dgm:pt>
    <dgm:pt modelId="{BF580599-414D-40B5-845B-7A0D5132A3CF}" type="pres">
      <dgm:prSet presAssocID="{669AA54E-0EAC-4B26-A9D1-C26B282715BB}" presName="circle" presStyleLbl="node1" presStyleIdx="0" presStyleCnt="2"/>
      <dgm:spPr/>
      <dgm:t>
        <a:bodyPr/>
        <a:lstStyle/>
        <a:p>
          <a:endParaRPr lang="en-US"/>
        </a:p>
      </dgm:t>
    </dgm:pt>
    <dgm:pt modelId="{4323369F-D581-4BE8-9819-303D9EE24C6A}" type="pres">
      <dgm:prSet presAssocID="{E5AED67D-59AC-4AFF-8BD3-76A45D301E84}" presName="transSpace" presStyleCnt="0"/>
      <dgm:spPr/>
    </dgm:pt>
    <dgm:pt modelId="{CCB6E079-3608-4398-950C-FCF6D77C7DE4}" type="pres">
      <dgm:prSet presAssocID="{FA2B6BD4-9F0C-4416-89F5-04A4FD10C9C7}" presName="posSpace" presStyleCnt="0"/>
      <dgm:spPr/>
    </dgm:pt>
    <dgm:pt modelId="{076C680F-396B-4E3D-B7B1-3D0A1F9688F5}" type="pres">
      <dgm:prSet presAssocID="{FA2B6BD4-9F0C-4416-89F5-04A4FD10C9C7}" presName="vertFlow" presStyleCnt="0"/>
      <dgm:spPr/>
    </dgm:pt>
    <dgm:pt modelId="{DF73E2C5-4D3E-4FFC-9257-E1CC6873803B}" type="pres">
      <dgm:prSet presAssocID="{FA2B6BD4-9F0C-4416-89F5-04A4FD10C9C7}" presName="topSpace" presStyleCnt="0"/>
      <dgm:spPr/>
    </dgm:pt>
    <dgm:pt modelId="{916012E5-07C0-4B6D-BFA7-C9FD9A61F7B9}" type="pres">
      <dgm:prSet presAssocID="{FA2B6BD4-9F0C-4416-89F5-04A4FD10C9C7}" presName="firstComp" presStyleCnt="0"/>
      <dgm:spPr/>
    </dgm:pt>
    <dgm:pt modelId="{82A19434-0A7B-48D5-9706-5157EC1B4654}" type="pres">
      <dgm:prSet presAssocID="{FA2B6BD4-9F0C-4416-89F5-04A4FD10C9C7}" presName="firstChild" presStyleLbl="bgAccFollowNode1" presStyleIdx="3" presStyleCnt="5"/>
      <dgm:spPr/>
      <dgm:t>
        <a:bodyPr/>
        <a:lstStyle/>
        <a:p>
          <a:endParaRPr lang="en-US"/>
        </a:p>
      </dgm:t>
    </dgm:pt>
    <dgm:pt modelId="{BEC3D50C-68E4-4D2B-90B0-53F30258BE0E}" type="pres">
      <dgm:prSet presAssocID="{FA2B6BD4-9F0C-4416-89F5-04A4FD10C9C7}" presName="firstChildTx" presStyleLbl="bgAccFollow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04968D-00C4-4E66-AC10-D45C59E7F8F4}" type="pres">
      <dgm:prSet presAssocID="{9BC87E81-A122-4B04-8D95-B29B7F497B40}" presName="comp" presStyleCnt="0"/>
      <dgm:spPr/>
    </dgm:pt>
    <dgm:pt modelId="{C183961C-7EF6-4FE1-956A-8AEDBFAB1331}" type="pres">
      <dgm:prSet presAssocID="{9BC87E81-A122-4B04-8D95-B29B7F497B40}" presName="child" presStyleLbl="bgAccFollowNode1" presStyleIdx="4" presStyleCnt="5"/>
      <dgm:spPr/>
      <dgm:t>
        <a:bodyPr/>
        <a:lstStyle/>
        <a:p>
          <a:endParaRPr lang="en-US"/>
        </a:p>
      </dgm:t>
    </dgm:pt>
    <dgm:pt modelId="{7F1EBC0A-9EA3-4C72-8CE7-3EBAD5FD585B}" type="pres">
      <dgm:prSet presAssocID="{9BC87E81-A122-4B04-8D95-B29B7F497B40}" presName="childTx" presStyleLbl="bgAccFollow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3683D9D-B927-40F0-BB1E-EEB75C131A62}" type="pres">
      <dgm:prSet presAssocID="{FA2B6BD4-9F0C-4416-89F5-04A4FD10C9C7}" presName="negSpace" presStyleCnt="0"/>
      <dgm:spPr/>
    </dgm:pt>
    <dgm:pt modelId="{98A37593-818E-4AF2-AD61-1C90265ADB5F}" type="pres">
      <dgm:prSet presAssocID="{FA2B6BD4-9F0C-4416-89F5-04A4FD10C9C7}" presName="circle" presStyleLbl="node1" presStyleIdx="1" presStyleCnt="2"/>
      <dgm:spPr/>
      <dgm:t>
        <a:bodyPr/>
        <a:lstStyle/>
        <a:p>
          <a:endParaRPr lang="en-US"/>
        </a:p>
      </dgm:t>
    </dgm:pt>
  </dgm:ptLst>
  <dgm:cxnLst>
    <dgm:cxn modelId="{68B0558D-E9DE-4C52-B59A-89314200E745}" type="presOf" srcId="{BDFC28C9-DEEA-4118-A229-02E209013979}" destId="{2FCAB067-204F-4B34-A54B-D99BD5F0D27B}" srcOrd="1" destOrd="0" presId="urn:microsoft.com/office/officeart/2005/8/layout/hList9"/>
    <dgm:cxn modelId="{21B7A168-D4A4-486A-92B8-460B0A253F7A}" type="presOf" srcId="{511DC30E-3C9F-46DB-8051-F37996FF9EAD}" destId="{919BA1B4-A798-4A7D-9BF1-97B93D7B3B60}" srcOrd="0" destOrd="0" presId="urn:microsoft.com/office/officeart/2005/8/layout/hList9"/>
    <dgm:cxn modelId="{EFDE7B0E-F4AD-4673-BF28-9F5A1AFC4EF2}" type="presOf" srcId="{1927CFDA-AB5D-4449-A794-8064628A945F}" destId="{82A19434-0A7B-48D5-9706-5157EC1B4654}" srcOrd="0" destOrd="0" presId="urn:microsoft.com/office/officeart/2005/8/layout/hList9"/>
    <dgm:cxn modelId="{54DA815A-8D8F-4B65-8BE0-643E0A91090E}" srcId="{669AA54E-0EAC-4B26-A9D1-C26B282715BB}" destId="{7FCE86DF-0FC2-4A84-8D40-36EDAA2DE2FB}" srcOrd="0" destOrd="0" parTransId="{D4DA70BC-CA50-4ED0-B4EE-788F55FEEBB9}" sibTransId="{D83F6E46-13D4-4DCA-8FE7-B5E5E5AC1115}"/>
    <dgm:cxn modelId="{54C87624-71E1-489F-B457-510A037DDF2D}" srcId="{FA2B6BD4-9F0C-4416-89F5-04A4FD10C9C7}" destId="{9BC87E81-A122-4B04-8D95-B29B7F497B40}" srcOrd="1" destOrd="0" parTransId="{C3DDDF5A-762A-4F8E-975F-0CE38CBCAE9D}" sibTransId="{CEC78102-F087-4517-9426-A5A35C560E16}"/>
    <dgm:cxn modelId="{7D2D54B2-F945-44AB-9094-E037E102015A}" type="presOf" srcId="{669AA54E-0EAC-4B26-A9D1-C26B282715BB}" destId="{BF580599-414D-40B5-845B-7A0D5132A3CF}" srcOrd="0" destOrd="0" presId="urn:microsoft.com/office/officeart/2005/8/layout/hList9"/>
    <dgm:cxn modelId="{3708FEE0-1774-461F-A563-46ADFDB4012B}" type="presOf" srcId="{7FCE86DF-0FC2-4A84-8D40-36EDAA2DE2FB}" destId="{B809DDD3-35FB-457E-847D-18998FB57CBC}" srcOrd="1" destOrd="0" presId="urn:microsoft.com/office/officeart/2005/8/layout/hList9"/>
    <dgm:cxn modelId="{B965B7D6-A4DE-4681-AEF2-F3EDE99EAC66}" type="presOf" srcId="{0A0DB961-E6BA-47B0-A200-F8A45DDDA234}" destId="{0BA41757-203F-4A4E-A8B3-581DB7E230FD}" srcOrd="0" destOrd="0" presId="urn:microsoft.com/office/officeart/2005/8/layout/hList9"/>
    <dgm:cxn modelId="{7BD27F33-4467-471B-B2D2-8774FF8FE642}" type="presOf" srcId="{7FCE86DF-0FC2-4A84-8D40-36EDAA2DE2FB}" destId="{56F356ED-1447-4FA8-B473-F22C71BD06E2}" srcOrd="0" destOrd="0" presId="urn:microsoft.com/office/officeart/2005/8/layout/hList9"/>
    <dgm:cxn modelId="{06ABC2C1-84F5-4EFC-9CEA-6D434C93807C}" type="presOf" srcId="{9BC87E81-A122-4B04-8D95-B29B7F497B40}" destId="{C183961C-7EF6-4FE1-956A-8AEDBFAB1331}" srcOrd="0" destOrd="0" presId="urn:microsoft.com/office/officeart/2005/8/layout/hList9"/>
    <dgm:cxn modelId="{0F34BF09-FA43-4A33-B7EF-6F6711D73F03}" srcId="{669AA54E-0EAC-4B26-A9D1-C26B282715BB}" destId="{0A0DB961-E6BA-47B0-A200-F8A45DDDA234}" srcOrd="2" destOrd="0" parTransId="{559E8133-C114-49B2-A7DD-4887517555CF}" sibTransId="{3E51749E-2178-4A46-8315-027E58306B72}"/>
    <dgm:cxn modelId="{4A59CB02-8496-410E-93B7-758C33911602}" type="presOf" srcId="{0A0DB961-E6BA-47B0-A200-F8A45DDDA234}" destId="{6A9EFB74-D1E1-43BE-8FE4-29A0E9FC4DC5}" srcOrd="1" destOrd="0" presId="urn:microsoft.com/office/officeart/2005/8/layout/hList9"/>
    <dgm:cxn modelId="{86206CC8-8BD9-4852-BF34-A95EA1FE8906}" type="presOf" srcId="{BDFC28C9-DEEA-4118-A229-02E209013979}" destId="{0D86C305-FF6A-41E7-8A24-B269D1B55337}" srcOrd="0" destOrd="0" presId="urn:microsoft.com/office/officeart/2005/8/layout/hList9"/>
    <dgm:cxn modelId="{713BB750-A583-4821-8FF2-7ACD2B2BD8F6}" srcId="{511DC30E-3C9F-46DB-8051-F37996FF9EAD}" destId="{669AA54E-0EAC-4B26-A9D1-C26B282715BB}" srcOrd="0" destOrd="0" parTransId="{EB30226C-9D4A-4626-92EA-6F82FB52EFFD}" sibTransId="{E5AED67D-59AC-4AFF-8BD3-76A45D301E84}"/>
    <dgm:cxn modelId="{F819B308-D6B1-40C7-828C-7D4D18969AA5}" type="presOf" srcId="{1927CFDA-AB5D-4449-A794-8064628A945F}" destId="{BEC3D50C-68E4-4D2B-90B0-53F30258BE0E}" srcOrd="1" destOrd="0" presId="urn:microsoft.com/office/officeart/2005/8/layout/hList9"/>
    <dgm:cxn modelId="{87079356-D95F-49DD-A846-CDDDDDB3D974}" type="presOf" srcId="{FA2B6BD4-9F0C-4416-89F5-04A4FD10C9C7}" destId="{98A37593-818E-4AF2-AD61-1C90265ADB5F}" srcOrd="0" destOrd="0" presId="urn:microsoft.com/office/officeart/2005/8/layout/hList9"/>
    <dgm:cxn modelId="{29B92165-0F72-41FE-8B69-6762DAE148E4}" srcId="{511DC30E-3C9F-46DB-8051-F37996FF9EAD}" destId="{FA2B6BD4-9F0C-4416-89F5-04A4FD10C9C7}" srcOrd="1" destOrd="0" parTransId="{D693D347-3CFB-42B6-83B1-9E9E6886D41B}" sibTransId="{521034EF-1F41-45D4-A440-19CE2100DABF}"/>
    <dgm:cxn modelId="{C374323E-A4F1-47DC-876D-9395391DDD9C}" srcId="{FA2B6BD4-9F0C-4416-89F5-04A4FD10C9C7}" destId="{1927CFDA-AB5D-4449-A794-8064628A945F}" srcOrd="0" destOrd="0" parTransId="{96D0C1A3-BDDE-473D-8AB3-25833973336C}" sibTransId="{0BA8DBCC-A715-466F-856F-C583EEF6BF9F}"/>
    <dgm:cxn modelId="{A667AA8C-F9DA-48D0-A3A7-5D02F8FD0F5A}" type="presOf" srcId="{9BC87E81-A122-4B04-8D95-B29B7F497B40}" destId="{7F1EBC0A-9EA3-4C72-8CE7-3EBAD5FD585B}" srcOrd="1" destOrd="0" presId="urn:microsoft.com/office/officeart/2005/8/layout/hList9"/>
    <dgm:cxn modelId="{22E0D658-C156-4A57-A57D-22949D974061}" srcId="{669AA54E-0EAC-4B26-A9D1-C26B282715BB}" destId="{BDFC28C9-DEEA-4118-A229-02E209013979}" srcOrd="1" destOrd="0" parTransId="{782E5355-0871-4196-9014-6B30C564A9FE}" sibTransId="{A61AA6EB-47B1-48FE-AE08-203978AB7160}"/>
    <dgm:cxn modelId="{65FFC574-C942-48DA-A522-3EA68763CD4E}" type="presParOf" srcId="{919BA1B4-A798-4A7D-9BF1-97B93D7B3B60}" destId="{BF90AF63-173E-4170-998D-5AFF4AB52AEE}" srcOrd="0" destOrd="0" presId="urn:microsoft.com/office/officeart/2005/8/layout/hList9"/>
    <dgm:cxn modelId="{A7D2024F-0FEB-4B17-82EF-0BED2AD7D04F}" type="presParOf" srcId="{919BA1B4-A798-4A7D-9BF1-97B93D7B3B60}" destId="{44476F5B-64A1-460D-8D00-917F009A7BB8}" srcOrd="1" destOrd="0" presId="urn:microsoft.com/office/officeart/2005/8/layout/hList9"/>
    <dgm:cxn modelId="{1ED0D973-0617-4938-9164-B04E2971CAA9}" type="presParOf" srcId="{44476F5B-64A1-460D-8D00-917F009A7BB8}" destId="{362B9B21-D5FC-457E-8892-76A6F1402775}" srcOrd="0" destOrd="0" presId="urn:microsoft.com/office/officeart/2005/8/layout/hList9"/>
    <dgm:cxn modelId="{3FB0F5D3-3307-410D-9328-E5006343FB63}" type="presParOf" srcId="{44476F5B-64A1-460D-8D00-917F009A7BB8}" destId="{1232EEF7-5183-4A9A-BEC6-078909BC4933}" srcOrd="1" destOrd="0" presId="urn:microsoft.com/office/officeart/2005/8/layout/hList9"/>
    <dgm:cxn modelId="{70DA4D87-E173-4BD0-AD83-7F0068ABBD87}" type="presParOf" srcId="{1232EEF7-5183-4A9A-BEC6-078909BC4933}" destId="{56F356ED-1447-4FA8-B473-F22C71BD06E2}" srcOrd="0" destOrd="0" presId="urn:microsoft.com/office/officeart/2005/8/layout/hList9"/>
    <dgm:cxn modelId="{EC7EC56A-EC78-49A7-82E5-5219382008A2}" type="presParOf" srcId="{1232EEF7-5183-4A9A-BEC6-078909BC4933}" destId="{B809DDD3-35FB-457E-847D-18998FB57CBC}" srcOrd="1" destOrd="0" presId="urn:microsoft.com/office/officeart/2005/8/layout/hList9"/>
    <dgm:cxn modelId="{B690019F-D437-4CD6-9EFA-679F1AF664F6}" type="presParOf" srcId="{44476F5B-64A1-460D-8D00-917F009A7BB8}" destId="{B5DFCAC9-B972-4A9A-812A-2FE5F81C0F38}" srcOrd="2" destOrd="0" presId="urn:microsoft.com/office/officeart/2005/8/layout/hList9"/>
    <dgm:cxn modelId="{7D649786-7CA5-4AA5-B09A-2BB11FFF0275}" type="presParOf" srcId="{B5DFCAC9-B972-4A9A-812A-2FE5F81C0F38}" destId="{0D86C305-FF6A-41E7-8A24-B269D1B55337}" srcOrd="0" destOrd="0" presId="urn:microsoft.com/office/officeart/2005/8/layout/hList9"/>
    <dgm:cxn modelId="{845747A8-A495-4ED1-A096-2AE0C3659A3D}" type="presParOf" srcId="{B5DFCAC9-B972-4A9A-812A-2FE5F81C0F38}" destId="{2FCAB067-204F-4B34-A54B-D99BD5F0D27B}" srcOrd="1" destOrd="0" presId="urn:microsoft.com/office/officeart/2005/8/layout/hList9"/>
    <dgm:cxn modelId="{C0C0BD7C-070A-4A03-A1A2-A6E49532639B}" type="presParOf" srcId="{44476F5B-64A1-460D-8D00-917F009A7BB8}" destId="{1D8608B1-D5B0-4EB5-AA51-8288D5343665}" srcOrd="3" destOrd="0" presId="urn:microsoft.com/office/officeart/2005/8/layout/hList9"/>
    <dgm:cxn modelId="{3EC467A0-7BF6-4DBD-B99A-FCD7A95373B1}" type="presParOf" srcId="{1D8608B1-D5B0-4EB5-AA51-8288D5343665}" destId="{0BA41757-203F-4A4E-A8B3-581DB7E230FD}" srcOrd="0" destOrd="0" presId="urn:microsoft.com/office/officeart/2005/8/layout/hList9"/>
    <dgm:cxn modelId="{34FF46CF-3C33-47F2-948E-E84F44613859}" type="presParOf" srcId="{1D8608B1-D5B0-4EB5-AA51-8288D5343665}" destId="{6A9EFB74-D1E1-43BE-8FE4-29A0E9FC4DC5}" srcOrd="1" destOrd="0" presId="urn:microsoft.com/office/officeart/2005/8/layout/hList9"/>
    <dgm:cxn modelId="{86D14663-EF92-4CD9-8FC0-D44957AEB672}" type="presParOf" srcId="{919BA1B4-A798-4A7D-9BF1-97B93D7B3B60}" destId="{CC94C37B-74B9-4AD2-A4C6-1FC409F0AF78}" srcOrd="2" destOrd="0" presId="urn:microsoft.com/office/officeart/2005/8/layout/hList9"/>
    <dgm:cxn modelId="{CEC9E0E8-42F5-4CAC-B3FD-FB939015309B}" type="presParOf" srcId="{919BA1B4-A798-4A7D-9BF1-97B93D7B3B60}" destId="{BF580599-414D-40B5-845B-7A0D5132A3CF}" srcOrd="3" destOrd="0" presId="urn:microsoft.com/office/officeart/2005/8/layout/hList9"/>
    <dgm:cxn modelId="{A74D0008-F350-4DE4-B2FB-A31F7D2EC95E}" type="presParOf" srcId="{919BA1B4-A798-4A7D-9BF1-97B93D7B3B60}" destId="{4323369F-D581-4BE8-9819-303D9EE24C6A}" srcOrd="4" destOrd="0" presId="urn:microsoft.com/office/officeart/2005/8/layout/hList9"/>
    <dgm:cxn modelId="{86567C19-64CF-45D0-B5BD-55E0BECAC758}" type="presParOf" srcId="{919BA1B4-A798-4A7D-9BF1-97B93D7B3B60}" destId="{CCB6E079-3608-4398-950C-FCF6D77C7DE4}" srcOrd="5" destOrd="0" presId="urn:microsoft.com/office/officeart/2005/8/layout/hList9"/>
    <dgm:cxn modelId="{E77510D5-9493-4B13-8F34-7E5594B8B5EB}" type="presParOf" srcId="{919BA1B4-A798-4A7D-9BF1-97B93D7B3B60}" destId="{076C680F-396B-4E3D-B7B1-3D0A1F9688F5}" srcOrd="6" destOrd="0" presId="urn:microsoft.com/office/officeart/2005/8/layout/hList9"/>
    <dgm:cxn modelId="{1DADA25F-1F50-42BD-AADA-0BE824516739}" type="presParOf" srcId="{076C680F-396B-4E3D-B7B1-3D0A1F9688F5}" destId="{DF73E2C5-4D3E-4FFC-9257-E1CC6873803B}" srcOrd="0" destOrd="0" presId="urn:microsoft.com/office/officeart/2005/8/layout/hList9"/>
    <dgm:cxn modelId="{D465C770-D7EF-477E-A6CC-2D6243ECB84E}" type="presParOf" srcId="{076C680F-396B-4E3D-B7B1-3D0A1F9688F5}" destId="{916012E5-07C0-4B6D-BFA7-C9FD9A61F7B9}" srcOrd="1" destOrd="0" presId="urn:microsoft.com/office/officeart/2005/8/layout/hList9"/>
    <dgm:cxn modelId="{BA2E4B8E-0AD4-44B0-91A6-B5BB7FAE918E}" type="presParOf" srcId="{916012E5-07C0-4B6D-BFA7-C9FD9A61F7B9}" destId="{82A19434-0A7B-48D5-9706-5157EC1B4654}" srcOrd="0" destOrd="0" presId="urn:microsoft.com/office/officeart/2005/8/layout/hList9"/>
    <dgm:cxn modelId="{7785D3FD-7E84-4C50-B5FF-8EBE2D0B88B1}" type="presParOf" srcId="{916012E5-07C0-4B6D-BFA7-C9FD9A61F7B9}" destId="{BEC3D50C-68E4-4D2B-90B0-53F30258BE0E}" srcOrd="1" destOrd="0" presId="urn:microsoft.com/office/officeart/2005/8/layout/hList9"/>
    <dgm:cxn modelId="{C9B014F3-61BE-4F77-B8AA-217AF87FA71C}" type="presParOf" srcId="{076C680F-396B-4E3D-B7B1-3D0A1F9688F5}" destId="{1504968D-00C4-4E66-AC10-D45C59E7F8F4}" srcOrd="2" destOrd="0" presId="urn:microsoft.com/office/officeart/2005/8/layout/hList9"/>
    <dgm:cxn modelId="{3AC4AC66-02A4-435F-8900-EAF6DAB53848}" type="presParOf" srcId="{1504968D-00C4-4E66-AC10-D45C59E7F8F4}" destId="{C183961C-7EF6-4FE1-956A-8AEDBFAB1331}" srcOrd="0" destOrd="0" presId="urn:microsoft.com/office/officeart/2005/8/layout/hList9"/>
    <dgm:cxn modelId="{A57FDA5B-4260-4B59-9D99-F0C423929906}" type="presParOf" srcId="{1504968D-00C4-4E66-AC10-D45C59E7F8F4}" destId="{7F1EBC0A-9EA3-4C72-8CE7-3EBAD5FD585B}" srcOrd="1" destOrd="0" presId="urn:microsoft.com/office/officeart/2005/8/layout/hList9"/>
    <dgm:cxn modelId="{BC9BC750-E301-431A-B4B1-8D8C77DA5A13}" type="presParOf" srcId="{919BA1B4-A798-4A7D-9BF1-97B93D7B3B60}" destId="{03683D9D-B927-40F0-BB1E-EEB75C131A62}" srcOrd="7" destOrd="0" presId="urn:microsoft.com/office/officeart/2005/8/layout/hList9"/>
    <dgm:cxn modelId="{4E70D17D-8C2C-4445-9E6C-942FFAF8080F}" type="presParOf" srcId="{919BA1B4-A798-4A7D-9BF1-97B93D7B3B60}" destId="{98A37593-818E-4AF2-AD61-1C90265ADB5F}" srcOrd="8" destOrd="0" presId="urn:microsoft.com/office/officeart/2005/8/layout/hList9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EF4B2FD-1BBD-46C6-AF1B-EB79F6CB9812}" type="datetimeFigureOut">
              <a:rPr lang="en-US" smtClean="0"/>
              <a:pPr/>
              <a:t>6/17/2009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CFEEDC9A-2C22-4778-822B-7286EE5AB07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EEDC9A-2C22-4778-822B-7286EE5AB078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Low</a:t>
            </a:r>
            <a:r>
              <a:rPr lang="en-US" baseline="0" dirty="0" smtClean="0"/>
              <a:t> Business Value, Low Technical Quality</a:t>
            </a:r>
          </a:p>
          <a:p>
            <a:r>
              <a:rPr lang="en-US" baseline="0" dirty="0" smtClean="0"/>
              <a:t>Reasons for Replacement </a:t>
            </a:r>
          </a:p>
          <a:p>
            <a:pPr marL="232943" indent="-232943">
              <a:buAutoNum type="arabicPeriod"/>
            </a:pPr>
            <a:r>
              <a:rPr lang="en-US" baseline="0" dirty="0" smtClean="0"/>
              <a:t>Low technical quality should be improved or replaced</a:t>
            </a:r>
          </a:p>
          <a:p>
            <a:pPr marL="232943" indent="-232943">
              <a:buAutoNum type="arabicPeriod"/>
            </a:pPr>
            <a:r>
              <a:rPr lang="en-US" baseline="0" dirty="0" smtClean="0"/>
              <a:t>They do not provide any critical services or support any core competencies</a:t>
            </a:r>
          </a:p>
          <a:p>
            <a:pPr marL="232943" indent="-232943"/>
            <a:endParaRPr lang="en-US" dirty="0" smtClean="0"/>
          </a:p>
          <a:p>
            <a:r>
              <a:rPr lang="en-US" dirty="0" smtClean="0"/>
              <a:t>Examples include payroll,</a:t>
            </a:r>
            <a:r>
              <a:rPr lang="en-US" baseline="0" dirty="0" smtClean="0"/>
              <a:t> human resources, or similar services</a:t>
            </a:r>
          </a:p>
          <a:p>
            <a:endParaRPr lang="en-US" baseline="0" dirty="0" smtClean="0"/>
          </a:p>
          <a:p>
            <a:r>
              <a:rPr lang="en-US" baseline="0" dirty="0" smtClean="0"/>
              <a:t>Examples of Evolving Systems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EEDC9A-2C22-4778-822B-7286EE5AB078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dirty="0" smtClean="0"/>
              <a:t>COTS, Transfer, Framework, Custom Development</a:t>
            </a:r>
          </a:p>
          <a:p>
            <a:pPr lvl="1"/>
            <a:r>
              <a:rPr lang="en-US" dirty="0" smtClean="0"/>
              <a:t>Tools That May be Required</a:t>
            </a:r>
          </a:p>
          <a:p>
            <a:pPr lvl="2"/>
            <a:r>
              <a:rPr lang="en-US" dirty="0" smtClean="0"/>
              <a:t>Business Modeling</a:t>
            </a:r>
          </a:p>
          <a:p>
            <a:pPr lvl="2"/>
            <a:r>
              <a:rPr lang="en-US" dirty="0" smtClean="0"/>
              <a:t>Analysis &amp; Design Modeling </a:t>
            </a:r>
          </a:p>
          <a:p>
            <a:pPr lvl="2"/>
            <a:r>
              <a:rPr lang="en-US" dirty="0" smtClean="0"/>
              <a:t>Legacy Analyzer</a:t>
            </a:r>
          </a:p>
          <a:p>
            <a:pPr lvl="2"/>
            <a:r>
              <a:rPr lang="en-US" dirty="0" smtClean="0"/>
              <a:t>Source Program Analyzers</a:t>
            </a:r>
          </a:p>
          <a:p>
            <a:pPr lvl="2"/>
            <a:r>
              <a:rPr lang="en-US" dirty="0" smtClean="0"/>
              <a:t>Application Improvement Tools</a:t>
            </a:r>
          </a:p>
          <a:p>
            <a:pPr lvl="2"/>
            <a:r>
              <a:rPr lang="en-US" dirty="0" smtClean="0"/>
              <a:t>Data Definition Analysis &amp; Improvement</a:t>
            </a:r>
          </a:p>
          <a:p>
            <a:pPr lvl="2"/>
            <a:r>
              <a:rPr lang="en-US" dirty="0" smtClean="0"/>
              <a:t>Presentation Layer Extraction &amp; Migration</a:t>
            </a:r>
          </a:p>
          <a:p>
            <a:pPr lvl="2"/>
            <a:r>
              <a:rPr lang="en-US" dirty="0" smtClean="0"/>
              <a:t>Reverse Engineering &amp; Reengineering </a:t>
            </a:r>
          </a:p>
          <a:p>
            <a:pPr lvl="2"/>
            <a:r>
              <a:rPr lang="en-US" dirty="0" smtClean="0"/>
              <a:t>Validation, Verification &amp; Testing</a:t>
            </a:r>
          </a:p>
          <a:p>
            <a:pPr lvl="2"/>
            <a:r>
              <a:rPr lang="en-US" dirty="0" smtClean="0"/>
              <a:t>Physical Data Analysis &amp; Migration</a:t>
            </a:r>
          </a:p>
          <a:p>
            <a:pPr lvl="2"/>
            <a:r>
              <a:rPr lang="en-US" dirty="0" smtClean="0"/>
              <a:t>EAI </a:t>
            </a:r>
          </a:p>
          <a:p>
            <a:pPr lvl="2"/>
            <a:r>
              <a:rPr lang="en-US" dirty="0" smtClean="0"/>
              <a:t>Project Management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EEDC9A-2C22-4778-822B-7286EE5AB078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Include all stakeholders</a:t>
            </a:r>
          </a:p>
          <a:p>
            <a:r>
              <a:rPr lang="en-US" dirty="0" smtClean="0"/>
              <a:t>Use</a:t>
            </a:r>
            <a:r>
              <a:rPr lang="en-US" baseline="0" dirty="0" smtClean="0"/>
              <a:t> an Risk Evaluation Software Package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EEDC9A-2C22-4778-822B-7286EE5AB078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A1792-0CA2-4A0D-8D7A-17AC20DA55E8}" type="datetimeFigureOut">
              <a:rPr lang="en-US" smtClean="0"/>
              <a:pPr/>
              <a:t>6/17/2009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36A3C-7022-4B7F-8423-B008613A07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A1792-0CA2-4A0D-8D7A-17AC20DA55E8}" type="datetimeFigureOut">
              <a:rPr lang="en-US" smtClean="0"/>
              <a:pPr/>
              <a:t>6/17/2009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36A3C-7022-4B7F-8423-B008613A07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A1792-0CA2-4A0D-8D7A-17AC20DA55E8}" type="datetimeFigureOut">
              <a:rPr lang="en-US" smtClean="0"/>
              <a:pPr/>
              <a:t>6/17/2009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36A3C-7022-4B7F-8423-B008613A07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A1792-0CA2-4A0D-8D7A-17AC20DA55E8}" type="datetimeFigureOut">
              <a:rPr lang="en-US" smtClean="0"/>
              <a:pPr/>
              <a:t>6/17/2009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36A3C-7022-4B7F-8423-B008613A07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A1792-0CA2-4A0D-8D7A-17AC20DA55E8}" type="datetimeFigureOut">
              <a:rPr lang="en-US" smtClean="0"/>
              <a:pPr/>
              <a:t>6/17/2009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36A3C-7022-4B7F-8423-B008613A07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A1792-0CA2-4A0D-8D7A-17AC20DA55E8}" type="datetimeFigureOut">
              <a:rPr lang="en-US" smtClean="0"/>
              <a:pPr/>
              <a:t>6/17/2009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36A3C-7022-4B7F-8423-B008613A07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A1792-0CA2-4A0D-8D7A-17AC20DA55E8}" type="datetimeFigureOut">
              <a:rPr lang="en-US" smtClean="0"/>
              <a:pPr/>
              <a:t>6/17/2009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36A3C-7022-4B7F-8423-B008613A07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A1792-0CA2-4A0D-8D7A-17AC20DA55E8}" type="datetimeFigureOut">
              <a:rPr lang="en-US" smtClean="0"/>
              <a:pPr/>
              <a:t>6/17/2009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36A3C-7022-4B7F-8423-B008613A07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A1792-0CA2-4A0D-8D7A-17AC20DA55E8}" type="datetimeFigureOut">
              <a:rPr lang="en-US" smtClean="0"/>
              <a:pPr/>
              <a:t>6/17/2009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36A3C-7022-4B7F-8423-B008613A07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A1792-0CA2-4A0D-8D7A-17AC20DA55E8}" type="datetimeFigureOut">
              <a:rPr lang="en-US" smtClean="0"/>
              <a:pPr/>
              <a:t>6/17/2009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36A3C-7022-4B7F-8423-B008613A07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A1792-0CA2-4A0D-8D7A-17AC20DA55E8}" type="datetimeFigureOut">
              <a:rPr lang="en-US" smtClean="0"/>
              <a:pPr/>
              <a:t>6/17/2009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36A3C-7022-4B7F-8423-B008613A07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" t="-1000" r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6A1792-0CA2-4A0D-8D7A-17AC20DA55E8}" type="datetimeFigureOut">
              <a:rPr lang="en-US" smtClean="0"/>
              <a:pPr/>
              <a:t>6/17/2009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A36A3C-7022-4B7F-8423-B008613A07E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Modernizing Legacy Systems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Lucy Watts, PMP</a:t>
            </a:r>
          </a:p>
          <a:p>
            <a:r>
              <a:rPr lang="en-US" dirty="0" smtClean="0"/>
              <a:t>RKV Technologies Inc.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About RKV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Premier Provider of IT Services &amp; Solutions</a:t>
            </a:r>
          </a:p>
          <a:p>
            <a:r>
              <a:rPr lang="en-US" dirty="0" smtClean="0"/>
              <a:t>14 Years Experience with the State of Missouri</a:t>
            </a:r>
          </a:p>
          <a:p>
            <a:pPr lvl="1"/>
            <a:r>
              <a:rPr lang="en-US" dirty="0" smtClean="0"/>
              <a:t>Completed Over 500 PAQs in 16 Agencies</a:t>
            </a:r>
          </a:p>
          <a:p>
            <a:pPr lvl="1"/>
            <a:r>
              <a:rPr lang="en-US" dirty="0" smtClean="0"/>
              <a:t>Delivered Business Cases for over 10 Modernization Efforts</a:t>
            </a:r>
          </a:p>
          <a:p>
            <a:r>
              <a:rPr lang="en-US" dirty="0" smtClean="0"/>
              <a:t>Currently Implementing UI Modernization Solutions For Indiana and Louisiana</a:t>
            </a:r>
          </a:p>
          <a:p>
            <a:r>
              <a:rPr lang="en-US" dirty="0" smtClean="0"/>
              <a:t>Over 115 Consultants Completing Modernization Efforts </a:t>
            </a:r>
          </a:p>
          <a:p>
            <a:r>
              <a:rPr lang="en-US" dirty="0" smtClean="0"/>
              <a:t>Management Team – Average Over 25 Years IT Experience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590800"/>
            <a:ext cx="8229600" cy="1143000"/>
          </a:xfrm>
        </p:spPr>
        <p:txBody>
          <a:bodyPr/>
          <a:lstStyle/>
          <a:p>
            <a:r>
              <a:rPr lang="en-US" dirty="0" smtClean="0"/>
              <a:t>Why Modernize?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029200" cy="4190999"/>
          </a:xfrm>
        </p:spPr>
        <p:txBody>
          <a:bodyPr>
            <a:normAutofit fontScale="55000" lnSpcReduction="20000"/>
          </a:bodyPr>
          <a:lstStyle/>
          <a:p>
            <a:r>
              <a:rPr lang="en-US" dirty="0" smtClean="0"/>
              <a:t>Complete Portfolio Analysis to Establish Technical Quality &amp; Business Value of Systems</a:t>
            </a:r>
          </a:p>
          <a:p>
            <a:r>
              <a:rPr lang="en-US" dirty="0" smtClean="0"/>
              <a:t>Determine Criteria for Assessment &amp; Prioritize</a:t>
            </a:r>
          </a:p>
          <a:p>
            <a:r>
              <a:rPr lang="en-US" dirty="0" smtClean="0"/>
              <a:t>Technical Quality Criteria</a:t>
            </a:r>
          </a:p>
          <a:p>
            <a:pPr lvl="1"/>
            <a:r>
              <a:rPr lang="en-US" dirty="0" smtClean="0"/>
              <a:t>Frequency of New Releases</a:t>
            </a:r>
          </a:p>
          <a:p>
            <a:pPr lvl="1"/>
            <a:r>
              <a:rPr lang="en-US" dirty="0" smtClean="0"/>
              <a:t>Maintenance Ease</a:t>
            </a:r>
          </a:p>
          <a:p>
            <a:pPr lvl="1"/>
            <a:r>
              <a:rPr lang="en-US" dirty="0" smtClean="0"/>
              <a:t>HW/SW Reliability or Obsolescent</a:t>
            </a:r>
          </a:p>
          <a:p>
            <a:pPr lvl="1"/>
            <a:r>
              <a:rPr lang="en-US" dirty="0" smtClean="0"/>
              <a:t>Organization Infrastructure</a:t>
            </a:r>
          </a:p>
          <a:p>
            <a:pPr lvl="1"/>
            <a:r>
              <a:rPr lang="en-US" dirty="0" smtClean="0"/>
              <a:t>System Performance</a:t>
            </a:r>
          </a:p>
          <a:p>
            <a:pPr lvl="1"/>
            <a:r>
              <a:rPr lang="en-US" dirty="0" smtClean="0"/>
              <a:t>Accuracy</a:t>
            </a:r>
          </a:p>
          <a:p>
            <a:pPr lvl="1"/>
            <a:r>
              <a:rPr lang="en-US" dirty="0" smtClean="0"/>
              <a:t>Operational Ease</a:t>
            </a:r>
          </a:p>
          <a:p>
            <a:r>
              <a:rPr lang="en-US" dirty="0" smtClean="0"/>
              <a:t>Business Value Criteria</a:t>
            </a:r>
          </a:p>
          <a:p>
            <a:pPr lvl="1"/>
            <a:r>
              <a:rPr lang="en-US" dirty="0" smtClean="0"/>
              <a:t>Contribution to Profit/Providing Services</a:t>
            </a:r>
          </a:p>
          <a:p>
            <a:pPr lvl="1"/>
            <a:r>
              <a:rPr lang="en-US" dirty="0" smtClean="0"/>
              <a:t>User Satisfaction</a:t>
            </a:r>
          </a:p>
          <a:p>
            <a:pPr lvl="1"/>
            <a:r>
              <a:rPr lang="en-US" dirty="0" smtClean="0"/>
              <a:t>Ease of Integration with Other Systems/Technology</a:t>
            </a:r>
          </a:p>
          <a:p>
            <a:pPr lvl="1"/>
            <a:r>
              <a:rPr lang="en-US" dirty="0" smtClean="0"/>
              <a:t>Value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Do I Modernize?</a:t>
            </a: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7162800" y="3200400"/>
            <a:ext cx="914400" cy="9144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chemeClr val="tx1"/>
                </a:solidFill>
              </a:rPr>
              <a:t> 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248400" y="3200400"/>
            <a:ext cx="914400" cy="9144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chemeClr val="tx1"/>
                </a:solidFill>
              </a:rPr>
              <a:t> 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248400" y="2286000"/>
            <a:ext cx="914400" cy="9144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chemeClr val="tx1"/>
                </a:solidFill>
              </a:rPr>
              <a:t> 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7162800" y="2286000"/>
            <a:ext cx="914400" cy="9144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chemeClr val="tx1"/>
                </a:solidFill>
              </a:rPr>
              <a:t> </a:t>
            </a:r>
            <a:endParaRPr lang="en-US" sz="1000" dirty="0">
              <a:solidFill>
                <a:schemeClr val="tx1"/>
              </a:solidFill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rot="5400000" flipH="1" flipV="1">
            <a:off x="5295900" y="3162300"/>
            <a:ext cx="1905000" cy="1588"/>
          </a:xfrm>
          <a:prstGeom prst="straightConnector1">
            <a:avLst/>
          </a:prstGeom>
          <a:ln w="15875" cmpd="sng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6248400" y="4114800"/>
            <a:ext cx="1905000" cy="1588"/>
          </a:xfrm>
          <a:prstGeom prst="straightConnector1">
            <a:avLst/>
          </a:prstGeom>
          <a:ln w="15875" cmpd="sng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 flipH="1">
            <a:off x="6248400" y="3276600"/>
            <a:ext cx="91440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1</a:t>
            </a:r>
            <a:endParaRPr lang="en-US" sz="4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6" name="Rectangle 25"/>
          <p:cNvSpPr/>
          <p:nvPr/>
        </p:nvSpPr>
        <p:spPr>
          <a:xfrm flipH="1">
            <a:off x="6248400" y="2362200"/>
            <a:ext cx="91440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2</a:t>
            </a:r>
            <a:endParaRPr lang="en-US" sz="4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7" name="Rectangle 26"/>
          <p:cNvSpPr/>
          <p:nvPr/>
        </p:nvSpPr>
        <p:spPr>
          <a:xfrm flipH="1">
            <a:off x="7162800" y="2362200"/>
            <a:ext cx="91440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3</a:t>
            </a:r>
            <a:endParaRPr lang="en-US" sz="4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8" name="Rectangle 27"/>
          <p:cNvSpPr/>
          <p:nvPr/>
        </p:nvSpPr>
        <p:spPr>
          <a:xfrm flipH="1">
            <a:off x="7162800" y="3276600"/>
            <a:ext cx="91440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4</a:t>
            </a:r>
            <a:endParaRPr lang="en-US" sz="4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248400" y="2571690"/>
            <a:ext cx="990600" cy="400110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r>
              <a:rPr lang="en-US" sz="1000" b="1" dirty="0" smtClean="0"/>
              <a:t>          No reengineering</a:t>
            </a:r>
            <a:endParaRPr lang="en-US" sz="10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7162800" y="2590800"/>
            <a:ext cx="990600" cy="400110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r>
              <a:rPr lang="en-US" sz="1000" b="1" dirty="0" smtClean="0"/>
              <a:t>Low –priority reengineering</a:t>
            </a:r>
            <a:endParaRPr lang="en-US" sz="10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6248400" y="3408402"/>
            <a:ext cx="914400" cy="553998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r>
              <a:rPr lang="en-US" sz="1000" b="1" dirty="0" smtClean="0"/>
              <a:t>Replace with commercial            package</a:t>
            </a:r>
            <a:endParaRPr lang="en-US" sz="1000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7162800" y="3352800"/>
            <a:ext cx="990600" cy="553998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r>
              <a:rPr lang="en-US" sz="1000" b="1" dirty="0" smtClean="0"/>
              <a:t>        Good </a:t>
            </a:r>
          </a:p>
          <a:p>
            <a:r>
              <a:rPr lang="en-US" sz="1000" b="1" dirty="0" smtClean="0"/>
              <a:t>reengineering</a:t>
            </a:r>
          </a:p>
          <a:p>
            <a:r>
              <a:rPr lang="en-US" sz="1000" b="1" dirty="0" smtClean="0"/>
              <a:t>   candidates</a:t>
            </a:r>
            <a:endParaRPr lang="en-US" sz="1000" b="1" dirty="0"/>
          </a:p>
        </p:txBody>
      </p:sp>
      <p:sp>
        <p:nvSpPr>
          <p:cNvPr id="34" name="TextBox 33"/>
          <p:cNvSpPr txBox="1"/>
          <p:nvPr/>
        </p:nvSpPr>
        <p:spPr>
          <a:xfrm>
            <a:off x="6248400" y="4191000"/>
            <a:ext cx="2057400" cy="67710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dirty="0" smtClean="0"/>
              <a:t>Business value</a:t>
            </a:r>
          </a:p>
          <a:p>
            <a:r>
              <a:rPr lang="en-US" sz="800" dirty="0" smtClean="0"/>
              <a:t>I. Warren 1999.  The Renaissance of Legacy Systems. Method Support for Software Evolution</a:t>
            </a:r>
            <a:endParaRPr lang="en-US" sz="800" dirty="0"/>
          </a:p>
        </p:txBody>
      </p:sp>
      <p:sp>
        <p:nvSpPr>
          <p:cNvPr id="35" name="TextBox 34"/>
          <p:cNvSpPr txBox="1"/>
          <p:nvPr/>
        </p:nvSpPr>
        <p:spPr>
          <a:xfrm rot="16200000">
            <a:off x="5294411" y="3008412"/>
            <a:ext cx="14478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400" dirty="0" smtClean="0"/>
              <a:t>Technical quality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Interpreting Assessment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914400" y="1524000"/>
          <a:ext cx="7543800" cy="42973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Preparing For The Business Case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838200" y="1600200"/>
          <a:ext cx="7848600" cy="3992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Business Case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762000"/>
          <a:ext cx="838200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Goals &amp; 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Measurable Results</a:t>
            </a:r>
          </a:p>
          <a:p>
            <a:r>
              <a:rPr lang="en-US" dirty="0" smtClean="0"/>
              <a:t>Eliminates Problems</a:t>
            </a:r>
          </a:p>
          <a:p>
            <a:r>
              <a:rPr lang="en-US" dirty="0" smtClean="0"/>
              <a:t>Includes Benefit</a:t>
            </a:r>
          </a:p>
          <a:p>
            <a:r>
              <a:rPr lang="en-US" dirty="0" smtClean="0"/>
              <a:t>Includes Timeframe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152400" y="152400"/>
          <a:ext cx="8839200" cy="5791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Requirements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3716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Constraints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Due Dates Imposed by Statues</a:t>
            </a:r>
          </a:p>
          <a:p>
            <a:r>
              <a:rPr lang="en-US" dirty="0" smtClean="0"/>
              <a:t>Budget</a:t>
            </a:r>
          </a:p>
          <a:p>
            <a:r>
              <a:rPr lang="en-US" dirty="0" smtClean="0"/>
              <a:t>Processes/Business Rules Required by Law</a:t>
            </a:r>
          </a:p>
          <a:p>
            <a:r>
              <a:rPr lang="en-US" dirty="0" smtClean="0"/>
              <a:t>Technical Architecture</a:t>
            </a:r>
          </a:p>
          <a:p>
            <a:r>
              <a:rPr lang="en-US" dirty="0" smtClean="0"/>
              <a:t>Available Resources with Business &amp; Technical Skills &amp; Knowledge</a:t>
            </a:r>
          </a:p>
          <a:p>
            <a:r>
              <a:rPr lang="en-US" dirty="0" smtClean="0"/>
              <a:t>Tolerance for Risk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228600" y="152400"/>
          <a:ext cx="8534400" cy="5867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Implementation Plan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Must Reflect Approach/Methodology</a:t>
            </a:r>
          </a:p>
          <a:p>
            <a:r>
              <a:rPr lang="en-US" dirty="0" smtClean="0"/>
              <a:t>Gap Analysis </a:t>
            </a:r>
          </a:p>
          <a:p>
            <a:pPr lvl="1"/>
            <a:r>
              <a:rPr lang="en-US" dirty="0" smtClean="0"/>
              <a:t>Business Requirements, Legacy System, COTS or Transfer Solution</a:t>
            </a:r>
          </a:p>
          <a:p>
            <a:r>
              <a:rPr lang="en-US" dirty="0" smtClean="0"/>
              <a:t>Prototyping</a:t>
            </a:r>
          </a:p>
          <a:p>
            <a:r>
              <a:rPr lang="en-US" dirty="0" smtClean="0"/>
              <a:t>Iterations – Avoid Big Bang Approach</a:t>
            </a:r>
          </a:p>
          <a:p>
            <a:r>
              <a:rPr lang="en-US" dirty="0" smtClean="0"/>
              <a:t>Architecture Changes</a:t>
            </a:r>
          </a:p>
          <a:p>
            <a:r>
              <a:rPr lang="en-US" dirty="0" smtClean="0"/>
              <a:t>Staff Training</a:t>
            </a:r>
          </a:p>
          <a:p>
            <a:r>
              <a:rPr lang="en-US" dirty="0" smtClean="0"/>
              <a:t>Bridging with Legacy/Turning Off Legacy</a:t>
            </a:r>
          </a:p>
          <a:p>
            <a:r>
              <a:rPr lang="en-US" dirty="0" smtClean="0"/>
              <a:t>Procurement</a:t>
            </a:r>
          </a:p>
          <a:p>
            <a:r>
              <a:rPr lang="en-US" dirty="0" smtClean="0"/>
              <a:t>Resources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Risks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457200" y="1371600"/>
          <a:ext cx="8077200" cy="4373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Benefits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457200" y="12954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Dispelling Some Myths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Myths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4478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Myths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629400" y="57912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800600" y="5715000"/>
            <a:ext cx="4038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000" dirty="0" smtClean="0"/>
              <a:t>Source:  Modernizing Legacy Systems, Seacord, Plakosh, Lewis - 2003</a:t>
            </a:r>
          </a:p>
          <a:p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1628</TotalTime>
  <Words>897</Words>
  <Application>Microsoft Office PowerPoint</Application>
  <PresentationFormat>On-screen Show (4:3)</PresentationFormat>
  <Paragraphs>196</Paragraphs>
  <Slides>19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Modernizing Legacy Systems</vt:lpstr>
      <vt:lpstr>About RKV</vt:lpstr>
      <vt:lpstr>Why Modernize?</vt:lpstr>
      <vt:lpstr>What Do I Modernize?</vt:lpstr>
      <vt:lpstr>Interpreting Assessment</vt:lpstr>
      <vt:lpstr>Preparing For The Business Case</vt:lpstr>
      <vt:lpstr>The Business Case</vt:lpstr>
      <vt:lpstr>Slide 8</vt:lpstr>
      <vt:lpstr>Goals &amp; Objectives</vt:lpstr>
      <vt:lpstr>Slide 10</vt:lpstr>
      <vt:lpstr>Requirements</vt:lpstr>
      <vt:lpstr>Constraints</vt:lpstr>
      <vt:lpstr>Slide 13</vt:lpstr>
      <vt:lpstr>Implementation Plan</vt:lpstr>
      <vt:lpstr>Risks</vt:lpstr>
      <vt:lpstr>Benefits</vt:lpstr>
      <vt:lpstr>Dispelling Some Myths</vt:lpstr>
      <vt:lpstr>More Myths</vt:lpstr>
      <vt:lpstr>More Myths</vt:lpstr>
    </vt:vector>
  </TitlesOfParts>
  <Company>Tier Technologies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lucy.watts</dc:creator>
  <cp:lastModifiedBy>lucy.watts</cp:lastModifiedBy>
  <cp:revision>132</cp:revision>
  <dcterms:created xsi:type="dcterms:W3CDTF">2009-06-10T14:24:48Z</dcterms:created>
  <dcterms:modified xsi:type="dcterms:W3CDTF">2009-06-17T22:20:35Z</dcterms:modified>
</cp:coreProperties>
</file>