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2.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charts/chart3.xml" ContentType="application/vnd.openxmlformats-officedocument.drawingml.chart+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diagrams/quickStyle1.xml" ContentType="application/vnd.openxmlformats-officedocument.drawingml.diagramStyle+xml"/>
  <Override PartName="/ppt/notesSlides/notesSlide17.xml" ContentType="application/vnd.openxmlformats-officedocument.presentationml.notesSlide+xml"/>
  <Override PartName="/ppt/theme/themeOverride4.xml" ContentType="application/vnd.openxmlformats-officedocument.themeOverride+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tiff" ContentType="image/tiff"/>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vml" ContentType="application/vnd.openxmlformats-officedocument.vmlDrawing"/>
  <Override PartName="/ppt/notesSlides/notesSlide6.xml" ContentType="application/vnd.openxmlformats-officedocument.presentationml.notesSlide+xml"/>
  <Override PartName="/ppt/charts/chart4.xml" ContentType="application/vnd.openxmlformats-officedocument.drawingml.chart+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ppt/diagrams/data1.xml" ContentType="application/vnd.openxmlformats-officedocument.drawingml.diagramData+xml"/>
  <Override PartName="/ppt/charts/chart2.xml" ContentType="application/vnd.openxmlformats-officedocument.drawingml.chart+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wmf" ContentType="image/x-wmf"/>
  <Override PartName="/ppt/theme/themeOverride3.xml" ContentType="application/vnd.openxmlformats-officedocument.themeOverr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diagrams/layout3.xml" ContentType="application/vnd.openxmlformats-officedocument.drawingml.diagramLayout+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charts/chart1.xml" ContentType="application/vnd.openxmlformats-officedocument.drawingml.char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170" r:id="rId1"/>
  </p:sldMasterIdLst>
  <p:notesMasterIdLst>
    <p:notesMasterId r:id="rId78"/>
  </p:notesMasterIdLst>
  <p:sldIdLst>
    <p:sldId id="256" r:id="rId2"/>
    <p:sldId id="441" r:id="rId3"/>
    <p:sldId id="478" r:id="rId4"/>
    <p:sldId id="485" r:id="rId5"/>
    <p:sldId id="486" r:id="rId6"/>
    <p:sldId id="488" r:id="rId7"/>
    <p:sldId id="489" r:id="rId8"/>
    <p:sldId id="490" r:id="rId9"/>
    <p:sldId id="491" r:id="rId10"/>
    <p:sldId id="492" r:id="rId11"/>
    <p:sldId id="493" r:id="rId12"/>
    <p:sldId id="495" r:id="rId13"/>
    <p:sldId id="496" r:id="rId14"/>
    <p:sldId id="498" r:id="rId15"/>
    <p:sldId id="499" r:id="rId16"/>
    <p:sldId id="442" r:id="rId17"/>
    <p:sldId id="503" r:id="rId18"/>
    <p:sldId id="501" r:id="rId19"/>
    <p:sldId id="504" r:id="rId20"/>
    <p:sldId id="500" r:id="rId21"/>
    <p:sldId id="502" r:id="rId22"/>
    <p:sldId id="477" r:id="rId23"/>
    <p:sldId id="505" r:id="rId24"/>
    <p:sldId id="444" r:id="rId25"/>
    <p:sldId id="445" r:id="rId26"/>
    <p:sldId id="446" r:id="rId27"/>
    <p:sldId id="449" r:id="rId28"/>
    <p:sldId id="451" r:id="rId29"/>
    <p:sldId id="453" r:id="rId30"/>
    <p:sldId id="454" r:id="rId31"/>
    <p:sldId id="506" r:id="rId32"/>
    <p:sldId id="507" r:id="rId33"/>
    <p:sldId id="508" r:id="rId34"/>
    <p:sldId id="509" r:id="rId35"/>
    <p:sldId id="466" r:id="rId36"/>
    <p:sldId id="467" r:id="rId37"/>
    <p:sldId id="468" r:id="rId38"/>
    <p:sldId id="469" r:id="rId39"/>
    <p:sldId id="470" r:id="rId40"/>
    <p:sldId id="471" r:id="rId41"/>
    <p:sldId id="511" r:id="rId42"/>
    <p:sldId id="512" r:id="rId43"/>
    <p:sldId id="513" r:id="rId44"/>
    <p:sldId id="514" r:id="rId45"/>
    <p:sldId id="515" r:id="rId46"/>
    <p:sldId id="510" r:id="rId47"/>
    <p:sldId id="408" r:id="rId48"/>
    <p:sldId id="409" r:id="rId49"/>
    <p:sldId id="344" r:id="rId50"/>
    <p:sldId id="412" r:id="rId51"/>
    <p:sldId id="413" r:id="rId52"/>
    <p:sldId id="410" r:id="rId53"/>
    <p:sldId id="416" r:id="rId54"/>
    <p:sldId id="417" r:id="rId55"/>
    <p:sldId id="418" r:id="rId56"/>
    <p:sldId id="420" r:id="rId57"/>
    <p:sldId id="421" r:id="rId58"/>
    <p:sldId id="422" r:id="rId59"/>
    <p:sldId id="423" r:id="rId60"/>
    <p:sldId id="425" r:id="rId61"/>
    <p:sldId id="426" r:id="rId62"/>
    <p:sldId id="427" r:id="rId63"/>
    <p:sldId id="428" r:id="rId64"/>
    <p:sldId id="438" r:id="rId65"/>
    <p:sldId id="430" r:id="rId66"/>
    <p:sldId id="431" r:id="rId67"/>
    <p:sldId id="432" r:id="rId68"/>
    <p:sldId id="433" r:id="rId69"/>
    <p:sldId id="434" r:id="rId70"/>
    <p:sldId id="435" r:id="rId71"/>
    <p:sldId id="436" r:id="rId72"/>
    <p:sldId id="414" r:id="rId73"/>
    <p:sldId id="415" r:id="rId74"/>
    <p:sldId id="440" r:id="rId75"/>
    <p:sldId id="439" r:id="rId76"/>
    <p:sldId id="283" r:id="rId77"/>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pitchFamily="26"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pitchFamily="26"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pitchFamily="26"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pitchFamily="26"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pitchFamily="26" charset="-128"/>
        <a:cs typeface="+mn-cs"/>
      </a:defRPr>
    </a:lvl5pPr>
    <a:lvl6pPr marL="2286000" algn="l" defTabSz="914400" rtl="0" eaLnBrk="1" latinLnBrk="0" hangingPunct="1">
      <a:defRPr kern="1200">
        <a:solidFill>
          <a:schemeClr val="tx1"/>
        </a:solidFill>
        <a:latin typeface="Arial" charset="0"/>
        <a:ea typeface="ＭＳ Ｐゴシック" pitchFamily="26" charset="-128"/>
        <a:cs typeface="+mn-cs"/>
      </a:defRPr>
    </a:lvl6pPr>
    <a:lvl7pPr marL="2743200" algn="l" defTabSz="914400" rtl="0" eaLnBrk="1" latinLnBrk="0" hangingPunct="1">
      <a:defRPr kern="1200">
        <a:solidFill>
          <a:schemeClr val="tx1"/>
        </a:solidFill>
        <a:latin typeface="Arial" charset="0"/>
        <a:ea typeface="ＭＳ Ｐゴシック" pitchFamily="26" charset="-128"/>
        <a:cs typeface="+mn-cs"/>
      </a:defRPr>
    </a:lvl7pPr>
    <a:lvl8pPr marL="3200400" algn="l" defTabSz="914400" rtl="0" eaLnBrk="1" latinLnBrk="0" hangingPunct="1">
      <a:defRPr kern="1200">
        <a:solidFill>
          <a:schemeClr val="tx1"/>
        </a:solidFill>
        <a:latin typeface="Arial" charset="0"/>
        <a:ea typeface="ＭＳ Ｐゴシック" pitchFamily="26" charset="-128"/>
        <a:cs typeface="+mn-cs"/>
      </a:defRPr>
    </a:lvl8pPr>
    <a:lvl9pPr marL="3657600" algn="l" defTabSz="914400" rtl="0" eaLnBrk="1" latinLnBrk="0" hangingPunct="1">
      <a:defRPr kern="1200">
        <a:solidFill>
          <a:schemeClr val="tx1"/>
        </a:solidFill>
        <a:latin typeface="Arial" charset="0"/>
        <a:ea typeface="ＭＳ Ｐゴシック" pitchFamily="26"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100" d="100"/>
          <a:sy n="100" d="100"/>
        </p:scale>
        <p:origin x="-78" y="-54"/>
      </p:cViewPr>
      <p:guideLst>
        <p:guide orient="horz" pos="2160"/>
        <p:guide pos="2880"/>
      </p:guideLst>
    </p:cSldViewPr>
  </p:slideViewPr>
  <p:notesTextViewPr>
    <p:cViewPr>
      <p:scale>
        <a:sx n="100" d="100"/>
        <a:sy n="100" d="100"/>
      </p:scale>
      <p:origin x="0" y="0"/>
    </p:cViewPr>
  </p:notesTextViewPr>
  <p:sorterViewPr>
    <p:cViewPr>
      <p:scale>
        <a:sx n="200" d="100"/>
        <a:sy n="200" d="100"/>
      </p:scale>
      <p:origin x="0" y="66064"/>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charts/_rels/chart1.xml.rels><?xml version="1.0" encoding="UTF-8" standalone="yes"?>
<Relationships xmlns="http://schemas.openxmlformats.org/package/2006/relationships"><Relationship Id="rId2" Type="http://schemas.openxmlformats.org/officeDocument/2006/relationships/oleObject" Target="file:///\\HQ-700-09\VOL4\PROGRAMS\CDC\Syndromic%20Surveillance\SyndromicTrendlines.xlsm"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HQ-700-09\VOL4\PROGRAMS\CDC\Outbreaks\2009%20-%20Swine%20Flu\Daily%20Updates\LineLists\H1N1_Influenza_Line_List_Stats.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HQ-700-09\VOL4\PROGRAMS\CDC\Syndromic%20Surveillance\SyndromicTrendlines.xlsm" TargetMode="External"/><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Workbook1" TargetMode="External"/><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lrMapOvr bg1="dk1" tx1="lt1" bg2="dk2" tx2="lt2" accent1="accent1" accent2="accent2" accent3="accent3" accent4="accent4" accent5="accent5" accent6="accent6" hlink="hlink" folHlink="folHlink"/>
  <c:chart>
    <c:title>
      <c:tx>
        <c:rich>
          <a:bodyPr/>
          <a:lstStyle/>
          <a:p>
            <a:pPr>
              <a:defRPr sz="1600"/>
            </a:pPr>
            <a:r>
              <a:rPr lang="en-US" sz="1600"/>
              <a:t>ED Visits for Influenza-like Illness</a:t>
            </a:r>
          </a:p>
        </c:rich>
      </c:tx>
      <c:layout>
        <c:manualLayout>
          <c:xMode val="edge"/>
          <c:yMode val="edge"/>
          <c:x val="0.724617575314911"/>
          <c:y val="0.12024553353443702"/>
        </c:manualLayout>
      </c:layout>
      <c:overlay val="1"/>
    </c:title>
    <c:plotArea>
      <c:layout>
        <c:manualLayout>
          <c:layoutTarget val="inner"/>
          <c:xMode val="edge"/>
          <c:yMode val="edge"/>
          <c:x val="9.8133991580323279E-2"/>
          <c:y val="7.3245214949192741E-2"/>
          <c:w val="0.88141028653141129"/>
          <c:h val="0.78922753480485197"/>
        </c:manualLayout>
      </c:layout>
      <c:lineChart>
        <c:grouping val="standard"/>
        <c:ser>
          <c:idx val="0"/>
          <c:order val="0"/>
          <c:tx>
            <c:v>Prior Years</c:v>
          </c:tx>
          <c:spPr>
            <a:ln w="9525">
              <a:solidFill>
                <a:schemeClr val="bg1">
                  <a:lumMod val="65000"/>
                </a:schemeClr>
              </a:solidFill>
              <a:prstDash val="solid"/>
            </a:ln>
          </c:spPr>
          <c:marker>
            <c:symbol val="none"/>
          </c:marker>
          <c:val>
            <c:numRef>
              <c:f>Syndromic_Daily!$CB$370:$CB$734</c:f>
              <c:numCache>
                <c:formatCode>0.00%</c:formatCode>
                <c:ptCount val="365"/>
                <c:pt idx="0">
                  <c:v>1.6211604095563225E-2</c:v>
                </c:pt>
                <c:pt idx="1">
                  <c:v>1.7507002801120403E-2</c:v>
                </c:pt>
                <c:pt idx="2">
                  <c:v>1.5310233682514105E-2</c:v>
                </c:pt>
                <c:pt idx="3">
                  <c:v>2.3455824863174417E-2</c:v>
                </c:pt>
                <c:pt idx="4">
                  <c:v>1.3502109704641415E-2</c:v>
                </c:pt>
                <c:pt idx="5">
                  <c:v>1.965230536659112E-2</c:v>
                </c:pt>
                <c:pt idx="6">
                  <c:v>1.5993265993266014E-2</c:v>
                </c:pt>
                <c:pt idx="7">
                  <c:v>2.4349286314021806E-2</c:v>
                </c:pt>
                <c:pt idx="8">
                  <c:v>1.8678160919540211E-2</c:v>
                </c:pt>
                <c:pt idx="9">
                  <c:v>8.7370929308975467E-3</c:v>
                </c:pt>
                <c:pt idx="10">
                  <c:v>1.1308562197092113E-2</c:v>
                </c:pt>
                <c:pt idx="11">
                  <c:v>1.2965964343598105E-2</c:v>
                </c:pt>
                <c:pt idx="12">
                  <c:v>1.0492332526230797E-2</c:v>
                </c:pt>
                <c:pt idx="13">
                  <c:v>2.0000000000000018E-2</c:v>
                </c:pt>
                <c:pt idx="14">
                  <c:v>1.4394580863674801E-2</c:v>
                </c:pt>
                <c:pt idx="15">
                  <c:v>1.9431988041853518E-2</c:v>
                </c:pt>
                <c:pt idx="16">
                  <c:v>1.7322834645669433E-2</c:v>
                </c:pt>
                <c:pt idx="17">
                  <c:v>1.2987012987013003E-2</c:v>
                </c:pt>
                <c:pt idx="18">
                  <c:v>1.6949152542372913E-2</c:v>
                </c:pt>
                <c:pt idx="19">
                  <c:v>7.6745970836531591E-3</c:v>
                </c:pt>
                <c:pt idx="20">
                  <c:v>8.8282504012841146E-3</c:v>
                </c:pt>
                <c:pt idx="21">
                  <c:v>1.9496344435418412E-2</c:v>
                </c:pt>
                <c:pt idx="22">
                  <c:v>1.624695369618202E-2</c:v>
                </c:pt>
                <c:pt idx="23">
                  <c:v>1.3148283418553706E-2</c:v>
                </c:pt>
                <c:pt idx="24">
                  <c:v>1.6203703703703713E-2</c:v>
                </c:pt>
                <c:pt idx="25">
                  <c:v>7.3770491803279185E-3</c:v>
                </c:pt>
                <c:pt idx="26">
                  <c:v>1.0400000000000005E-2</c:v>
                </c:pt>
                <c:pt idx="27">
                  <c:v>1.8578352180937022E-2</c:v>
                </c:pt>
                <c:pt idx="28">
                  <c:v>1.8444266238973508E-2</c:v>
                </c:pt>
                <c:pt idx="29">
                  <c:v>1.625441696113071E-2</c:v>
                </c:pt>
                <c:pt idx="30">
                  <c:v>1.5780730897010025E-2</c:v>
                </c:pt>
                <c:pt idx="31">
                  <c:v>1.6786570743405428E-2</c:v>
                </c:pt>
                <c:pt idx="32">
                  <c:v>2.3144453312050985E-2</c:v>
                </c:pt>
                <c:pt idx="33">
                  <c:v>2.0440251572327126E-2</c:v>
                </c:pt>
                <c:pt idx="34">
                  <c:v>2.1276595744680805E-2</c:v>
                </c:pt>
                <c:pt idx="35">
                  <c:v>1.4037985136250999E-2</c:v>
                </c:pt>
                <c:pt idx="36">
                  <c:v>1.5224913494809703E-2</c:v>
                </c:pt>
                <c:pt idx="37">
                  <c:v>2.0942408376963411E-2</c:v>
                </c:pt>
                <c:pt idx="38">
                  <c:v>2.927580893682603E-2</c:v>
                </c:pt>
                <c:pt idx="39">
                  <c:v>2.1479713603818746E-2</c:v>
                </c:pt>
                <c:pt idx="40">
                  <c:v>1.7363851617995332E-2</c:v>
                </c:pt>
                <c:pt idx="41">
                  <c:v>1.8367346938775505E-2</c:v>
                </c:pt>
                <c:pt idx="42">
                  <c:v>2.2415940224159762E-2</c:v>
                </c:pt>
                <c:pt idx="43">
                  <c:v>2.3574144486692011E-2</c:v>
                </c:pt>
                <c:pt idx="44">
                  <c:v>2.6438569206842885E-2</c:v>
                </c:pt>
                <c:pt idx="45">
                  <c:v>2.0119225037257799E-2</c:v>
                </c:pt>
                <c:pt idx="46">
                  <c:v>1.5105740181268906E-2</c:v>
                </c:pt>
                <c:pt idx="47">
                  <c:v>2.4781341107871838E-2</c:v>
                </c:pt>
                <c:pt idx="48">
                  <c:v>1.5939597315436219E-2</c:v>
                </c:pt>
                <c:pt idx="49">
                  <c:v>3.099510603588912E-2</c:v>
                </c:pt>
                <c:pt idx="50">
                  <c:v>3.0970406056435012E-2</c:v>
                </c:pt>
                <c:pt idx="51">
                  <c:v>2.3305084745762695E-2</c:v>
                </c:pt>
                <c:pt idx="52">
                  <c:v>2.2691705790297424E-2</c:v>
                </c:pt>
                <c:pt idx="53">
                  <c:v>2.7565084226646202E-2</c:v>
                </c:pt>
                <c:pt idx="54">
                  <c:v>2.6295436968290821E-2</c:v>
                </c:pt>
                <c:pt idx="55">
                  <c:v>3.8205980066445232E-2</c:v>
                </c:pt>
                <c:pt idx="56">
                  <c:v>2.0145044319097506E-2</c:v>
                </c:pt>
                <c:pt idx="57">
                  <c:v>2.5550035486160545E-2</c:v>
                </c:pt>
                <c:pt idx="58">
                  <c:v>2.0392156862745106E-2</c:v>
                </c:pt>
                <c:pt idx="59">
                  <c:v>2.7646129541864222E-2</c:v>
                </c:pt>
                <c:pt idx="60">
                  <c:v>2.5203252032520416E-2</c:v>
                </c:pt>
                <c:pt idx="61">
                  <c:v>2.0900321543408401E-2</c:v>
                </c:pt>
                <c:pt idx="62">
                  <c:v>3.3680834001603821E-2</c:v>
                </c:pt>
                <c:pt idx="63">
                  <c:v>3.2102728731942226E-2</c:v>
                </c:pt>
                <c:pt idx="64">
                  <c:v>2.1203830369357139E-2</c:v>
                </c:pt>
                <c:pt idx="65">
                  <c:v>2.1176470588235421E-2</c:v>
                </c:pt>
                <c:pt idx="66">
                  <c:v>1.9667170953101418E-2</c:v>
                </c:pt>
                <c:pt idx="67">
                  <c:v>2.0377358490566138E-2</c:v>
                </c:pt>
                <c:pt idx="68">
                  <c:v>2.9784065524944225E-2</c:v>
                </c:pt>
                <c:pt idx="69">
                  <c:v>2.6966292134831395E-2</c:v>
                </c:pt>
                <c:pt idx="70">
                  <c:v>2.7580772261623553E-2</c:v>
                </c:pt>
                <c:pt idx="71">
                  <c:v>2.165354330708661E-2</c:v>
                </c:pt>
                <c:pt idx="72">
                  <c:v>2.2711142654365052E-2</c:v>
                </c:pt>
                <c:pt idx="73">
                  <c:v>2.494331065759654E-2</c:v>
                </c:pt>
                <c:pt idx="74">
                  <c:v>2.1071115013169862E-2</c:v>
                </c:pt>
                <c:pt idx="75">
                  <c:v>1.3667425968109419E-2</c:v>
                </c:pt>
                <c:pt idx="76">
                  <c:v>2.2003034901365837E-2</c:v>
                </c:pt>
                <c:pt idx="77">
                  <c:v>2.402402402402401E-2</c:v>
                </c:pt>
                <c:pt idx="78">
                  <c:v>2.0491803278688606E-2</c:v>
                </c:pt>
                <c:pt idx="79">
                  <c:v>2.7086383601757025E-2</c:v>
                </c:pt>
                <c:pt idx="80">
                  <c:v>2.5270758122743823E-2</c:v>
                </c:pt>
                <c:pt idx="81">
                  <c:v>1.4393939393939403E-2</c:v>
                </c:pt>
                <c:pt idx="82">
                  <c:v>1.4587892049598806E-2</c:v>
                </c:pt>
                <c:pt idx="83">
                  <c:v>1.8306636155606404E-2</c:v>
                </c:pt>
                <c:pt idx="84">
                  <c:v>2.8883684621389613E-2</c:v>
                </c:pt>
                <c:pt idx="85">
                  <c:v>1.1250827266710926E-2</c:v>
                </c:pt>
                <c:pt idx="86">
                  <c:v>2.0378457059679812E-2</c:v>
                </c:pt>
                <c:pt idx="87">
                  <c:v>2.233804914370811E-2</c:v>
                </c:pt>
                <c:pt idx="88">
                  <c:v>1.9025875190258834E-2</c:v>
                </c:pt>
                <c:pt idx="89">
                  <c:v>1.4242878560719716E-2</c:v>
                </c:pt>
                <c:pt idx="90">
                  <c:v>2.3512123438647982E-2</c:v>
                </c:pt>
                <c:pt idx="91">
                  <c:v>2.5718608169440202E-2</c:v>
                </c:pt>
                <c:pt idx="92">
                  <c:v>1.86542305129913E-2</c:v>
                </c:pt>
                <c:pt idx="93">
                  <c:v>1.6606498194945918E-2</c:v>
                </c:pt>
                <c:pt idx="94">
                  <c:v>1.6191210485736303E-2</c:v>
                </c:pt>
                <c:pt idx="95">
                  <c:v>1.6566265060241003E-2</c:v>
                </c:pt>
                <c:pt idx="96">
                  <c:v>1.6070124178232323E-2</c:v>
                </c:pt>
                <c:pt idx="97">
                  <c:v>1.9277108433734903E-2</c:v>
                </c:pt>
                <c:pt idx="98">
                  <c:v>1.7557251908396909E-2</c:v>
                </c:pt>
                <c:pt idx="99">
                  <c:v>1.602136181575432E-2</c:v>
                </c:pt>
                <c:pt idx="100">
                  <c:v>2.77169948942378E-2</c:v>
                </c:pt>
                <c:pt idx="101">
                  <c:v>1.8897637795275608E-2</c:v>
                </c:pt>
                <c:pt idx="102">
                  <c:v>1.7647058823529412E-2</c:v>
                </c:pt>
                <c:pt idx="103">
                  <c:v>1.8615040953090106E-2</c:v>
                </c:pt>
                <c:pt idx="104">
                  <c:v>1.4946619217081914E-2</c:v>
                </c:pt>
                <c:pt idx="105">
                  <c:v>1.7398508699254429E-2</c:v>
                </c:pt>
                <c:pt idx="106">
                  <c:v>2.1490933512424652E-2</c:v>
                </c:pt>
                <c:pt idx="107">
                  <c:v>1.8037518037518123E-2</c:v>
                </c:pt>
                <c:pt idx="108">
                  <c:v>7.9022988505747186E-3</c:v>
                </c:pt>
                <c:pt idx="109">
                  <c:v>1.2630014858840998E-2</c:v>
                </c:pt>
                <c:pt idx="110">
                  <c:v>8.3713850837138521E-3</c:v>
                </c:pt>
                <c:pt idx="111">
                  <c:v>2.1385799828913744E-2</c:v>
                </c:pt>
                <c:pt idx="112">
                  <c:v>1.4937759336099603E-2</c:v>
                </c:pt>
                <c:pt idx="113">
                  <c:v>7.719298245614104E-3</c:v>
                </c:pt>
                <c:pt idx="114">
                  <c:v>1.3186813186813213E-2</c:v>
                </c:pt>
                <c:pt idx="115">
                  <c:v>8.4355828220860057E-3</c:v>
                </c:pt>
                <c:pt idx="116">
                  <c:v>1.1337868480725606E-2</c:v>
                </c:pt>
                <c:pt idx="117">
                  <c:v>1.2903225806451608E-2</c:v>
                </c:pt>
                <c:pt idx="118">
                  <c:v>8.1967213114754155E-3</c:v>
                </c:pt>
                <c:pt idx="119">
                  <c:v>6.3846767757382468E-3</c:v>
                </c:pt>
                <c:pt idx="120">
                  <c:v>7.4626865671641842E-3</c:v>
                </c:pt>
                <c:pt idx="121">
                  <c:v>7.3710073710073947E-3</c:v>
                </c:pt>
                <c:pt idx="122">
                  <c:v>6.2353858144972739E-3</c:v>
                </c:pt>
                <c:pt idx="123">
                  <c:v>1.0622154779969717E-2</c:v>
                </c:pt>
                <c:pt idx="124">
                  <c:v>1.1904761904761913E-2</c:v>
                </c:pt>
                <c:pt idx="125">
                  <c:v>1.1980830670926619E-2</c:v>
                </c:pt>
                <c:pt idx="126">
                  <c:v>1.4581734458940903E-2</c:v>
                </c:pt>
                <c:pt idx="127">
                  <c:v>1.0006671114076108E-2</c:v>
                </c:pt>
                <c:pt idx="128">
                  <c:v>7.0866141732283542E-3</c:v>
                </c:pt>
                <c:pt idx="129">
                  <c:v>1.0736196319018421E-2</c:v>
                </c:pt>
                <c:pt idx="130">
                  <c:v>7.4135090609555362E-3</c:v>
                </c:pt>
                <c:pt idx="131">
                  <c:v>1.2038523274478305E-2</c:v>
                </c:pt>
                <c:pt idx="132">
                  <c:v>1.8901890189019024E-2</c:v>
                </c:pt>
                <c:pt idx="133">
                  <c:v>3.7914691943128015E-3</c:v>
                </c:pt>
                <c:pt idx="134">
                  <c:v>1.4913007456503702E-2</c:v>
                </c:pt>
                <c:pt idx="135">
                  <c:v>7.6481835564053517E-3</c:v>
                </c:pt>
                <c:pt idx="136">
                  <c:v>9.5011876484560696E-3</c:v>
                </c:pt>
                <c:pt idx="137">
                  <c:v>7.2992700729927482E-3</c:v>
                </c:pt>
                <c:pt idx="138">
                  <c:v>6.870229007633644E-3</c:v>
                </c:pt>
                <c:pt idx="139">
                  <c:v>1.3559322033898301E-2</c:v>
                </c:pt>
                <c:pt idx="140">
                  <c:v>1.045856798069179E-2</c:v>
                </c:pt>
                <c:pt idx="141">
                  <c:v>5.2238805970149333E-3</c:v>
                </c:pt>
                <c:pt idx="142">
                  <c:v>8.1662954714179746E-3</c:v>
                </c:pt>
                <c:pt idx="143">
                  <c:v>9.6798212956068566E-3</c:v>
                </c:pt>
                <c:pt idx="144">
                  <c:v>1.3523666416228413E-2</c:v>
                </c:pt>
                <c:pt idx="145">
                  <c:v>8.5689802913453909E-3</c:v>
                </c:pt>
                <c:pt idx="146">
                  <c:v>8.9430894308943267E-3</c:v>
                </c:pt>
                <c:pt idx="147">
                  <c:v>1.1075949367088611E-2</c:v>
                </c:pt>
                <c:pt idx="148">
                  <c:v>1.051840721262211E-2</c:v>
                </c:pt>
                <c:pt idx="149">
                  <c:v>8.8555858310628288E-3</c:v>
                </c:pt>
                <c:pt idx="150">
                  <c:v>9.2236740968485859E-3</c:v>
                </c:pt>
                <c:pt idx="151">
                  <c:v>7.7279752704791319E-3</c:v>
                </c:pt>
                <c:pt idx="152">
                  <c:v>9.8634294385433509E-3</c:v>
                </c:pt>
                <c:pt idx="153">
                  <c:v>1.5100671140939617E-2</c:v>
                </c:pt>
                <c:pt idx="154">
                  <c:v>1.3389121338912228E-2</c:v>
                </c:pt>
                <c:pt idx="155">
                  <c:v>7.0972320794890041E-3</c:v>
                </c:pt>
                <c:pt idx="156">
                  <c:v>1.2336719883889704E-2</c:v>
                </c:pt>
                <c:pt idx="157">
                  <c:v>1.0327022375215211E-2</c:v>
                </c:pt>
                <c:pt idx="158">
                  <c:v>1.104100946372252E-2</c:v>
                </c:pt>
                <c:pt idx="159">
                  <c:v>5.3313023610053545E-3</c:v>
                </c:pt>
                <c:pt idx="160">
                  <c:v>1.1876484560570109E-2</c:v>
                </c:pt>
                <c:pt idx="161">
                  <c:v>7.9936051159073245E-3</c:v>
                </c:pt>
                <c:pt idx="162">
                  <c:v>8.7542087542087556E-3</c:v>
                </c:pt>
                <c:pt idx="163">
                  <c:v>7.2886297376093829E-3</c:v>
                </c:pt>
                <c:pt idx="164">
                  <c:v>5.4730258014073869E-3</c:v>
                </c:pt>
                <c:pt idx="165">
                  <c:v>9.3970242756461157E-3</c:v>
                </c:pt>
                <c:pt idx="166">
                  <c:v>7.7639751552795169E-3</c:v>
                </c:pt>
                <c:pt idx="167">
                  <c:v>5.1194539249147146E-3</c:v>
                </c:pt>
                <c:pt idx="168">
                  <c:v>9.8302055406613281E-3</c:v>
                </c:pt>
                <c:pt idx="169">
                  <c:v>8.7145969498910771E-3</c:v>
                </c:pt>
                <c:pt idx="170">
                  <c:v>8.1300813008130125E-3</c:v>
                </c:pt>
                <c:pt idx="171">
                  <c:v>6.0015003750937962E-3</c:v>
                </c:pt>
                <c:pt idx="172">
                  <c:v>8.2335329341317581E-3</c:v>
                </c:pt>
                <c:pt idx="173">
                  <c:v>4.8387096774193646E-3</c:v>
                </c:pt>
                <c:pt idx="174">
                  <c:v>5.6134723336006779E-3</c:v>
                </c:pt>
                <c:pt idx="175">
                  <c:v>4.0518638573744034E-3</c:v>
                </c:pt>
                <c:pt idx="176">
                  <c:v>9.9928622412563065E-3</c:v>
                </c:pt>
                <c:pt idx="177">
                  <c:v>8.2212257100149483E-3</c:v>
                </c:pt>
                <c:pt idx="178">
                  <c:v>6.3291139240506571E-3</c:v>
                </c:pt>
                <c:pt idx="179">
                  <c:v>4.521477015825193E-3</c:v>
                </c:pt>
                <c:pt idx="180">
                  <c:v>8.2034454470877767E-3</c:v>
                </c:pt>
                <c:pt idx="181">
                  <c:v>5.5031446540880534E-3</c:v>
                </c:pt>
                <c:pt idx="182">
                  <c:v>1.2594458438287215E-2</c:v>
                </c:pt>
                <c:pt idx="183">
                  <c:v>3.7678975131876656E-3</c:v>
                </c:pt>
                <c:pt idx="184">
                  <c:v>5.33333333333338E-3</c:v>
                </c:pt>
                <c:pt idx="185">
                  <c:v>1.0818120351588911E-2</c:v>
                </c:pt>
                <c:pt idx="186">
                  <c:v>7.2833211944647556E-3</c:v>
                </c:pt>
                <c:pt idx="187">
                  <c:v>5.6858564321250913E-3</c:v>
                </c:pt>
                <c:pt idx="188">
                  <c:v>1.1980830670926619E-2</c:v>
                </c:pt>
                <c:pt idx="189">
                  <c:v>5.5910543130990422E-3</c:v>
                </c:pt>
                <c:pt idx="190">
                  <c:v>5.3368912608405634E-3</c:v>
                </c:pt>
                <c:pt idx="191">
                  <c:v>5.2277819268110506E-3</c:v>
                </c:pt>
                <c:pt idx="192">
                  <c:v>6.8807339449541817E-3</c:v>
                </c:pt>
                <c:pt idx="193">
                  <c:v>3.6496350364963646E-3</c:v>
                </c:pt>
                <c:pt idx="194">
                  <c:v>2.969561989606542E-3</c:v>
                </c:pt>
                <c:pt idx="195">
                  <c:v>5.1413881748072114E-3</c:v>
                </c:pt>
                <c:pt idx="196">
                  <c:v>1.1023622047244101E-2</c:v>
                </c:pt>
                <c:pt idx="197">
                  <c:v>1.3689253935660515E-3</c:v>
                </c:pt>
                <c:pt idx="198">
                  <c:v>3.0651340996168744E-3</c:v>
                </c:pt>
                <c:pt idx="199">
                  <c:v>4.6692607003891466E-3</c:v>
                </c:pt>
                <c:pt idx="200">
                  <c:v>5.5917986952470113E-3</c:v>
                </c:pt>
                <c:pt idx="201">
                  <c:v>7.6103500761035021E-3</c:v>
                </c:pt>
                <c:pt idx="202">
                  <c:v>3.1298904538341202E-3</c:v>
                </c:pt>
                <c:pt idx="203">
                  <c:v>7.240547063555914E-3</c:v>
                </c:pt>
                <c:pt idx="204">
                  <c:v>2.785515320334261E-3</c:v>
                </c:pt>
                <c:pt idx="205">
                  <c:v>6.0606060606060641E-3</c:v>
                </c:pt>
                <c:pt idx="206">
                  <c:v>7.6394194041253093E-3</c:v>
                </c:pt>
                <c:pt idx="207">
                  <c:v>5.372217958557181E-3</c:v>
                </c:pt>
                <c:pt idx="208">
                  <c:v>2.3437500000000021E-3</c:v>
                </c:pt>
                <c:pt idx="209">
                  <c:v>1.0980392156862705E-2</c:v>
                </c:pt>
                <c:pt idx="210">
                  <c:v>6.3391442155309166E-3</c:v>
                </c:pt>
                <c:pt idx="211">
                  <c:v>4.2372881355932698E-3</c:v>
                </c:pt>
                <c:pt idx="212">
                  <c:v>8.4615384615384648E-3</c:v>
                </c:pt>
                <c:pt idx="213">
                  <c:v>5.5910543130990422E-3</c:v>
                </c:pt>
                <c:pt idx="214">
                  <c:v>1.1160714285714317E-2</c:v>
                </c:pt>
                <c:pt idx="215">
                  <c:v>4.8076923076923158E-3</c:v>
                </c:pt>
                <c:pt idx="216">
                  <c:v>1.1942675159235725E-2</c:v>
                </c:pt>
                <c:pt idx="217">
                  <c:v>5.5643879173290891E-3</c:v>
                </c:pt>
                <c:pt idx="218">
                  <c:v>2.7027027027027237E-3</c:v>
                </c:pt>
                <c:pt idx="219">
                  <c:v>7.003891050583709E-3</c:v>
                </c:pt>
                <c:pt idx="220">
                  <c:v>5.6542810985460408E-3</c:v>
                </c:pt>
                <c:pt idx="221">
                  <c:v>3.7707390648567354E-3</c:v>
                </c:pt>
                <c:pt idx="222">
                  <c:v>1.1529592621060715E-2</c:v>
                </c:pt>
                <c:pt idx="223">
                  <c:v>4.0290088638195026E-3</c:v>
                </c:pt>
                <c:pt idx="224">
                  <c:v>1.2248468941382309E-2</c:v>
                </c:pt>
                <c:pt idx="225">
                  <c:v>1.1772853185595608E-2</c:v>
                </c:pt>
                <c:pt idx="226">
                  <c:v>5.3353658536585431E-3</c:v>
                </c:pt>
                <c:pt idx="227">
                  <c:v>5.967604433077583E-3</c:v>
                </c:pt>
                <c:pt idx="228">
                  <c:v>5.4901960784313839E-3</c:v>
                </c:pt>
                <c:pt idx="229">
                  <c:v>4.7846889952153169E-3</c:v>
                </c:pt>
                <c:pt idx="230">
                  <c:v>7.3289902280130334E-3</c:v>
                </c:pt>
                <c:pt idx="231">
                  <c:v>8.0064051240993292E-3</c:v>
                </c:pt>
                <c:pt idx="232">
                  <c:v>7.1581961345741213E-3</c:v>
                </c:pt>
                <c:pt idx="233">
                  <c:v>2.3364485981308284E-3</c:v>
                </c:pt>
                <c:pt idx="234">
                  <c:v>5.4263565891472928E-3</c:v>
                </c:pt>
                <c:pt idx="235">
                  <c:v>4.6875000000000007E-3</c:v>
                </c:pt>
                <c:pt idx="236">
                  <c:v>8.8566827697263654E-3</c:v>
                </c:pt>
                <c:pt idx="237">
                  <c:v>3.514938488576464E-3</c:v>
                </c:pt>
                <c:pt idx="238">
                  <c:v>3.6264732547597535E-3</c:v>
                </c:pt>
                <c:pt idx="239">
                  <c:v>8.0350620891161545E-3</c:v>
                </c:pt>
                <c:pt idx="240">
                  <c:v>7.776049766718549E-3</c:v>
                </c:pt>
                <c:pt idx="241">
                  <c:v>7.3529411764705933E-3</c:v>
                </c:pt>
                <c:pt idx="242">
                  <c:v>5.7708161582852423E-3</c:v>
                </c:pt>
                <c:pt idx="243">
                  <c:v>2.9154518950437304E-3</c:v>
                </c:pt>
                <c:pt idx="244">
                  <c:v>7.5125208681135229E-3</c:v>
                </c:pt>
                <c:pt idx="245">
                  <c:v>9.8360655737705048E-3</c:v>
                </c:pt>
                <c:pt idx="246">
                  <c:v>1.3432835820895503E-2</c:v>
                </c:pt>
                <c:pt idx="247">
                  <c:v>6.6815144766147003E-3</c:v>
                </c:pt>
                <c:pt idx="248">
                  <c:v>2.7497708524289845E-3</c:v>
                </c:pt>
                <c:pt idx="249">
                  <c:v>2.3715415019762817E-3</c:v>
                </c:pt>
                <c:pt idx="250">
                  <c:v>6.968641114982646E-3</c:v>
                </c:pt>
                <c:pt idx="251">
                  <c:v>9.7640358014646784E-3</c:v>
                </c:pt>
                <c:pt idx="252">
                  <c:v>7.62711864406779E-3</c:v>
                </c:pt>
                <c:pt idx="253">
                  <c:v>7.3855243722304323E-3</c:v>
                </c:pt>
                <c:pt idx="254">
                  <c:v>4.4543429844098393E-3</c:v>
                </c:pt>
                <c:pt idx="255">
                  <c:v>5.756578947368419E-3</c:v>
                </c:pt>
                <c:pt idx="256">
                  <c:v>3.8669760247486526E-3</c:v>
                </c:pt>
                <c:pt idx="257">
                  <c:v>7.2358900144718326E-3</c:v>
                </c:pt>
                <c:pt idx="258">
                  <c:v>5.8097312999273931E-3</c:v>
                </c:pt>
                <c:pt idx="259">
                  <c:v>1.2937595129375905E-2</c:v>
                </c:pt>
                <c:pt idx="260">
                  <c:v>7.3382254836558214E-3</c:v>
                </c:pt>
                <c:pt idx="261">
                  <c:v>3.4794711203897009E-3</c:v>
                </c:pt>
                <c:pt idx="262">
                  <c:v>9.6870342771982979E-3</c:v>
                </c:pt>
                <c:pt idx="263">
                  <c:v>4.9059689288634524E-3</c:v>
                </c:pt>
                <c:pt idx="264">
                  <c:v>6.9284064665127067E-3</c:v>
                </c:pt>
                <c:pt idx="265">
                  <c:v>9.3970242756461157E-3</c:v>
                </c:pt>
                <c:pt idx="266">
                  <c:v>1.0606060606060617E-2</c:v>
                </c:pt>
                <c:pt idx="267">
                  <c:v>1.0309278350515512E-2</c:v>
                </c:pt>
                <c:pt idx="268">
                  <c:v>7.2756669361358373E-3</c:v>
                </c:pt>
                <c:pt idx="269">
                  <c:v>6.2451209992193859E-3</c:v>
                </c:pt>
                <c:pt idx="270">
                  <c:v>6.5170166545981253E-3</c:v>
                </c:pt>
                <c:pt idx="271">
                  <c:v>4.5317220543807189E-3</c:v>
                </c:pt>
                <c:pt idx="272">
                  <c:v>5.7236304170073769E-3</c:v>
                </c:pt>
                <c:pt idx="273">
                  <c:v>1.1814345991561203E-2</c:v>
                </c:pt>
                <c:pt idx="274">
                  <c:v>4.3604651162790714E-3</c:v>
                </c:pt>
                <c:pt idx="275">
                  <c:v>4.5146726862302514E-3</c:v>
                </c:pt>
                <c:pt idx="276">
                  <c:v>6.8233510235026999E-3</c:v>
                </c:pt>
                <c:pt idx="277">
                  <c:v>1.181102362204731E-2</c:v>
                </c:pt>
                <c:pt idx="278">
                  <c:v>4.8270313757039418E-3</c:v>
                </c:pt>
                <c:pt idx="279">
                  <c:v>7.4196207749382204E-3</c:v>
                </c:pt>
                <c:pt idx="280">
                  <c:v>5.1858254105445131E-3</c:v>
                </c:pt>
                <c:pt idx="281">
                  <c:v>6.3559322033898413E-3</c:v>
                </c:pt>
                <c:pt idx="282">
                  <c:v>6.3469675599435831E-3</c:v>
                </c:pt>
                <c:pt idx="283">
                  <c:v>1.2075471698113318E-2</c:v>
                </c:pt>
                <c:pt idx="284">
                  <c:v>9.4117647058823747E-3</c:v>
                </c:pt>
                <c:pt idx="285">
                  <c:v>5.6134723336006779E-3</c:v>
                </c:pt>
                <c:pt idx="286">
                  <c:v>6.4829821717990342E-3</c:v>
                </c:pt>
                <c:pt idx="287">
                  <c:v>9.5693779904306268E-3</c:v>
                </c:pt>
                <c:pt idx="288">
                  <c:v>8.8823094004441567E-3</c:v>
                </c:pt>
                <c:pt idx="289">
                  <c:v>8.7591240875912659E-3</c:v>
                </c:pt>
                <c:pt idx="290">
                  <c:v>1.01641907740422E-2</c:v>
                </c:pt>
                <c:pt idx="291">
                  <c:v>3.3698399326032012E-3</c:v>
                </c:pt>
                <c:pt idx="292">
                  <c:v>7.2727272727272831E-3</c:v>
                </c:pt>
                <c:pt idx="293">
                  <c:v>6.2166962699822534E-3</c:v>
                </c:pt>
                <c:pt idx="294">
                  <c:v>1.1764705882353017E-2</c:v>
                </c:pt>
                <c:pt idx="295">
                  <c:v>1.0869565217391415E-2</c:v>
                </c:pt>
                <c:pt idx="296">
                  <c:v>7.4013157894737341E-3</c:v>
                </c:pt>
                <c:pt idx="297">
                  <c:v>5.677210056772102E-3</c:v>
                </c:pt>
                <c:pt idx="298">
                  <c:v>7.8057241977450139E-3</c:v>
                </c:pt>
                <c:pt idx="299">
                  <c:v>7.9239302694136347E-3</c:v>
                </c:pt>
                <c:pt idx="300">
                  <c:v>7.5376884422110992E-3</c:v>
                </c:pt>
                <c:pt idx="301">
                  <c:v>1.4693877551020402E-2</c:v>
                </c:pt>
                <c:pt idx="302">
                  <c:v>1.3333333333333306E-2</c:v>
                </c:pt>
                <c:pt idx="303">
                  <c:v>1.0620915032679703E-2</c:v>
                </c:pt>
                <c:pt idx="304">
                  <c:v>1.0250569476082017E-2</c:v>
                </c:pt>
                <c:pt idx="305">
                  <c:v>1.1374407582938405E-2</c:v>
                </c:pt>
                <c:pt idx="306">
                  <c:v>9.646302250803868E-3</c:v>
                </c:pt>
                <c:pt idx="307">
                  <c:v>1.7035775127768323E-2</c:v>
                </c:pt>
                <c:pt idx="308">
                  <c:v>1.9295302013422805E-2</c:v>
                </c:pt>
                <c:pt idx="309">
                  <c:v>6.4377682403434005E-3</c:v>
                </c:pt>
                <c:pt idx="310">
                  <c:v>1.5322580645161427E-2</c:v>
                </c:pt>
                <c:pt idx="311">
                  <c:v>1.5820149875104113E-2</c:v>
                </c:pt>
                <c:pt idx="312">
                  <c:v>9.0415913200723314E-3</c:v>
                </c:pt>
                <c:pt idx="313">
                  <c:v>1.4626635873748997E-2</c:v>
                </c:pt>
                <c:pt idx="314">
                  <c:v>7.4626865671641842E-3</c:v>
                </c:pt>
                <c:pt idx="315">
                  <c:v>1.8898931799507024E-2</c:v>
                </c:pt>
                <c:pt idx="316">
                  <c:v>1.5725518227305321E-2</c:v>
                </c:pt>
                <c:pt idx="317">
                  <c:v>1.6742770167427833E-2</c:v>
                </c:pt>
                <c:pt idx="318">
                  <c:v>8.5603112840467038E-3</c:v>
                </c:pt>
                <c:pt idx="319">
                  <c:v>9.7451274362818641E-3</c:v>
                </c:pt>
                <c:pt idx="320">
                  <c:v>1.2696041822255399E-2</c:v>
                </c:pt>
                <c:pt idx="321">
                  <c:v>1.2264922322158599E-2</c:v>
                </c:pt>
                <c:pt idx="322">
                  <c:v>1.3854930725346401E-2</c:v>
                </c:pt>
                <c:pt idx="323">
                  <c:v>1.1863224005582717E-2</c:v>
                </c:pt>
                <c:pt idx="324">
                  <c:v>1.4574898785425106E-2</c:v>
                </c:pt>
                <c:pt idx="325">
                  <c:v>1.362397820163491E-2</c:v>
                </c:pt>
                <c:pt idx="326">
                  <c:v>1.0778443113772501E-2</c:v>
                </c:pt>
                <c:pt idx="327">
                  <c:v>1.2012012012012005E-2</c:v>
                </c:pt>
                <c:pt idx="328">
                  <c:v>1.7602682313495408E-2</c:v>
                </c:pt>
                <c:pt idx="329">
                  <c:v>2.0733652312599722E-2</c:v>
                </c:pt>
                <c:pt idx="330">
                  <c:v>1.5261627906976705E-2</c:v>
                </c:pt>
                <c:pt idx="331">
                  <c:v>1.0630220197418414E-2</c:v>
                </c:pt>
                <c:pt idx="332">
                  <c:v>1.5197568389057808E-2</c:v>
                </c:pt>
                <c:pt idx="333">
                  <c:v>1.2519561815336503E-2</c:v>
                </c:pt>
                <c:pt idx="334">
                  <c:v>1.1450381679389408E-2</c:v>
                </c:pt>
                <c:pt idx="335">
                  <c:v>1.5966386554621806E-2</c:v>
                </c:pt>
                <c:pt idx="336">
                  <c:v>2.0973154362416112E-2</c:v>
                </c:pt>
                <c:pt idx="337">
                  <c:v>1.6818500350385519E-2</c:v>
                </c:pt>
                <c:pt idx="338">
                  <c:v>1.6166281755196309E-2</c:v>
                </c:pt>
                <c:pt idx="339">
                  <c:v>2.293202293202292E-2</c:v>
                </c:pt>
                <c:pt idx="340">
                  <c:v>1.4206787687450704E-2</c:v>
                </c:pt>
                <c:pt idx="341">
                  <c:v>1.5886287625418116E-2</c:v>
                </c:pt>
                <c:pt idx="342">
                  <c:v>1.9486271036315419E-2</c:v>
                </c:pt>
                <c:pt idx="343">
                  <c:v>1.4717906786590296E-2</c:v>
                </c:pt>
                <c:pt idx="344">
                  <c:v>1.6438356164383622E-2</c:v>
                </c:pt>
                <c:pt idx="345">
                  <c:v>1.5071590052750605E-2</c:v>
                </c:pt>
                <c:pt idx="346">
                  <c:v>9.3676814988291161E-3</c:v>
                </c:pt>
                <c:pt idx="347">
                  <c:v>1.9388516032811314E-2</c:v>
                </c:pt>
                <c:pt idx="348">
                  <c:v>2.0392749244713002E-2</c:v>
                </c:pt>
                <c:pt idx="349">
                  <c:v>1.2892828364222515E-2</c:v>
                </c:pt>
                <c:pt idx="350">
                  <c:v>1.6460905349794323E-2</c:v>
                </c:pt>
                <c:pt idx="351">
                  <c:v>1.2031139419674501E-2</c:v>
                </c:pt>
                <c:pt idx="352">
                  <c:v>1.4400000000000005E-2</c:v>
                </c:pt>
                <c:pt idx="353">
                  <c:v>2.109704641350223E-2</c:v>
                </c:pt>
                <c:pt idx="354">
                  <c:v>1.3201320132013217E-2</c:v>
                </c:pt>
                <c:pt idx="355">
                  <c:v>1.8644067796610219E-2</c:v>
                </c:pt>
                <c:pt idx="356">
                  <c:v>1.9936204146730512E-2</c:v>
                </c:pt>
                <c:pt idx="357">
                  <c:v>2.0852221214868502E-2</c:v>
                </c:pt>
                <c:pt idx="358">
                  <c:v>2.8066528066528106E-2</c:v>
                </c:pt>
                <c:pt idx="359">
                  <c:v>1.605024424284722E-2</c:v>
                </c:pt>
                <c:pt idx="360">
                  <c:v>2.0596590909090891E-2</c:v>
                </c:pt>
                <c:pt idx="361">
                  <c:v>1.5444015444015519E-2</c:v>
                </c:pt>
                <c:pt idx="362">
                  <c:v>1.6380655226209125E-2</c:v>
                </c:pt>
                <c:pt idx="363">
                  <c:v>1.9872813990461105E-2</c:v>
                </c:pt>
                <c:pt idx="364">
                  <c:v>1.5490533562822711E-2</c:v>
                </c:pt>
              </c:numCache>
            </c:numRef>
          </c:val>
        </c:ser>
        <c:ser>
          <c:idx val="1"/>
          <c:order val="1"/>
          <c:tx>
            <c:v>2007</c:v>
          </c:tx>
          <c:spPr>
            <a:ln w="9525">
              <a:solidFill>
                <a:schemeClr val="bg1">
                  <a:lumMod val="65000"/>
                </a:schemeClr>
              </a:solidFill>
              <a:prstDash val="solid"/>
            </a:ln>
          </c:spPr>
          <c:marker>
            <c:symbol val="none"/>
          </c:marker>
          <c:val>
            <c:numRef>
              <c:f>Syndromic_Daily!$CB$735:$CB$1099</c:f>
              <c:numCache>
                <c:formatCode>0.00%</c:formatCode>
                <c:ptCount val="365"/>
                <c:pt idx="0">
                  <c:v>1.4242878560719716E-2</c:v>
                </c:pt>
                <c:pt idx="1">
                  <c:v>2.0611702127659753E-2</c:v>
                </c:pt>
                <c:pt idx="2">
                  <c:v>1.972242512783063E-2</c:v>
                </c:pt>
                <c:pt idx="3">
                  <c:v>1.4652014652014708E-2</c:v>
                </c:pt>
                <c:pt idx="4">
                  <c:v>1.7705382436260617E-2</c:v>
                </c:pt>
                <c:pt idx="5">
                  <c:v>2.2371364653244043E-2</c:v>
                </c:pt>
                <c:pt idx="6">
                  <c:v>1.2376237623762405E-2</c:v>
                </c:pt>
                <c:pt idx="7">
                  <c:v>2.1319120586275941E-2</c:v>
                </c:pt>
                <c:pt idx="8">
                  <c:v>9.5658572479765114E-3</c:v>
                </c:pt>
                <c:pt idx="9">
                  <c:v>1.8110236220472403E-2</c:v>
                </c:pt>
                <c:pt idx="10">
                  <c:v>1.4669926650366701E-2</c:v>
                </c:pt>
                <c:pt idx="11">
                  <c:v>7.0977917981072782E-3</c:v>
                </c:pt>
                <c:pt idx="12">
                  <c:v>1.4331210191082799E-2</c:v>
                </c:pt>
                <c:pt idx="13">
                  <c:v>1.5987210231814503E-2</c:v>
                </c:pt>
                <c:pt idx="14">
                  <c:v>2.223816355810633E-2</c:v>
                </c:pt>
                <c:pt idx="15">
                  <c:v>9.4202898550724782E-3</c:v>
                </c:pt>
                <c:pt idx="16">
                  <c:v>1.2800000000000014E-2</c:v>
                </c:pt>
                <c:pt idx="17">
                  <c:v>1.4851485148514908E-2</c:v>
                </c:pt>
                <c:pt idx="18">
                  <c:v>1.2820512820512806E-2</c:v>
                </c:pt>
                <c:pt idx="19">
                  <c:v>9.8280098280098781E-3</c:v>
                </c:pt>
                <c:pt idx="20">
                  <c:v>2.1100917431192735E-2</c:v>
                </c:pt>
                <c:pt idx="21">
                  <c:v>1.3386880856760423E-2</c:v>
                </c:pt>
                <c:pt idx="22">
                  <c:v>1.34069400630915E-2</c:v>
                </c:pt>
                <c:pt idx="23">
                  <c:v>1.5686274509803901E-2</c:v>
                </c:pt>
                <c:pt idx="24">
                  <c:v>2.1582733812949617E-2</c:v>
                </c:pt>
                <c:pt idx="25">
                  <c:v>7.6923076923077031E-3</c:v>
                </c:pt>
                <c:pt idx="26">
                  <c:v>1.9150707743547116E-2</c:v>
                </c:pt>
                <c:pt idx="27">
                  <c:v>1.9577133907595905E-2</c:v>
                </c:pt>
                <c:pt idx="28">
                  <c:v>1.8607856650585921E-2</c:v>
                </c:pt>
                <c:pt idx="29">
                  <c:v>6.2992125984252141E-3</c:v>
                </c:pt>
                <c:pt idx="30">
                  <c:v>2.1159874608150529E-2</c:v>
                </c:pt>
                <c:pt idx="31">
                  <c:v>1.1326860841424011E-2</c:v>
                </c:pt>
                <c:pt idx="32">
                  <c:v>1.6200294550810013E-2</c:v>
                </c:pt>
                <c:pt idx="33">
                  <c:v>1.0256410256410307E-2</c:v>
                </c:pt>
                <c:pt idx="34">
                  <c:v>2.0030816640986208E-2</c:v>
                </c:pt>
                <c:pt idx="35">
                  <c:v>1.5907447577729602E-2</c:v>
                </c:pt>
                <c:pt idx="36">
                  <c:v>8.7301587301587182E-3</c:v>
                </c:pt>
                <c:pt idx="37">
                  <c:v>1.5396458814472713E-2</c:v>
                </c:pt>
                <c:pt idx="38">
                  <c:v>1.80392156862745E-2</c:v>
                </c:pt>
                <c:pt idx="39">
                  <c:v>1.1061946902654798E-2</c:v>
                </c:pt>
                <c:pt idx="40">
                  <c:v>1.4792899408284011E-2</c:v>
                </c:pt>
                <c:pt idx="41">
                  <c:v>1.9364833462432316E-2</c:v>
                </c:pt>
                <c:pt idx="42">
                  <c:v>1.7774851876234413E-2</c:v>
                </c:pt>
                <c:pt idx="43">
                  <c:v>1.5718562874251499E-2</c:v>
                </c:pt>
                <c:pt idx="44">
                  <c:v>2.575107296137355E-2</c:v>
                </c:pt>
                <c:pt idx="45">
                  <c:v>1.7518248175182501E-2</c:v>
                </c:pt>
                <c:pt idx="46">
                  <c:v>2.0644095788604634E-2</c:v>
                </c:pt>
                <c:pt idx="47">
                  <c:v>2.050861361771953E-2</c:v>
                </c:pt>
                <c:pt idx="48">
                  <c:v>1.6039051603905216E-2</c:v>
                </c:pt>
                <c:pt idx="49">
                  <c:v>1.7127799736495409E-2</c:v>
                </c:pt>
                <c:pt idx="50">
                  <c:v>1.7783857729138226E-2</c:v>
                </c:pt>
                <c:pt idx="51">
                  <c:v>1.7946877243359728E-2</c:v>
                </c:pt>
                <c:pt idx="52">
                  <c:v>1.0550113036925405E-2</c:v>
                </c:pt>
                <c:pt idx="53">
                  <c:v>2.1014492753623222E-2</c:v>
                </c:pt>
                <c:pt idx="54">
                  <c:v>1.697655618431692E-2</c:v>
                </c:pt>
                <c:pt idx="55">
                  <c:v>2.1310181531176E-2</c:v>
                </c:pt>
                <c:pt idx="56">
                  <c:v>1.0541110330288215E-2</c:v>
                </c:pt>
                <c:pt idx="57">
                  <c:v>9.1164095371670216E-3</c:v>
                </c:pt>
                <c:pt idx="58">
                  <c:v>1.7763845350052321E-2</c:v>
                </c:pt>
                <c:pt idx="59">
                  <c:v>2.4590163934426198E-2</c:v>
                </c:pt>
                <c:pt idx="60">
                  <c:v>1.5278838808250607E-2</c:v>
                </c:pt>
                <c:pt idx="61">
                  <c:v>2.3274478330658103E-2</c:v>
                </c:pt>
                <c:pt idx="62">
                  <c:v>1.03397341211226E-2</c:v>
                </c:pt>
                <c:pt idx="63">
                  <c:v>1.9512195121951209E-2</c:v>
                </c:pt>
                <c:pt idx="64">
                  <c:v>1.4962593516209509E-2</c:v>
                </c:pt>
                <c:pt idx="65">
                  <c:v>1.6920473773265728E-2</c:v>
                </c:pt>
                <c:pt idx="66">
                  <c:v>1.3157894736842113E-2</c:v>
                </c:pt>
                <c:pt idx="67">
                  <c:v>1.6116035455278017E-2</c:v>
                </c:pt>
                <c:pt idx="68">
                  <c:v>1.7291066282420813E-2</c:v>
                </c:pt>
                <c:pt idx="69">
                  <c:v>1.9062748212867527E-2</c:v>
                </c:pt>
                <c:pt idx="70">
                  <c:v>8.7542087542087556E-3</c:v>
                </c:pt>
                <c:pt idx="71">
                  <c:v>1.0043041606886707E-2</c:v>
                </c:pt>
                <c:pt idx="72">
                  <c:v>1.4593467685893001E-2</c:v>
                </c:pt>
                <c:pt idx="73">
                  <c:v>1.3076923076923106E-2</c:v>
                </c:pt>
                <c:pt idx="74">
                  <c:v>1.1794439764111321E-2</c:v>
                </c:pt>
                <c:pt idx="75">
                  <c:v>2.1121039805036504E-2</c:v>
                </c:pt>
                <c:pt idx="76">
                  <c:v>1.3605442176870697E-2</c:v>
                </c:pt>
                <c:pt idx="77">
                  <c:v>1.5804597701149403E-2</c:v>
                </c:pt>
                <c:pt idx="78">
                  <c:v>1.2573964497041399E-2</c:v>
                </c:pt>
                <c:pt idx="79">
                  <c:v>1.5232292460015204E-2</c:v>
                </c:pt>
                <c:pt idx="80">
                  <c:v>1.4448669201520901E-2</c:v>
                </c:pt>
                <c:pt idx="81">
                  <c:v>1.512859304084721E-2</c:v>
                </c:pt>
                <c:pt idx="82">
                  <c:v>1.7670682730923711E-2</c:v>
                </c:pt>
                <c:pt idx="83">
                  <c:v>1.9093078758949902E-2</c:v>
                </c:pt>
                <c:pt idx="84">
                  <c:v>1.44230769230769E-2</c:v>
                </c:pt>
                <c:pt idx="85">
                  <c:v>1.1160714285714317E-2</c:v>
                </c:pt>
                <c:pt idx="86">
                  <c:v>1.1931394481730107E-2</c:v>
                </c:pt>
                <c:pt idx="87">
                  <c:v>7.1146245059288517E-3</c:v>
                </c:pt>
                <c:pt idx="88">
                  <c:v>1.1372867587327409E-2</c:v>
                </c:pt>
                <c:pt idx="89">
                  <c:v>1.6055045871559606E-2</c:v>
                </c:pt>
                <c:pt idx="90">
                  <c:v>1.9731649565903703E-2</c:v>
                </c:pt>
                <c:pt idx="91">
                  <c:v>1.7081850533807921E-2</c:v>
                </c:pt>
                <c:pt idx="92">
                  <c:v>1.3615733736762519E-2</c:v>
                </c:pt>
                <c:pt idx="93">
                  <c:v>1.6353229762878216E-2</c:v>
                </c:pt>
                <c:pt idx="94">
                  <c:v>1.7656500802568229E-2</c:v>
                </c:pt>
                <c:pt idx="95">
                  <c:v>1.0928961748633911E-2</c:v>
                </c:pt>
                <c:pt idx="96">
                  <c:v>1.9354838709677521E-2</c:v>
                </c:pt>
                <c:pt idx="97">
                  <c:v>1.6456921587608905E-2</c:v>
                </c:pt>
                <c:pt idx="98">
                  <c:v>1.2203389830508511E-2</c:v>
                </c:pt>
                <c:pt idx="99">
                  <c:v>1.5206372194062319E-2</c:v>
                </c:pt>
                <c:pt idx="100">
                  <c:v>2.0015396458814644E-2</c:v>
                </c:pt>
                <c:pt idx="101">
                  <c:v>1.946472019464732E-2</c:v>
                </c:pt>
                <c:pt idx="102">
                  <c:v>1.1533242876526396E-2</c:v>
                </c:pt>
                <c:pt idx="103">
                  <c:v>1.8953752843063023E-2</c:v>
                </c:pt>
                <c:pt idx="104">
                  <c:v>1.8972332015810316E-2</c:v>
                </c:pt>
                <c:pt idx="105">
                  <c:v>1.7062314540059315E-2</c:v>
                </c:pt>
                <c:pt idx="106">
                  <c:v>9.0497737556561007E-3</c:v>
                </c:pt>
                <c:pt idx="107">
                  <c:v>1.4251781472684102E-2</c:v>
                </c:pt>
                <c:pt idx="108">
                  <c:v>9.9388379204893261E-3</c:v>
                </c:pt>
                <c:pt idx="109">
                  <c:v>1.0416666666666703E-2</c:v>
                </c:pt>
                <c:pt idx="110">
                  <c:v>1.1843079200592225E-2</c:v>
                </c:pt>
                <c:pt idx="111">
                  <c:v>1.8447348193697217E-2</c:v>
                </c:pt>
                <c:pt idx="112">
                  <c:v>9.6219931271477634E-3</c:v>
                </c:pt>
                <c:pt idx="113">
                  <c:v>1.6430171769977728E-2</c:v>
                </c:pt>
                <c:pt idx="114">
                  <c:v>1.0932944606414006E-2</c:v>
                </c:pt>
                <c:pt idx="115">
                  <c:v>9.1324200913242629E-3</c:v>
                </c:pt>
                <c:pt idx="116">
                  <c:v>8.5205267234701818E-3</c:v>
                </c:pt>
                <c:pt idx="117">
                  <c:v>1.9157088122605404E-2</c:v>
                </c:pt>
                <c:pt idx="118">
                  <c:v>1.7973856209150325E-2</c:v>
                </c:pt>
                <c:pt idx="119">
                  <c:v>8.1743869209809725E-3</c:v>
                </c:pt>
                <c:pt idx="120">
                  <c:v>1.0794140323824199E-2</c:v>
                </c:pt>
                <c:pt idx="121">
                  <c:v>8.4033613445377991E-3</c:v>
                </c:pt>
                <c:pt idx="122">
                  <c:v>6.993006993007032E-3</c:v>
                </c:pt>
                <c:pt idx="123">
                  <c:v>1.0276679841897209E-2</c:v>
                </c:pt>
                <c:pt idx="124">
                  <c:v>1.0450160771704201E-2</c:v>
                </c:pt>
                <c:pt idx="125">
                  <c:v>1.5698587127158613E-2</c:v>
                </c:pt>
                <c:pt idx="126">
                  <c:v>1.0914051841746309E-2</c:v>
                </c:pt>
                <c:pt idx="127">
                  <c:v>8.4162203519510346E-3</c:v>
                </c:pt>
                <c:pt idx="128">
                  <c:v>7.6863950807071974E-3</c:v>
                </c:pt>
                <c:pt idx="129">
                  <c:v>5.1775147928994096E-3</c:v>
                </c:pt>
                <c:pt idx="130">
                  <c:v>1.2372634643377008E-2</c:v>
                </c:pt>
                <c:pt idx="131">
                  <c:v>8.7370929308975467E-3</c:v>
                </c:pt>
                <c:pt idx="132">
                  <c:v>1.2468827930174601E-2</c:v>
                </c:pt>
                <c:pt idx="133">
                  <c:v>6.5876152832674631E-3</c:v>
                </c:pt>
                <c:pt idx="134">
                  <c:v>8.2474226804123679E-3</c:v>
                </c:pt>
                <c:pt idx="135">
                  <c:v>6.8285280728376434E-3</c:v>
                </c:pt>
                <c:pt idx="136">
                  <c:v>3.8343558282208615E-3</c:v>
                </c:pt>
                <c:pt idx="137">
                  <c:v>4.1288191577208899E-3</c:v>
                </c:pt>
                <c:pt idx="138">
                  <c:v>7.4750830564784161E-3</c:v>
                </c:pt>
                <c:pt idx="139">
                  <c:v>1.4139827179889999E-2</c:v>
                </c:pt>
                <c:pt idx="140">
                  <c:v>7.0821529745042572E-3</c:v>
                </c:pt>
                <c:pt idx="141">
                  <c:v>9.4936708860759791E-3</c:v>
                </c:pt>
                <c:pt idx="142">
                  <c:v>6.9177555726364333E-3</c:v>
                </c:pt>
                <c:pt idx="143">
                  <c:v>7.0866141732283542E-3</c:v>
                </c:pt>
                <c:pt idx="144">
                  <c:v>8.1541882876204706E-3</c:v>
                </c:pt>
                <c:pt idx="145">
                  <c:v>6.746626686656718E-3</c:v>
                </c:pt>
                <c:pt idx="146">
                  <c:v>1.0777521170130911E-2</c:v>
                </c:pt>
                <c:pt idx="147">
                  <c:v>8.4447572132301252E-3</c:v>
                </c:pt>
                <c:pt idx="148">
                  <c:v>8.2248115147361221E-3</c:v>
                </c:pt>
                <c:pt idx="149">
                  <c:v>7.9193664506840011E-3</c:v>
                </c:pt>
                <c:pt idx="150">
                  <c:v>4.6296296296296545E-3</c:v>
                </c:pt>
                <c:pt idx="151">
                  <c:v>5.4390054390054468E-3</c:v>
                </c:pt>
                <c:pt idx="152">
                  <c:v>7.8926598263614877E-3</c:v>
                </c:pt>
                <c:pt idx="153">
                  <c:v>6.0150375939849845E-3</c:v>
                </c:pt>
                <c:pt idx="154">
                  <c:v>7.5187969924812425E-3</c:v>
                </c:pt>
                <c:pt idx="155">
                  <c:v>8.3916083916084263E-3</c:v>
                </c:pt>
                <c:pt idx="156">
                  <c:v>6.024096385542208E-3</c:v>
                </c:pt>
                <c:pt idx="157">
                  <c:v>9.2664092664093839E-3</c:v>
                </c:pt>
                <c:pt idx="158">
                  <c:v>2.2371364653244034E-3</c:v>
                </c:pt>
                <c:pt idx="159">
                  <c:v>5.9322033898305737E-3</c:v>
                </c:pt>
                <c:pt idx="160">
                  <c:v>1.1173184357541903E-2</c:v>
                </c:pt>
                <c:pt idx="161">
                  <c:v>5.6818181818182054E-3</c:v>
                </c:pt>
                <c:pt idx="162">
                  <c:v>7.1542130365659703E-3</c:v>
                </c:pt>
                <c:pt idx="163">
                  <c:v>3.9370078740157549E-3</c:v>
                </c:pt>
                <c:pt idx="164">
                  <c:v>7.4503311258278708E-3</c:v>
                </c:pt>
                <c:pt idx="165">
                  <c:v>4.0916530278232773E-3</c:v>
                </c:pt>
                <c:pt idx="166">
                  <c:v>9.4664371772806549E-3</c:v>
                </c:pt>
                <c:pt idx="167">
                  <c:v>9.4339622641509482E-3</c:v>
                </c:pt>
                <c:pt idx="168">
                  <c:v>9.5563139931740693E-3</c:v>
                </c:pt>
                <c:pt idx="169">
                  <c:v>3.6954915003695648E-3</c:v>
                </c:pt>
                <c:pt idx="170">
                  <c:v>7.5585789871504272E-3</c:v>
                </c:pt>
                <c:pt idx="171">
                  <c:v>9.1813312930374927E-3</c:v>
                </c:pt>
                <c:pt idx="172">
                  <c:v>8.0775444264944013E-3</c:v>
                </c:pt>
                <c:pt idx="173">
                  <c:v>5.8333333333333822E-3</c:v>
                </c:pt>
                <c:pt idx="174">
                  <c:v>7.3529411764705933E-3</c:v>
                </c:pt>
                <c:pt idx="175">
                  <c:v>5.7020669992872541E-3</c:v>
                </c:pt>
                <c:pt idx="176">
                  <c:v>6.8027210884353869E-3</c:v>
                </c:pt>
                <c:pt idx="177">
                  <c:v>0</c:v>
                </c:pt>
                <c:pt idx="178">
                  <c:v>5.4221533694810246E-3</c:v>
                </c:pt>
                <c:pt idx="179">
                  <c:v>3.8051750380517623E-3</c:v>
                </c:pt>
                <c:pt idx="180">
                  <c:v>1.0204081632653119E-2</c:v>
                </c:pt>
                <c:pt idx="181">
                  <c:v>1.7128874388254525E-2</c:v>
                </c:pt>
                <c:pt idx="182">
                  <c:v>1.07181136120043E-3</c:v>
                </c:pt>
                <c:pt idx="183">
                  <c:v>1.3755158184319217E-3</c:v>
                </c:pt>
                <c:pt idx="184">
                  <c:v>7.4626865671641842E-3</c:v>
                </c:pt>
                <c:pt idx="185">
                  <c:v>4.0526849037487312E-3</c:v>
                </c:pt>
                <c:pt idx="186">
                  <c:v>3.9113428943937404E-3</c:v>
                </c:pt>
                <c:pt idx="187">
                  <c:v>9.1743119266055016E-3</c:v>
                </c:pt>
                <c:pt idx="188">
                  <c:v>5.0632911392405168E-3</c:v>
                </c:pt>
                <c:pt idx="189">
                  <c:v>2.0161290322580601E-3</c:v>
                </c:pt>
                <c:pt idx="190">
                  <c:v>9.5073465859983244E-3</c:v>
                </c:pt>
                <c:pt idx="191">
                  <c:v>3.8350910834132317E-3</c:v>
                </c:pt>
                <c:pt idx="192">
                  <c:v>3.4934497816594039E-3</c:v>
                </c:pt>
                <c:pt idx="193">
                  <c:v>6.8159688412852909E-3</c:v>
                </c:pt>
                <c:pt idx="194">
                  <c:v>9.00900900900911E-4</c:v>
                </c:pt>
                <c:pt idx="195">
                  <c:v>6.8259385665528898E-3</c:v>
                </c:pt>
                <c:pt idx="196">
                  <c:v>4.0032025620496542E-3</c:v>
                </c:pt>
                <c:pt idx="197">
                  <c:v>4.2105263157894814E-3</c:v>
                </c:pt>
                <c:pt idx="198">
                  <c:v>3.0816640986132539E-3</c:v>
                </c:pt>
                <c:pt idx="199">
                  <c:v>6.1028770706190024E-3</c:v>
                </c:pt>
                <c:pt idx="200">
                  <c:v>7.9491255961844723E-4</c:v>
                </c:pt>
                <c:pt idx="201">
                  <c:v>6.6334991708126498E-3</c:v>
                </c:pt>
                <c:pt idx="202">
                  <c:v>3.4042553191489413E-3</c:v>
                </c:pt>
                <c:pt idx="203">
                  <c:v>2.2026431718061706E-3</c:v>
                </c:pt>
                <c:pt idx="204">
                  <c:v>2.3166023166023204E-3</c:v>
                </c:pt>
                <c:pt idx="205">
                  <c:v>5.283018867924533E-3</c:v>
                </c:pt>
                <c:pt idx="206">
                  <c:v>4.743083003952612E-3</c:v>
                </c:pt>
                <c:pt idx="207">
                  <c:v>3.846153846153852E-3</c:v>
                </c:pt>
                <c:pt idx="208">
                  <c:v>5.9422750424448709E-3</c:v>
                </c:pt>
                <c:pt idx="209">
                  <c:v>2.5125628140703509E-3</c:v>
                </c:pt>
                <c:pt idx="210">
                  <c:v>2.0935101186322544E-3</c:v>
                </c:pt>
                <c:pt idx="211">
                  <c:v>3.030303030303032E-3</c:v>
                </c:pt>
                <c:pt idx="212">
                  <c:v>6.2745098039215953E-3</c:v>
                </c:pt>
                <c:pt idx="213">
                  <c:v>3.8197097020626551E-3</c:v>
                </c:pt>
                <c:pt idx="214">
                  <c:v>4.7770700636942968E-3</c:v>
                </c:pt>
                <c:pt idx="215">
                  <c:v>7.3289902280130334E-3</c:v>
                </c:pt>
                <c:pt idx="216">
                  <c:v>4.1322314049587038E-3</c:v>
                </c:pt>
                <c:pt idx="217">
                  <c:v>3.5038542396636334E-3</c:v>
                </c:pt>
                <c:pt idx="218">
                  <c:v>4.743083003952612E-3</c:v>
                </c:pt>
                <c:pt idx="219">
                  <c:v>5.4687500000000031E-3</c:v>
                </c:pt>
                <c:pt idx="220">
                  <c:v>2.380952380952382E-3</c:v>
                </c:pt>
                <c:pt idx="221">
                  <c:v>3.9401103230890548E-3</c:v>
                </c:pt>
                <c:pt idx="222">
                  <c:v>9.1135045567523592E-3</c:v>
                </c:pt>
                <c:pt idx="223">
                  <c:v>9.8684210526315853E-3</c:v>
                </c:pt>
                <c:pt idx="224">
                  <c:v>1.0960670535138717E-2</c:v>
                </c:pt>
                <c:pt idx="225">
                  <c:v>4.5766590389016487E-3</c:v>
                </c:pt>
                <c:pt idx="226">
                  <c:v>4.7355958958168942E-3</c:v>
                </c:pt>
                <c:pt idx="227">
                  <c:v>2.9895366218236226E-3</c:v>
                </c:pt>
                <c:pt idx="228">
                  <c:v>7.3746312684365824E-3</c:v>
                </c:pt>
                <c:pt idx="229">
                  <c:v>3.3783783783783833E-3</c:v>
                </c:pt>
                <c:pt idx="230">
                  <c:v>8.3752093802345242E-3</c:v>
                </c:pt>
                <c:pt idx="231">
                  <c:v>6.3559322033898413E-3</c:v>
                </c:pt>
                <c:pt idx="232">
                  <c:v>7.3952341824157931E-3</c:v>
                </c:pt>
                <c:pt idx="233">
                  <c:v>7.1942446043165523E-3</c:v>
                </c:pt>
                <c:pt idx="234">
                  <c:v>2.5125628140703509E-3</c:v>
                </c:pt>
                <c:pt idx="235">
                  <c:v>4.6583850931677002E-3</c:v>
                </c:pt>
                <c:pt idx="236">
                  <c:v>7.2697899838449617E-3</c:v>
                </c:pt>
                <c:pt idx="237">
                  <c:v>1.0135135135135111E-2</c:v>
                </c:pt>
                <c:pt idx="238">
                  <c:v>7.6495132127955522E-3</c:v>
                </c:pt>
                <c:pt idx="239">
                  <c:v>6.1823802163833135E-3</c:v>
                </c:pt>
                <c:pt idx="240">
                  <c:v>3.0165912518853961E-3</c:v>
                </c:pt>
                <c:pt idx="241">
                  <c:v>4.6838407494145442E-3</c:v>
                </c:pt>
                <c:pt idx="242">
                  <c:v>3.1007751937984526E-3</c:v>
                </c:pt>
                <c:pt idx="243">
                  <c:v>1.0033444816053503E-2</c:v>
                </c:pt>
                <c:pt idx="244">
                  <c:v>7.311129163281917E-3</c:v>
                </c:pt>
                <c:pt idx="245">
                  <c:v>1.0940919037199105E-2</c:v>
                </c:pt>
                <c:pt idx="246">
                  <c:v>4.3134435657800271E-3</c:v>
                </c:pt>
                <c:pt idx="247">
                  <c:v>3.0935808197989352E-3</c:v>
                </c:pt>
                <c:pt idx="248">
                  <c:v>6.2745098039215953E-3</c:v>
                </c:pt>
                <c:pt idx="249">
                  <c:v>7.4626865671641842E-3</c:v>
                </c:pt>
                <c:pt idx="250">
                  <c:v>1.5540015540015629E-3</c:v>
                </c:pt>
                <c:pt idx="251">
                  <c:v>6.4829821717990342E-3</c:v>
                </c:pt>
                <c:pt idx="252">
                  <c:v>4.1724617524339534E-3</c:v>
                </c:pt>
                <c:pt idx="253">
                  <c:v>3.9246467817896412E-3</c:v>
                </c:pt>
                <c:pt idx="254">
                  <c:v>6.3441712926249139E-3</c:v>
                </c:pt>
                <c:pt idx="255">
                  <c:v>6.1680801850424148E-3</c:v>
                </c:pt>
                <c:pt idx="256">
                  <c:v>5.196733481811479E-3</c:v>
                </c:pt>
                <c:pt idx="257">
                  <c:v>3.8610038610038646E-3</c:v>
                </c:pt>
                <c:pt idx="258">
                  <c:v>8.8070456365093239E-3</c:v>
                </c:pt>
                <c:pt idx="259">
                  <c:v>6.7204301075268836E-3</c:v>
                </c:pt>
                <c:pt idx="260">
                  <c:v>6.2500000000000168E-3</c:v>
                </c:pt>
                <c:pt idx="261">
                  <c:v>6.4257028112449967E-3</c:v>
                </c:pt>
                <c:pt idx="262">
                  <c:v>6.083650190114121E-3</c:v>
                </c:pt>
                <c:pt idx="263">
                  <c:v>1.0791366906474795E-2</c:v>
                </c:pt>
                <c:pt idx="264">
                  <c:v>1.1441647597254001E-2</c:v>
                </c:pt>
                <c:pt idx="265">
                  <c:v>1.1673151750972815E-2</c:v>
                </c:pt>
                <c:pt idx="266">
                  <c:v>6.6225165562913682E-3</c:v>
                </c:pt>
                <c:pt idx="267">
                  <c:v>1.1065006915629302E-2</c:v>
                </c:pt>
                <c:pt idx="268">
                  <c:v>9.4339622641509482E-3</c:v>
                </c:pt>
                <c:pt idx="269">
                  <c:v>7.6441973592772704E-3</c:v>
                </c:pt>
                <c:pt idx="270">
                  <c:v>8.0763582966226731E-3</c:v>
                </c:pt>
                <c:pt idx="271">
                  <c:v>7.6452599388379342E-3</c:v>
                </c:pt>
                <c:pt idx="272">
                  <c:v>1.0971786833855801E-2</c:v>
                </c:pt>
                <c:pt idx="273">
                  <c:v>6.706408345752664E-3</c:v>
                </c:pt>
                <c:pt idx="274">
                  <c:v>5.0724637681159434E-3</c:v>
                </c:pt>
                <c:pt idx="275">
                  <c:v>6.1680801850424148E-3</c:v>
                </c:pt>
                <c:pt idx="276">
                  <c:v>5.1432770022042957E-3</c:v>
                </c:pt>
                <c:pt idx="277">
                  <c:v>8.4685956245589764E-3</c:v>
                </c:pt>
                <c:pt idx="278">
                  <c:v>5.4988216810683797E-3</c:v>
                </c:pt>
                <c:pt idx="279">
                  <c:v>1.4139827179889999E-2</c:v>
                </c:pt>
                <c:pt idx="280">
                  <c:v>9.3930635838150381E-3</c:v>
                </c:pt>
                <c:pt idx="281">
                  <c:v>1.0474860335195508E-2</c:v>
                </c:pt>
                <c:pt idx="282">
                  <c:v>9.7451274362818641E-3</c:v>
                </c:pt>
                <c:pt idx="283">
                  <c:v>6.0468631897203917E-3</c:v>
                </c:pt>
                <c:pt idx="284">
                  <c:v>5.9835452505609642E-3</c:v>
                </c:pt>
                <c:pt idx="285">
                  <c:v>7.6013513513513873E-3</c:v>
                </c:pt>
                <c:pt idx="286">
                  <c:v>1.5079365079365111E-2</c:v>
                </c:pt>
                <c:pt idx="287">
                  <c:v>1.1896431070678807E-2</c:v>
                </c:pt>
                <c:pt idx="288">
                  <c:v>1.2472487160674998E-2</c:v>
                </c:pt>
                <c:pt idx="289">
                  <c:v>1.1627906976744094E-2</c:v>
                </c:pt>
                <c:pt idx="290">
                  <c:v>1.0344827586206903E-2</c:v>
                </c:pt>
                <c:pt idx="291">
                  <c:v>5.8910162002945524E-3</c:v>
                </c:pt>
                <c:pt idx="292">
                  <c:v>1.0046367851622899E-2</c:v>
                </c:pt>
                <c:pt idx="293">
                  <c:v>1.22549019607843E-2</c:v>
                </c:pt>
                <c:pt idx="294">
                  <c:v>6.5789473684210531E-3</c:v>
                </c:pt>
                <c:pt idx="295">
                  <c:v>9.1228070175438762E-3</c:v>
                </c:pt>
                <c:pt idx="296">
                  <c:v>9.2951200619674646E-3</c:v>
                </c:pt>
                <c:pt idx="297">
                  <c:v>1.0038610038610002E-2</c:v>
                </c:pt>
                <c:pt idx="298">
                  <c:v>8.5669781931464167E-3</c:v>
                </c:pt>
                <c:pt idx="299">
                  <c:v>7.6103500761035021E-3</c:v>
                </c:pt>
                <c:pt idx="300">
                  <c:v>1.1494252873563199E-2</c:v>
                </c:pt>
                <c:pt idx="301">
                  <c:v>6.9348127600554824E-3</c:v>
                </c:pt>
                <c:pt idx="302">
                  <c:v>7.5930144267274116E-3</c:v>
                </c:pt>
                <c:pt idx="303">
                  <c:v>1.2479201331114799E-2</c:v>
                </c:pt>
                <c:pt idx="304">
                  <c:v>1.3729977116704808E-2</c:v>
                </c:pt>
                <c:pt idx="305">
                  <c:v>7.6161462300076135E-3</c:v>
                </c:pt>
                <c:pt idx="306">
                  <c:v>1.3440860215053823E-2</c:v>
                </c:pt>
                <c:pt idx="307">
                  <c:v>1.8032786885245899E-2</c:v>
                </c:pt>
                <c:pt idx="308">
                  <c:v>1.7253774263120129E-2</c:v>
                </c:pt>
                <c:pt idx="309">
                  <c:v>1.0432190760059601E-2</c:v>
                </c:pt>
                <c:pt idx="310">
                  <c:v>1.6949152542372913E-2</c:v>
                </c:pt>
                <c:pt idx="311">
                  <c:v>7.234726688102917E-3</c:v>
                </c:pt>
                <c:pt idx="312">
                  <c:v>9.4562647754137582E-3</c:v>
                </c:pt>
                <c:pt idx="313">
                  <c:v>1.04364326375712E-2</c:v>
                </c:pt>
                <c:pt idx="314">
                  <c:v>1.3757523645743817E-2</c:v>
                </c:pt>
                <c:pt idx="315">
                  <c:v>1.4695591322603204E-2</c:v>
                </c:pt>
                <c:pt idx="316">
                  <c:v>1.0137581462708212E-2</c:v>
                </c:pt>
                <c:pt idx="317">
                  <c:v>1.595358955765052E-2</c:v>
                </c:pt>
                <c:pt idx="318">
                  <c:v>8.750994431185424E-3</c:v>
                </c:pt>
                <c:pt idx="319">
                  <c:v>1.2967200610221203E-2</c:v>
                </c:pt>
                <c:pt idx="320">
                  <c:v>2.0193861066235889E-2</c:v>
                </c:pt>
                <c:pt idx="321">
                  <c:v>1.0273972602739705E-2</c:v>
                </c:pt>
                <c:pt idx="322">
                  <c:v>8.5803432137285581E-3</c:v>
                </c:pt>
                <c:pt idx="323">
                  <c:v>1.3754045307443405E-2</c:v>
                </c:pt>
                <c:pt idx="324">
                  <c:v>7.8809106830122749E-3</c:v>
                </c:pt>
                <c:pt idx="325">
                  <c:v>1.4432989690721603E-2</c:v>
                </c:pt>
                <c:pt idx="326">
                  <c:v>1.3953488372093004E-2</c:v>
                </c:pt>
                <c:pt idx="327">
                  <c:v>1.8699186991869905E-2</c:v>
                </c:pt>
                <c:pt idx="328">
                  <c:v>1.572052401746744E-2</c:v>
                </c:pt>
                <c:pt idx="329">
                  <c:v>1.0511562718990905E-2</c:v>
                </c:pt>
                <c:pt idx="330">
                  <c:v>1.2021036814425201E-2</c:v>
                </c:pt>
                <c:pt idx="331">
                  <c:v>1.24513618677043E-2</c:v>
                </c:pt>
                <c:pt idx="332">
                  <c:v>1.0046367851622899E-2</c:v>
                </c:pt>
                <c:pt idx="333">
                  <c:v>9.6076861489191728E-3</c:v>
                </c:pt>
                <c:pt idx="334">
                  <c:v>1.3816925734024208E-2</c:v>
                </c:pt>
                <c:pt idx="335">
                  <c:v>1.3949433304272117E-2</c:v>
                </c:pt>
                <c:pt idx="336">
                  <c:v>9.7817908201655521E-3</c:v>
                </c:pt>
                <c:pt idx="337">
                  <c:v>1.11910471622702E-2</c:v>
                </c:pt>
                <c:pt idx="338">
                  <c:v>1.11910471622702E-2</c:v>
                </c:pt>
                <c:pt idx="339">
                  <c:v>1.367658889782792E-2</c:v>
                </c:pt>
                <c:pt idx="340">
                  <c:v>1.3492063492063507E-2</c:v>
                </c:pt>
                <c:pt idx="341">
                  <c:v>1.7647058823529412E-2</c:v>
                </c:pt>
                <c:pt idx="342">
                  <c:v>2.2355975924333853E-2</c:v>
                </c:pt>
                <c:pt idx="343">
                  <c:v>1.2361743656473601E-2</c:v>
                </c:pt>
                <c:pt idx="344">
                  <c:v>1.141552511415532E-2</c:v>
                </c:pt>
                <c:pt idx="345">
                  <c:v>1.8168054504163523E-2</c:v>
                </c:pt>
                <c:pt idx="346">
                  <c:v>1.6309887869520916E-2</c:v>
                </c:pt>
                <c:pt idx="347">
                  <c:v>1.3840830449827131E-2</c:v>
                </c:pt>
                <c:pt idx="348">
                  <c:v>7.911392405063368E-3</c:v>
                </c:pt>
                <c:pt idx="349">
                  <c:v>1.8826135105204908E-2</c:v>
                </c:pt>
                <c:pt idx="350">
                  <c:v>1.1976047904191597E-2</c:v>
                </c:pt>
                <c:pt idx="351">
                  <c:v>1.8764659890539524E-2</c:v>
                </c:pt>
                <c:pt idx="352">
                  <c:v>4.8387096774193646E-3</c:v>
                </c:pt>
                <c:pt idx="353">
                  <c:v>1.2927054478301003E-2</c:v>
                </c:pt>
                <c:pt idx="354">
                  <c:v>1.1324041811846708E-2</c:v>
                </c:pt>
                <c:pt idx="355">
                  <c:v>2.2421524663677212E-2</c:v>
                </c:pt>
                <c:pt idx="356">
                  <c:v>2.1739130434782601E-2</c:v>
                </c:pt>
                <c:pt idx="357">
                  <c:v>1.7346053772766708E-2</c:v>
                </c:pt>
                <c:pt idx="358">
                  <c:v>2.536997885835102E-2</c:v>
                </c:pt>
                <c:pt idx="359">
                  <c:v>2.4539877300613622E-2</c:v>
                </c:pt>
                <c:pt idx="360">
                  <c:v>2.0491803278688606E-2</c:v>
                </c:pt>
                <c:pt idx="361">
                  <c:v>1.4242878560719716E-2</c:v>
                </c:pt>
                <c:pt idx="362">
                  <c:v>2.9526029526029524E-2</c:v>
                </c:pt>
                <c:pt idx="363">
                  <c:v>2.4549918166939536E-2</c:v>
                </c:pt>
                <c:pt idx="364">
                  <c:v>1.1695906432748499E-2</c:v>
                </c:pt>
              </c:numCache>
            </c:numRef>
          </c:val>
        </c:ser>
        <c:ser>
          <c:idx val="4"/>
          <c:order val="2"/>
          <c:tx>
            <c:v>2008</c:v>
          </c:tx>
          <c:spPr>
            <a:ln w="9525">
              <a:solidFill>
                <a:schemeClr val="bg1">
                  <a:lumMod val="65000"/>
                </a:schemeClr>
              </a:solidFill>
              <a:prstDash val="solid"/>
            </a:ln>
          </c:spPr>
          <c:marker>
            <c:symbol val="none"/>
          </c:marker>
          <c:val>
            <c:numRef>
              <c:f>Syndromic_Daily!$CB$1100:$CB$1464</c:f>
              <c:numCache>
                <c:formatCode>0.00%</c:formatCode>
                <c:ptCount val="365"/>
                <c:pt idx="0">
                  <c:v>1.8504240555127213E-2</c:v>
                </c:pt>
                <c:pt idx="1">
                  <c:v>1.5873015873015903E-2</c:v>
                </c:pt>
                <c:pt idx="2">
                  <c:v>2.1576763485477341E-2</c:v>
                </c:pt>
                <c:pt idx="3">
                  <c:v>1.9726858877086615E-2</c:v>
                </c:pt>
                <c:pt idx="4">
                  <c:v>2.924451665312763E-2</c:v>
                </c:pt>
                <c:pt idx="5">
                  <c:v>1.8608414239482327E-2</c:v>
                </c:pt>
                <c:pt idx="6">
                  <c:v>1.7615176151761513E-2</c:v>
                </c:pt>
                <c:pt idx="7">
                  <c:v>1.4419610670511892E-2</c:v>
                </c:pt>
                <c:pt idx="8">
                  <c:v>1.9664967225054609E-2</c:v>
                </c:pt>
                <c:pt idx="9">
                  <c:v>1.3953488372093004E-2</c:v>
                </c:pt>
                <c:pt idx="10">
                  <c:v>2.1028037383177621E-2</c:v>
                </c:pt>
                <c:pt idx="11">
                  <c:v>1.5966386554621806E-2</c:v>
                </c:pt>
                <c:pt idx="12">
                  <c:v>2.2544283413848606E-2</c:v>
                </c:pt>
                <c:pt idx="13">
                  <c:v>1.9147084421235912E-2</c:v>
                </c:pt>
                <c:pt idx="14">
                  <c:v>2.1572720946416109E-2</c:v>
                </c:pt>
                <c:pt idx="15">
                  <c:v>1.7441860465116324E-2</c:v>
                </c:pt>
                <c:pt idx="16">
                  <c:v>2.4653312788906249E-2</c:v>
                </c:pt>
                <c:pt idx="17">
                  <c:v>1.24633431085044E-2</c:v>
                </c:pt>
                <c:pt idx="18">
                  <c:v>1.7977528089887732E-2</c:v>
                </c:pt>
                <c:pt idx="19">
                  <c:v>1.7558528428093623E-2</c:v>
                </c:pt>
                <c:pt idx="20">
                  <c:v>2.4442846872753537E-2</c:v>
                </c:pt>
                <c:pt idx="21">
                  <c:v>2.4373730534868018E-2</c:v>
                </c:pt>
                <c:pt idx="22">
                  <c:v>2.4495677233429537E-2</c:v>
                </c:pt>
                <c:pt idx="23">
                  <c:v>2.2810890360559336E-2</c:v>
                </c:pt>
                <c:pt idx="24">
                  <c:v>2.1655065738592411E-2</c:v>
                </c:pt>
                <c:pt idx="25">
                  <c:v>2.3916292974588894E-2</c:v>
                </c:pt>
                <c:pt idx="26">
                  <c:v>2.6586620926243611E-2</c:v>
                </c:pt>
                <c:pt idx="27">
                  <c:v>2.7278775781770053E-2</c:v>
                </c:pt>
                <c:pt idx="28">
                  <c:v>2.3093072078376634E-2</c:v>
                </c:pt>
                <c:pt idx="29">
                  <c:v>1.8571428571428603E-2</c:v>
                </c:pt>
                <c:pt idx="30">
                  <c:v>3.1069364161849831E-2</c:v>
                </c:pt>
                <c:pt idx="31">
                  <c:v>3.1684698608964647E-2</c:v>
                </c:pt>
                <c:pt idx="32">
                  <c:v>3.5424354243542407E-2</c:v>
                </c:pt>
                <c:pt idx="33">
                  <c:v>3.4400000000000035E-2</c:v>
                </c:pt>
                <c:pt idx="34">
                  <c:v>4.0880503144654107E-2</c:v>
                </c:pt>
                <c:pt idx="35">
                  <c:v>4.286718200983855E-2</c:v>
                </c:pt>
                <c:pt idx="36">
                  <c:v>3.4251175285426642E-2</c:v>
                </c:pt>
                <c:pt idx="37">
                  <c:v>3.8020086083213812E-2</c:v>
                </c:pt>
                <c:pt idx="38">
                  <c:v>3.4153005464480933E-2</c:v>
                </c:pt>
                <c:pt idx="39">
                  <c:v>3.5294117647058948E-2</c:v>
                </c:pt>
                <c:pt idx="40">
                  <c:v>4.4412607449857325E-2</c:v>
                </c:pt>
                <c:pt idx="41">
                  <c:v>3.7344398340249024E-2</c:v>
                </c:pt>
                <c:pt idx="42">
                  <c:v>4.635761589403984E-2</c:v>
                </c:pt>
                <c:pt idx="43">
                  <c:v>3.2811334824757753E-2</c:v>
                </c:pt>
                <c:pt idx="44">
                  <c:v>4.0322580645161567E-2</c:v>
                </c:pt>
                <c:pt idx="45">
                  <c:v>3.0042918454935737E-2</c:v>
                </c:pt>
                <c:pt idx="46">
                  <c:v>3.9130434782608706E-2</c:v>
                </c:pt>
                <c:pt idx="47">
                  <c:v>4.4599303135888523E-2</c:v>
                </c:pt>
                <c:pt idx="48">
                  <c:v>4.3506078055022428E-2</c:v>
                </c:pt>
                <c:pt idx="49">
                  <c:v>3.0758714969241312E-2</c:v>
                </c:pt>
                <c:pt idx="50">
                  <c:v>4.2538354253835467E-2</c:v>
                </c:pt>
                <c:pt idx="51">
                  <c:v>3.8202247191011236E-2</c:v>
                </c:pt>
                <c:pt idx="52">
                  <c:v>3.2311516155758141E-2</c:v>
                </c:pt>
                <c:pt idx="53">
                  <c:v>4.1666666666666713E-2</c:v>
                </c:pt>
                <c:pt idx="54">
                  <c:v>4.5746962115797013E-2</c:v>
                </c:pt>
                <c:pt idx="55">
                  <c:v>2.9715762273901814E-2</c:v>
                </c:pt>
                <c:pt idx="56">
                  <c:v>2.8913963328631911E-2</c:v>
                </c:pt>
                <c:pt idx="57">
                  <c:v>2.7086383601757025E-2</c:v>
                </c:pt>
                <c:pt idx="58">
                  <c:v>3.0516431924882587E-2</c:v>
                </c:pt>
                <c:pt idx="59">
                  <c:v>1.6430171769977728E-2</c:v>
                </c:pt>
                <c:pt idx="60">
                  <c:v>2.4744027303754308E-2</c:v>
                </c:pt>
                <c:pt idx="61">
                  <c:v>3.0351437699680524E-2</c:v>
                </c:pt>
                <c:pt idx="62">
                  <c:v>3.8069340584636444E-2</c:v>
                </c:pt>
                <c:pt idx="63">
                  <c:v>1.8936635105608217E-2</c:v>
                </c:pt>
                <c:pt idx="64">
                  <c:v>2.0590868397493311E-2</c:v>
                </c:pt>
                <c:pt idx="65">
                  <c:v>2.52225519287834E-2</c:v>
                </c:pt>
                <c:pt idx="66">
                  <c:v>3.0534351145038195E-2</c:v>
                </c:pt>
                <c:pt idx="67">
                  <c:v>1.8487394957983221E-2</c:v>
                </c:pt>
                <c:pt idx="68">
                  <c:v>2.4661893396976914E-2</c:v>
                </c:pt>
                <c:pt idx="69">
                  <c:v>2.3333333333333317E-2</c:v>
                </c:pt>
                <c:pt idx="70">
                  <c:v>2.2270114942528823E-2</c:v>
                </c:pt>
                <c:pt idx="71">
                  <c:v>2.2471910112359984E-2</c:v>
                </c:pt>
                <c:pt idx="72">
                  <c:v>2.3151605675877616E-2</c:v>
                </c:pt>
                <c:pt idx="73">
                  <c:v>2.3916292974588894E-2</c:v>
                </c:pt>
                <c:pt idx="74">
                  <c:v>2.012383900928788E-2</c:v>
                </c:pt>
                <c:pt idx="75">
                  <c:v>2.2979397781299857E-2</c:v>
                </c:pt>
                <c:pt idx="76">
                  <c:v>2.1617852161785224E-2</c:v>
                </c:pt>
                <c:pt idx="77">
                  <c:v>1.9244476122594407E-2</c:v>
                </c:pt>
                <c:pt idx="78">
                  <c:v>2.5735294117647137E-2</c:v>
                </c:pt>
                <c:pt idx="79">
                  <c:v>1.8475750577367223E-2</c:v>
                </c:pt>
                <c:pt idx="80">
                  <c:v>9.6153846153847096E-3</c:v>
                </c:pt>
                <c:pt idx="81">
                  <c:v>1.8385291766586716E-2</c:v>
                </c:pt>
                <c:pt idx="82">
                  <c:v>1.7482517482517525E-2</c:v>
                </c:pt>
                <c:pt idx="83">
                  <c:v>1.5339663988312605E-2</c:v>
                </c:pt>
                <c:pt idx="84">
                  <c:v>1.4042867701404303E-2</c:v>
                </c:pt>
                <c:pt idx="85">
                  <c:v>1.5186028853454806E-2</c:v>
                </c:pt>
                <c:pt idx="86">
                  <c:v>2.0673813169984834E-2</c:v>
                </c:pt>
                <c:pt idx="87">
                  <c:v>1.1538461538461504E-2</c:v>
                </c:pt>
                <c:pt idx="88">
                  <c:v>2.5821596244131394E-2</c:v>
                </c:pt>
                <c:pt idx="89">
                  <c:v>2.6946107784431225E-2</c:v>
                </c:pt>
                <c:pt idx="90">
                  <c:v>1.3112491373360903E-2</c:v>
                </c:pt>
                <c:pt idx="91">
                  <c:v>1.6106442577030804E-2</c:v>
                </c:pt>
                <c:pt idx="92">
                  <c:v>1.1636363636363617E-2</c:v>
                </c:pt>
                <c:pt idx="93">
                  <c:v>1.7897091722595113E-2</c:v>
                </c:pt>
                <c:pt idx="94">
                  <c:v>1.569186875891591E-2</c:v>
                </c:pt>
                <c:pt idx="95">
                  <c:v>1.3198757763975204E-2</c:v>
                </c:pt>
                <c:pt idx="96">
                  <c:v>1.6679904686258917E-2</c:v>
                </c:pt>
                <c:pt idx="97">
                  <c:v>1.1803278688524613E-2</c:v>
                </c:pt>
                <c:pt idx="98">
                  <c:v>7.9594790159190163E-3</c:v>
                </c:pt>
                <c:pt idx="99">
                  <c:v>1.1111111111111106E-2</c:v>
                </c:pt>
                <c:pt idx="100">
                  <c:v>8.4925690021232098E-3</c:v>
                </c:pt>
                <c:pt idx="101">
                  <c:v>1.1005135730007422E-2</c:v>
                </c:pt>
                <c:pt idx="102">
                  <c:v>1.1619462599854804E-2</c:v>
                </c:pt>
                <c:pt idx="103">
                  <c:v>1.4820042342978111E-2</c:v>
                </c:pt>
                <c:pt idx="104">
                  <c:v>1.3673088875077706E-2</c:v>
                </c:pt>
                <c:pt idx="105">
                  <c:v>1.3755158184319213E-2</c:v>
                </c:pt>
                <c:pt idx="106">
                  <c:v>7.9136690647482622E-3</c:v>
                </c:pt>
                <c:pt idx="107">
                  <c:v>1.1461318051575901E-2</c:v>
                </c:pt>
                <c:pt idx="108">
                  <c:v>1.0122921185827903E-2</c:v>
                </c:pt>
                <c:pt idx="109">
                  <c:v>1.0869565217391415E-2</c:v>
                </c:pt>
                <c:pt idx="110">
                  <c:v>1.281085154483802E-2</c:v>
                </c:pt>
                <c:pt idx="111">
                  <c:v>1.4705882352941204E-2</c:v>
                </c:pt>
                <c:pt idx="112">
                  <c:v>6.3291139240506571E-3</c:v>
                </c:pt>
                <c:pt idx="113">
                  <c:v>7.1225071225071331E-3</c:v>
                </c:pt>
                <c:pt idx="114">
                  <c:v>5.2238805970149333E-3</c:v>
                </c:pt>
                <c:pt idx="115">
                  <c:v>6.6568047337278134E-3</c:v>
                </c:pt>
                <c:pt idx="116">
                  <c:v>9.2879256965944217E-3</c:v>
                </c:pt>
                <c:pt idx="117">
                  <c:v>7.5244544770503999E-3</c:v>
                </c:pt>
                <c:pt idx="118">
                  <c:v>1.1173184357541903E-2</c:v>
                </c:pt>
                <c:pt idx="119">
                  <c:v>1.3503375843961125E-2</c:v>
                </c:pt>
                <c:pt idx="120">
                  <c:v>4.5248868778280269E-3</c:v>
                </c:pt>
                <c:pt idx="121">
                  <c:v>4.5489006823351032E-3</c:v>
                </c:pt>
                <c:pt idx="122">
                  <c:v>9.3795093795095204E-3</c:v>
                </c:pt>
                <c:pt idx="123">
                  <c:v>4.0355125100887792E-3</c:v>
                </c:pt>
                <c:pt idx="124">
                  <c:v>7.6863950807071974E-3</c:v>
                </c:pt>
                <c:pt idx="125">
                  <c:v>5.2840158520475475E-3</c:v>
                </c:pt>
                <c:pt idx="126">
                  <c:v>6.5312046444122411E-3</c:v>
                </c:pt>
                <c:pt idx="127">
                  <c:v>2.1216407355021212E-3</c:v>
                </c:pt>
                <c:pt idx="128">
                  <c:v>7.8069552874379024E-3</c:v>
                </c:pt>
                <c:pt idx="129">
                  <c:v>4.3891733723482127E-3</c:v>
                </c:pt>
                <c:pt idx="130">
                  <c:v>1.2148823082763908E-2</c:v>
                </c:pt>
                <c:pt idx="131">
                  <c:v>9.4861660079052067E-3</c:v>
                </c:pt>
                <c:pt idx="132">
                  <c:v>1.0624169986719813E-2</c:v>
                </c:pt>
                <c:pt idx="133">
                  <c:v>4.1180507892930734E-3</c:v>
                </c:pt>
                <c:pt idx="134">
                  <c:v>6.3335679099226182E-3</c:v>
                </c:pt>
                <c:pt idx="135">
                  <c:v>1.0906612133605999E-2</c:v>
                </c:pt>
                <c:pt idx="136">
                  <c:v>9.2658588738418028E-3</c:v>
                </c:pt>
                <c:pt idx="137">
                  <c:v>6.5934065934065934E-3</c:v>
                </c:pt>
                <c:pt idx="138">
                  <c:v>5.4907343857241312E-3</c:v>
                </c:pt>
                <c:pt idx="139">
                  <c:v>9.7146326654523572E-3</c:v>
                </c:pt>
                <c:pt idx="140">
                  <c:v>3.4317089910775615E-3</c:v>
                </c:pt>
                <c:pt idx="141">
                  <c:v>1.0431154381084804E-2</c:v>
                </c:pt>
                <c:pt idx="142">
                  <c:v>2.7835768963117842E-3</c:v>
                </c:pt>
                <c:pt idx="143">
                  <c:v>7.1839080459770166E-3</c:v>
                </c:pt>
                <c:pt idx="144">
                  <c:v>9.9312452253628725E-3</c:v>
                </c:pt>
                <c:pt idx="145">
                  <c:v>9.0497737556561007E-3</c:v>
                </c:pt>
                <c:pt idx="146">
                  <c:v>1.3966480446927425E-2</c:v>
                </c:pt>
                <c:pt idx="147">
                  <c:v>1.01781170483461E-2</c:v>
                </c:pt>
                <c:pt idx="148">
                  <c:v>6.5075921908893993E-3</c:v>
                </c:pt>
                <c:pt idx="149">
                  <c:v>4.3636363636363638E-3</c:v>
                </c:pt>
                <c:pt idx="150">
                  <c:v>5.0000000000000131E-3</c:v>
                </c:pt>
                <c:pt idx="151">
                  <c:v>1.45482388973966E-2</c:v>
                </c:pt>
                <c:pt idx="152">
                  <c:v>2.2590361445783223E-3</c:v>
                </c:pt>
                <c:pt idx="153">
                  <c:v>3.9946737683089345E-3</c:v>
                </c:pt>
                <c:pt idx="154">
                  <c:v>4.7814207650273572E-3</c:v>
                </c:pt>
                <c:pt idx="155">
                  <c:v>7.776049766718549E-3</c:v>
                </c:pt>
                <c:pt idx="156">
                  <c:v>2.9542097488921954E-3</c:v>
                </c:pt>
                <c:pt idx="157">
                  <c:v>1.4316392269148202E-3</c:v>
                </c:pt>
                <c:pt idx="158">
                  <c:v>8.2335329341317581E-3</c:v>
                </c:pt>
                <c:pt idx="159">
                  <c:v>7.9302141157811985E-3</c:v>
                </c:pt>
                <c:pt idx="160">
                  <c:v>6.5919578114700134E-3</c:v>
                </c:pt>
                <c:pt idx="161">
                  <c:v>6.3649222065063618E-3</c:v>
                </c:pt>
                <c:pt idx="162">
                  <c:v>6.6489361702127712E-3</c:v>
                </c:pt>
                <c:pt idx="163">
                  <c:v>4.9053959355290968E-3</c:v>
                </c:pt>
                <c:pt idx="164">
                  <c:v>8.8375254928620365E-3</c:v>
                </c:pt>
                <c:pt idx="165">
                  <c:v>7.2992700729927482E-3</c:v>
                </c:pt>
                <c:pt idx="166">
                  <c:v>3.1974420463629248E-3</c:v>
                </c:pt>
                <c:pt idx="167">
                  <c:v>9.1205211726384256E-3</c:v>
                </c:pt>
                <c:pt idx="168">
                  <c:v>9.3930635838150381E-3</c:v>
                </c:pt>
                <c:pt idx="169">
                  <c:v>3.3783783783783833E-3</c:v>
                </c:pt>
                <c:pt idx="170">
                  <c:v>6.0810810810811343E-3</c:v>
                </c:pt>
                <c:pt idx="171">
                  <c:v>2.8208744710860431E-3</c:v>
                </c:pt>
                <c:pt idx="172">
                  <c:v>7.9744816586921948E-3</c:v>
                </c:pt>
                <c:pt idx="173">
                  <c:v>7.722007722007743E-3</c:v>
                </c:pt>
                <c:pt idx="174">
                  <c:v>4.5219638242894114E-3</c:v>
                </c:pt>
                <c:pt idx="175">
                  <c:v>4.4709388971684114E-3</c:v>
                </c:pt>
                <c:pt idx="176">
                  <c:v>4.9539985845718807E-3</c:v>
                </c:pt>
                <c:pt idx="177">
                  <c:v>3.445899379738113E-3</c:v>
                </c:pt>
                <c:pt idx="178">
                  <c:v>2.8409090909091023E-3</c:v>
                </c:pt>
                <c:pt idx="179">
                  <c:v>6.083650190114121E-3</c:v>
                </c:pt>
                <c:pt idx="180">
                  <c:v>5.9347181008902478E-3</c:v>
                </c:pt>
                <c:pt idx="181">
                  <c:v>2.7081922816520258E-3</c:v>
                </c:pt>
                <c:pt idx="182">
                  <c:v>4.3321299638989222E-3</c:v>
                </c:pt>
                <c:pt idx="183">
                  <c:v>3.7369207772795453E-3</c:v>
                </c:pt>
                <c:pt idx="184">
                  <c:v>2.9455081001472806E-3</c:v>
                </c:pt>
                <c:pt idx="185">
                  <c:v>5.4151624548736997E-3</c:v>
                </c:pt>
                <c:pt idx="186">
                  <c:v>6.4377682403434005E-3</c:v>
                </c:pt>
                <c:pt idx="187">
                  <c:v>1.0233918128654892E-2</c:v>
                </c:pt>
                <c:pt idx="188">
                  <c:v>1.9305019305019431E-3</c:v>
                </c:pt>
                <c:pt idx="189">
                  <c:v>3.4650034650034623E-3</c:v>
                </c:pt>
                <c:pt idx="190">
                  <c:v>2.9261155815654824E-3</c:v>
                </c:pt>
                <c:pt idx="191">
                  <c:v>1.4144271570014112E-3</c:v>
                </c:pt>
                <c:pt idx="192">
                  <c:v>6.2630480167014842E-3</c:v>
                </c:pt>
                <c:pt idx="193">
                  <c:v>4.4510385756676655E-3</c:v>
                </c:pt>
                <c:pt idx="194">
                  <c:v>4.6801872074882876E-3</c:v>
                </c:pt>
                <c:pt idx="195">
                  <c:v>1.845018450184502E-3</c:v>
                </c:pt>
                <c:pt idx="196">
                  <c:v>4.8342541436464104E-3</c:v>
                </c:pt>
                <c:pt idx="197">
                  <c:v>3.8669760247486526E-3</c:v>
                </c:pt>
                <c:pt idx="198">
                  <c:v>2.1739130434782609E-3</c:v>
                </c:pt>
                <c:pt idx="199">
                  <c:v>2.9651593773165428E-3</c:v>
                </c:pt>
                <c:pt idx="200">
                  <c:v>2.454991816693963E-3</c:v>
                </c:pt>
                <c:pt idx="201">
                  <c:v>4.6948356807511703E-3</c:v>
                </c:pt>
                <c:pt idx="202">
                  <c:v>4.472843450479257E-3</c:v>
                </c:pt>
                <c:pt idx="203">
                  <c:v>4.8442906574394417E-3</c:v>
                </c:pt>
                <c:pt idx="204">
                  <c:v>2.1246458923512702E-3</c:v>
                </c:pt>
                <c:pt idx="205">
                  <c:v>5.8910162002945524E-3</c:v>
                </c:pt>
                <c:pt idx="206">
                  <c:v>4.2194092827004459E-3</c:v>
                </c:pt>
                <c:pt idx="207">
                  <c:v>3.8255547054323168E-3</c:v>
                </c:pt>
                <c:pt idx="208">
                  <c:v>4.6728971962617027E-3</c:v>
                </c:pt>
                <c:pt idx="209">
                  <c:v>5.3297801465689515E-3</c:v>
                </c:pt>
                <c:pt idx="210">
                  <c:v>3.267973856209186E-3</c:v>
                </c:pt>
                <c:pt idx="211">
                  <c:v>4.1841004184100415E-3</c:v>
                </c:pt>
                <c:pt idx="212">
                  <c:v>2.1520803443328602E-3</c:v>
                </c:pt>
                <c:pt idx="213">
                  <c:v>3.6656891495601344E-3</c:v>
                </c:pt>
                <c:pt idx="214">
                  <c:v>1.0211524434719217E-2</c:v>
                </c:pt>
                <c:pt idx="215">
                  <c:v>5.4644808743169295E-3</c:v>
                </c:pt>
                <c:pt idx="216">
                  <c:v>4.9597024178549718E-3</c:v>
                </c:pt>
                <c:pt idx="217">
                  <c:v>7.9307858687815529E-3</c:v>
                </c:pt>
                <c:pt idx="218">
                  <c:v>6.746626686656718E-3</c:v>
                </c:pt>
                <c:pt idx="219">
                  <c:v>2.2075055187638034E-3</c:v>
                </c:pt>
                <c:pt idx="220">
                  <c:v>6.2646828504307004E-3</c:v>
                </c:pt>
                <c:pt idx="221">
                  <c:v>4.6801872074882876E-3</c:v>
                </c:pt>
                <c:pt idx="222">
                  <c:v>1.2810248198558801E-2</c:v>
                </c:pt>
                <c:pt idx="223">
                  <c:v>5.4682159945318174E-3</c:v>
                </c:pt>
                <c:pt idx="224">
                  <c:v>3.5236081747709634E-3</c:v>
                </c:pt>
                <c:pt idx="225">
                  <c:v>4.9786628733997579E-3</c:v>
                </c:pt>
                <c:pt idx="226">
                  <c:v>7.0274068868587496E-3</c:v>
                </c:pt>
                <c:pt idx="227">
                  <c:v>2.1489971346704928E-3</c:v>
                </c:pt>
                <c:pt idx="228">
                  <c:v>7.722007722007743E-3</c:v>
                </c:pt>
                <c:pt idx="229">
                  <c:v>6.3795853269537524E-3</c:v>
                </c:pt>
                <c:pt idx="230">
                  <c:v>3.162555344718542E-3</c:v>
                </c:pt>
                <c:pt idx="231">
                  <c:v>2.7816411682893053E-3</c:v>
                </c:pt>
                <c:pt idx="232">
                  <c:v>2.9542097488921954E-3</c:v>
                </c:pt>
                <c:pt idx="233">
                  <c:v>3.6496350364963646E-3</c:v>
                </c:pt>
                <c:pt idx="234">
                  <c:v>6.0606060606060641E-3</c:v>
                </c:pt>
                <c:pt idx="235">
                  <c:v>5.7003257328990557E-3</c:v>
                </c:pt>
                <c:pt idx="236">
                  <c:v>8.172362555720715E-3</c:v>
                </c:pt>
                <c:pt idx="237">
                  <c:v>3.1725888324873239E-3</c:v>
                </c:pt>
                <c:pt idx="238">
                  <c:v>3.673769287288776E-3</c:v>
                </c:pt>
                <c:pt idx="239">
                  <c:v>5.0946142649199375E-3</c:v>
                </c:pt>
                <c:pt idx="240">
                  <c:v>6.807866868381242E-3</c:v>
                </c:pt>
                <c:pt idx="241">
                  <c:v>5.0287356321839114E-3</c:v>
                </c:pt>
                <c:pt idx="242">
                  <c:v>2.969561989606542E-3</c:v>
                </c:pt>
                <c:pt idx="243">
                  <c:v>8.1360946745562546E-3</c:v>
                </c:pt>
                <c:pt idx="244">
                  <c:v>1.1896431070678807E-2</c:v>
                </c:pt>
                <c:pt idx="245">
                  <c:v>4.0816326530612682E-3</c:v>
                </c:pt>
                <c:pt idx="246">
                  <c:v>8.5959885386820267E-3</c:v>
                </c:pt>
                <c:pt idx="247">
                  <c:v>2.8632784538296322E-3</c:v>
                </c:pt>
                <c:pt idx="248">
                  <c:v>6.8306010928962291E-4</c:v>
                </c:pt>
                <c:pt idx="249">
                  <c:v>8.3916083916084263E-3</c:v>
                </c:pt>
                <c:pt idx="250">
                  <c:v>5.2356020942408996E-3</c:v>
                </c:pt>
                <c:pt idx="251">
                  <c:v>3.1705770450222164E-3</c:v>
                </c:pt>
                <c:pt idx="252">
                  <c:v>6.3380281690141316E-3</c:v>
                </c:pt>
                <c:pt idx="253">
                  <c:v>3.5536602700781831E-3</c:v>
                </c:pt>
                <c:pt idx="254">
                  <c:v>4.4444444444444531E-3</c:v>
                </c:pt>
                <c:pt idx="255">
                  <c:v>3.7397157816006156E-3</c:v>
                </c:pt>
                <c:pt idx="256">
                  <c:v>4.357298474945542E-3</c:v>
                </c:pt>
                <c:pt idx="257">
                  <c:v>5.9835452505609642E-3</c:v>
                </c:pt>
                <c:pt idx="258">
                  <c:v>5.0922978994271438E-3</c:v>
                </c:pt>
                <c:pt idx="259">
                  <c:v>5.3981106612685488E-3</c:v>
                </c:pt>
                <c:pt idx="260">
                  <c:v>4.3478260869565313E-3</c:v>
                </c:pt>
                <c:pt idx="261">
                  <c:v>3.8051750380517623E-3</c:v>
                </c:pt>
                <c:pt idx="262">
                  <c:v>6.5549890750182102E-3</c:v>
                </c:pt>
                <c:pt idx="263">
                  <c:v>7.9136690647482622E-3</c:v>
                </c:pt>
                <c:pt idx="264">
                  <c:v>1.2177650429799396E-2</c:v>
                </c:pt>
                <c:pt idx="265">
                  <c:v>4.5248868778280269E-3</c:v>
                </c:pt>
                <c:pt idx="266">
                  <c:v>7.4274139095206167E-3</c:v>
                </c:pt>
                <c:pt idx="267">
                  <c:v>1.1363636363636409E-2</c:v>
                </c:pt>
                <c:pt idx="268">
                  <c:v>6.686478454680558E-3</c:v>
                </c:pt>
                <c:pt idx="269">
                  <c:v>4.3795620437956572E-3</c:v>
                </c:pt>
                <c:pt idx="270">
                  <c:v>7.4850299401197857E-3</c:v>
                </c:pt>
                <c:pt idx="271">
                  <c:v>1.1307420494699709E-2</c:v>
                </c:pt>
                <c:pt idx="272">
                  <c:v>7.4165636588380971E-3</c:v>
                </c:pt>
                <c:pt idx="273">
                  <c:v>2.680965147453094E-3</c:v>
                </c:pt>
                <c:pt idx="274">
                  <c:v>7.2046109510086531E-3</c:v>
                </c:pt>
                <c:pt idx="275">
                  <c:v>5.8737151248164513E-3</c:v>
                </c:pt>
                <c:pt idx="276">
                  <c:v>8.0704328686721245E-3</c:v>
                </c:pt>
                <c:pt idx="277">
                  <c:v>2.2255192878338423E-3</c:v>
                </c:pt>
                <c:pt idx="278">
                  <c:v>7.668711656441723E-3</c:v>
                </c:pt>
                <c:pt idx="279">
                  <c:v>6.4557779212395285E-3</c:v>
                </c:pt>
                <c:pt idx="280">
                  <c:v>1.1080332409972315E-2</c:v>
                </c:pt>
                <c:pt idx="281">
                  <c:v>6.9300069300069368E-3</c:v>
                </c:pt>
                <c:pt idx="282">
                  <c:v>1.4141414141414104E-2</c:v>
                </c:pt>
                <c:pt idx="283">
                  <c:v>5.0632911392405168E-3</c:v>
                </c:pt>
                <c:pt idx="284">
                  <c:v>5.7887120115774453E-3</c:v>
                </c:pt>
                <c:pt idx="285">
                  <c:v>1.09729334308705E-2</c:v>
                </c:pt>
                <c:pt idx="286">
                  <c:v>7.6282940360610334E-3</c:v>
                </c:pt>
                <c:pt idx="287">
                  <c:v>8.2749840865691104E-3</c:v>
                </c:pt>
                <c:pt idx="288">
                  <c:v>3.5435861091424764E-3</c:v>
                </c:pt>
                <c:pt idx="289">
                  <c:v>6.9252077562327076E-3</c:v>
                </c:pt>
                <c:pt idx="290">
                  <c:v>1.1860637509266215E-2</c:v>
                </c:pt>
                <c:pt idx="291">
                  <c:v>1.3206162876008809E-2</c:v>
                </c:pt>
                <c:pt idx="292">
                  <c:v>1.2264922322158599E-2</c:v>
                </c:pt>
                <c:pt idx="293">
                  <c:v>6.4267352185090037E-3</c:v>
                </c:pt>
                <c:pt idx="294">
                  <c:v>1.0408921933085501E-2</c:v>
                </c:pt>
                <c:pt idx="295">
                  <c:v>2.7447392497713077E-3</c:v>
                </c:pt>
                <c:pt idx="296">
                  <c:v>3.8255547054323168E-3</c:v>
                </c:pt>
                <c:pt idx="297">
                  <c:v>9.2204526404023567E-3</c:v>
                </c:pt>
                <c:pt idx="298">
                  <c:v>1.1735121542330317E-2</c:v>
                </c:pt>
                <c:pt idx="299">
                  <c:v>8.4291187739463681E-3</c:v>
                </c:pt>
                <c:pt idx="300">
                  <c:v>1.0996119016817725E-2</c:v>
                </c:pt>
                <c:pt idx="301">
                  <c:v>9.4752186588921566E-3</c:v>
                </c:pt>
                <c:pt idx="302">
                  <c:v>4.6475600309837314E-3</c:v>
                </c:pt>
                <c:pt idx="303">
                  <c:v>3.4158838599487608E-3</c:v>
                </c:pt>
                <c:pt idx="304">
                  <c:v>5.9982862039417691E-3</c:v>
                </c:pt>
                <c:pt idx="305">
                  <c:v>4.1459369817578801E-3</c:v>
                </c:pt>
                <c:pt idx="306">
                  <c:v>9.6153846153847096E-3</c:v>
                </c:pt>
                <c:pt idx="307">
                  <c:v>8.3391243919388545E-3</c:v>
                </c:pt>
                <c:pt idx="308">
                  <c:v>9.7891566265060782E-3</c:v>
                </c:pt>
                <c:pt idx="309">
                  <c:v>6.5040650406504134E-3</c:v>
                </c:pt>
                <c:pt idx="310">
                  <c:v>9.643916913946643E-3</c:v>
                </c:pt>
                <c:pt idx="311">
                  <c:v>7.0323488045007489E-3</c:v>
                </c:pt>
                <c:pt idx="312">
                  <c:v>6.5170166545981253E-3</c:v>
                </c:pt>
                <c:pt idx="313">
                  <c:v>4.4280442804428373E-3</c:v>
                </c:pt>
                <c:pt idx="314">
                  <c:v>9.2409240924092566E-3</c:v>
                </c:pt>
                <c:pt idx="315">
                  <c:v>8.6393088552915685E-3</c:v>
                </c:pt>
                <c:pt idx="316">
                  <c:v>1.1519078473722109E-2</c:v>
                </c:pt>
                <c:pt idx="317">
                  <c:v>1.5813253012048202E-2</c:v>
                </c:pt>
                <c:pt idx="318">
                  <c:v>7.2621641249092442E-3</c:v>
                </c:pt>
                <c:pt idx="319">
                  <c:v>8.0882352941176582E-3</c:v>
                </c:pt>
                <c:pt idx="320">
                  <c:v>1.0172143974960898E-2</c:v>
                </c:pt>
                <c:pt idx="321">
                  <c:v>1.1976047904191597E-2</c:v>
                </c:pt>
                <c:pt idx="322">
                  <c:v>1.3046815042210327E-2</c:v>
                </c:pt>
                <c:pt idx="323">
                  <c:v>1.0954616588419399E-2</c:v>
                </c:pt>
                <c:pt idx="324">
                  <c:v>4.6439628482972091E-3</c:v>
                </c:pt>
                <c:pt idx="325">
                  <c:v>6.637168141592948E-3</c:v>
                </c:pt>
                <c:pt idx="326">
                  <c:v>6.4935064935065321E-3</c:v>
                </c:pt>
                <c:pt idx="327">
                  <c:v>9.6153846153847096E-3</c:v>
                </c:pt>
                <c:pt idx="328">
                  <c:v>9.0027700831025008E-3</c:v>
                </c:pt>
                <c:pt idx="329">
                  <c:v>1.4358108108108104E-2</c:v>
                </c:pt>
                <c:pt idx="330">
                  <c:v>1.03750997605746E-2</c:v>
                </c:pt>
                <c:pt idx="331">
                  <c:v>9.0191657271702346E-3</c:v>
                </c:pt>
                <c:pt idx="332">
                  <c:v>1.457055214723931E-2</c:v>
                </c:pt>
                <c:pt idx="333">
                  <c:v>1.0777521170130911E-2</c:v>
                </c:pt>
                <c:pt idx="334">
                  <c:v>1.3289036544850507E-2</c:v>
                </c:pt>
                <c:pt idx="335">
                  <c:v>1.1773362766740205E-2</c:v>
                </c:pt>
                <c:pt idx="336">
                  <c:v>6.8352699931647923E-3</c:v>
                </c:pt>
                <c:pt idx="337">
                  <c:v>1.00791936645068E-2</c:v>
                </c:pt>
                <c:pt idx="338">
                  <c:v>5.1020408163265293E-3</c:v>
                </c:pt>
                <c:pt idx="339">
                  <c:v>1.2019230769230799E-2</c:v>
                </c:pt>
                <c:pt idx="340">
                  <c:v>1.4251781472684102E-2</c:v>
                </c:pt>
                <c:pt idx="341">
                  <c:v>9.2664092664093839E-3</c:v>
                </c:pt>
                <c:pt idx="342">
                  <c:v>9.9085365853659353E-3</c:v>
                </c:pt>
                <c:pt idx="343">
                  <c:v>1.4662756598240501E-2</c:v>
                </c:pt>
                <c:pt idx="344">
                  <c:v>1.2021036814425201E-2</c:v>
                </c:pt>
                <c:pt idx="345">
                  <c:v>9.8709187547456959E-3</c:v>
                </c:pt>
                <c:pt idx="346">
                  <c:v>1.0291595197255607E-2</c:v>
                </c:pt>
                <c:pt idx="347">
                  <c:v>8.9430894308943267E-3</c:v>
                </c:pt>
                <c:pt idx="348">
                  <c:v>1.3819095477386904E-2</c:v>
                </c:pt>
                <c:pt idx="349">
                  <c:v>1.0370370370370401E-2</c:v>
                </c:pt>
                <c:pt idx="350">
                  <c:v>9.4191522762951795E-3</c:v>
                </c:pt>
                <c:pt idx="351">
                  <c:v>1.0928961748633911E-2</c:v>
                </c:pt>
                <c:pt idx="352">
                  <c:v>8.3594566353188248E-3</c:v>
                </c:pt>
                <c:pt idx="353">
                  <c:v>1.0090817356205905E-2</c:v>
                </c:pt>
                <c:pt idx="354">
                  <c:v>2.0120724346076375E-2</c:v>
                </c:pt>
                <c:pt idx="355">
                  <c:v>1.1565150346954624E-2</c:v>
                </c:pt>
                <c:pt idx="356">
                  <c:v>1.4705882352941204E-2</c:v>
                </c:pt>
                <c:pt idx="357">
                  <c:v>9.3808630393996967E-3</c:v>
                </c:pt>
                <c:pt idx="358">
                  <c:v>2.1493212669683452E-2</c:v>
                </c:pt>
                <c:pt idx="359">
                  <c:v>1.7313019390581712E-2</c:v>
                </c:pt>
                <c:pt idx="360">
                  <c:v>1.7254901960784313E-2</c:v>
                </c:pt>
                <c:pt idx="361">
                  <c:v>1.4242878560719716E-2</c:v>
                </c:pt>
                <c:pt idx="362">
                  <c:v>1.4771997430957001E-2</c:v>
                </c:pt>
                <c:pt idx="363">
                  <c:v>8.4420567920184264E-3</c:v>
                </c:pt>
                <c:pt idx="364">
                  <c:v>1.0763209393346407E-2</c:v>
                </c:pt>
              </c:numCache>
            </c:numRef>
          </c:val>
        </c:ser>
        <c:ser>
          <c:idx val="2"/>
          <c:order val="3"/>
          <c:tx>
            <c:v>2009</c:v>
          </c:tx>
          <c:spPr>
            <a:ln w="38100">
              <a:solidFill>
                <a:schemeClr val="accent2">
                  <a:lumMod val="50000"/>
                </a:schemeClr>
              </a:solidFill>
            </a:ln>
          </c:spPr>
          <c:marker>
            <c:symbol val="none"/>
          </c:marker>
          <c:cat>
            <c:numRef>
              <c:f>Syndromic_Daily!$A$5:$A$369</c:f>
              <c:numCache>
                <c:formatCode>m/d/yy;@</c:formatCode>
                <c:ptCount val="365"/>
                <c:pt idx="0">
                  <c:v>38353</c:v>
                </c:pt>
                <c:pt idx="1">
                  <c:v>38354</c:v>
                </c:pt>
                <c:pt idx="2">
                  <c:v>38355</c:v>
                </c:pt>
                <c:pt idx="3">
                  <c:v>38356</c:v>
                </c:pt>
                <c:pt idx="4">
                  <c:v>38357</c:v>
                </c:pt>
                <c:pt idx="5">
                  <c:v>38358</c:v>
                </c:pt>
                <c:pt idx="6">
                  <c:v>38359</c:v>
                </c:pt>
                <c:pt idx="7">
                  <c:v>38360</c:v>
                </c:pt>
                <c:pt idx="8">
                  <c:v>38361</c:v>
                </c:pt>
                <c:pt idx="9">
                  <c:v>38362</c:v>
                </c:pt>
                <c:pt idx="10">
                  <c:v>38363</c:v>
                </c:pt>
                <c:pt idx="11">
                  <c:v>38364</c:v>
                </c:pt>
                <c:pt idx="12">
                  <c:v>38365</c:v>
                </c:pt>
                <c:pt idx="13">
                  <c:v>38366</c:v>
                </c:pt>
                <c:pt idx="14">
                  <c:v>38367</c:v>
                </c:pt>
                <c:pt idx="15">
                  <c:v>38368</c:v>
                </c:pt>
                <c:pt idx="16">
                  <c:v>38369</c:v>
                </c:pt>
                <c:pt idx="17">
                  <c:v>38370</c:v>
                </c:pt>
                <c:pt idx="18">
                  <c:v>38371</c:v>
                </c:pt>
                <c:pt idx="19">
                  <c:v>38372</c:v>
                </c:pt>
                <c:pt idx="20">
                  <c:v>38373</c:v>
                </c:pt>
                <c:pt idx="21">
                  <c:v>38374</c:v>
                </c:pt>
                <c:pt idx="22">
                  <c:v>38375</c:v>
                </c:pt>
                <c:pt idx="23">
                  <c:v>38376</c:v>
                </c:pt>
                <c:pt idx="24">
                  <c:v>38377</c:v>
                </c:pt>
                <c:pt idx="25">
                  <c:v>38378</c:v>
                </c:pt>
                <c:pt idx="26">
                  <c:v>38379</c:v>
                </c:pt>
                <c:pt idx="27">
                  <c:v>38380</c:v>
                </c:pt>
                <c:pt idx="28">
                  <c:v>38381</c:v>
                </c:pt>
                <c:pt idx="29">
                  <c:v>38382</c:v>
                </c:pt>
                <c:pt idx="30">
                  <c:v>38383</c:v>
                </c:pt>
                <c:pt idx="31">
                  <c:v>38384</c:v>
                </c:pt>
                <c:pt idx="32">
                  <c:v>38385</c:v>
                </c:pt>
                <c:pt idx="33">
                  <c:v>38386</c:v>
                </c:pt>
                <c:pt idx="34">
                  <c:v>38387</c:v>
                </c:pt>
                <c:pt idx="35">
                  <c:v>38388</c:v>
                </c:pt>
                <c:pt idx="36">
                  <c:v>38389</c:v>
                </c:pt>
                <c:pt idx="37">
                  <c:v>38390</c:v>
                </c:pt>
                <c:pt idx="38">
                  <c:v>38391</c:v>
                </c:pt>
                <c:pt idx="39">
                  <c:v>38392</c:v>
                </c:pt>
                <c:pt idx="40">
                  <c:v>38393</c:v>
                </c:pt>
                <c:pt idx="41">
                  <c:v>38394</c:v>
                </c:pt>
                <c:pt idx="42">
                  <c:v>38395</c:v>
                </c:pt>
                <c:pt idx="43">
                  <c:v>38396</c:v>
                </c:pt>
                <c:pt idx="44">
                  <c:v>38397</c:v>
                </c:pt>
                <c:pt idx="45">
                  <c:v>38398</c:v>
                </c:pt>
                <c:pt idx="46">
                  <c:v>38399</c:v>
                </c:pt>
                <c:pt idx="47">
                  <c:v>38400</c:v>
                </c:pt>
                <c:pt idx="48">
                  <c:v>38401</c:v>
                </c:pt>
                <c:pt idx="49">
                  <c:v>38402</c:v>
                </c:pt>
                <c:pt idx="50">
                  <c:v>38403</c:v>
                </c:pt>
                <c:pt idx="51">
                  <c:v>38404</c:v>
                </c:pt>
                <c:pt idx="52">
                  <c:v>38405</c:v>
                </c:pt>
                <c:pt idx="53">
                  <c:v>38406</c:v>
                </c:pt>
                <c:pt idx="54">
                  <c:v>38407</c:v>
                </c:pt>
                <c:pt idx="55">
                  <c:v>38408</c:v>
                </c:pt>
                <c:pt idx="56">
                  <c:v>38409</c:v>
                </c:pt>
                <c:pt idx="57">
                  <c:v>38410</c:v>
                </c:pt>
                <c:pt idx="58">
                  <c:v>38411</c:v>
                </c:pt>
                <c:pt idx="59">
                  <c:v>38412</c:v>
                </c:pt>
                <c:pt idx="60">
                  <c:v>38413</c:v>
                </c:pt>
                <c:pt idx="61">
                  <c:v>38414</c:v>
                </c:pt>
                <c:pt idx="62">
                  <c:v>38415</c:v>
                </c:pt>
                <c:pt idx="63">
                  <c:v>38416</c:v>
                </c:pt>
                <c:pt idx="64">
                  <c:v>38417</c:v>
                </c:pt>
                <c:pt idx="65">
                  <c:v>38418</c:v>
                </c:pt>
                <c:pt idx="66">
                  <c:v>38419</c:v>
                </c:pt>
                <c:pt idx="67">
                  <c:v>38420</c:v>
                </c:pt>
                <c:pt idx="68">
                  <c:v>38421</c:v>
                </c:pt>
                <c:pt idx="69">
                  <c:v>38422</c:v>
                </c:pt>
                <c:pt idx="70">
                  <c:v>38423</c:v>
                </c:pt>
                <c:pt idx="71">
                  <c:v>38424</c:v>
                </c:pt>
                <c:pt idx="72">
                  <c:v>38425</c:v>
                </c:pt>
                <c:pt idx="73">
                  <c:v>38426</c:v>
                </c:pt>
                <c:pt idx="74">
                  <c:v>38427</c:v>
                </c:pt>
                <c:pt idx="75">
                  <c:v>38428</c:v>
                </c:pt>
                <c:pt idx="76">
                  <c:v>38429</c:v>
                </c:pt>
                <c:pt idx="77">
                  <c:v>38430</c:v>
                </c:pt>
                <c:pt idx="78">
                  <c:v>38431</c:v>
                </c:pt>
                <c:pt idx="79">
                  <c:v>38432</c:v>
                </c:pt>
                <c:pt idx="80">
                  <c:v>38433</c:v>
                </c:pt>
                <c:pt idx="81">
                  <c:v>38434</c:v>
                </c:pt>
                <c:pt idx="82">
                  <c:v>38435</c:v>
                </c:pt>
                <c:pt idx="83">
                  <c:v>38436</c:v>
                </c:pt>
                <c:pt idx="84">
                  <c:v>38437</c:v>
                </c:pt>
                <c:pt idx="85">
                  <c:v>38438</c:v>
                </c:pt>
                <c:pt idx="86">
                  <c:v>38439</c:v>
                </c:pt>
                <c:pt idx="87">
                  <c:v>38440</c:v>
                </c:pt>
                <c:pt idx="88">
                  <c:v>38441</c:v>
                </c:pt>
                <c:pt idx="89">
                  <c:v>38442</c:v>
                </c:pt>
                <c:pt idx="90">
                  <c:v>38443</c:v>
                </c:pt>
                <c:pt idx="91">
                  <c:v>38444</c:v>
                </c:pt>
                <c:pt idx="92">
                  <c:v>38445</c:v>
                </c:pt>
                <c:pt idx="93">
                  <c:v>38446</c:v>
                </c:pt>
                <c:pt idx="94">
                  <c:v>38447</c:v>
                </c:pt>
                <c:pt idx="95">
                  <c:v>38448</c:v>
                </c:pt>
                <c:pt idx="96">
                  <c:v>38449</c:v>
                </c:pt>
                <c:pt idx="97">
                  <c:v>38450</c:v>
                </c:pt>
                <c:pt idx="98">
                  <c:v>38451</c:v>
                </c:pt>
                <c:pt idx="99">
                  <c:v>38452</c:v>
                </c:pt>
                <c:pt idx="100">
                  <c:v>38453</c:v>
                </c:pt>
                <c:pt idx="101">
                  <c:v>38454</c:v>
                </c:pt>
                <c:pt idx="102">
                  <c:v>38455</c:v>
                </c:pt>
                <c:pt idx="103">
                  <c:v>38456</c:v>
                </c:pt>
                <c:pt idx="104">
                  <c:v>38457</c:v>
                </c:pt>
                <c:pt idx="105">
                  <c:v>38458</c:v>
                </c:pt>
                <c:pt idx="106">
                  <c:v>38459</c:v>
                </c:pt>
                <c:pt idx="107">
                  <c:v>38460</c:v>
                </c:pt>
                <c:pt idx="108">
                  <c:v>38461</c:v>
                </c:pt>
                <c:pt idx="109">
                  <c:v>38462</c:v>
                </c:pt>
                <c:pt idx="110">
                  <c:v>38463</c:v>
                </c:pt>
                <c:pt idx="111">
                  <c:v>38464</c:v>
                </c:pt>
                <c:pt idx="112">
                  <c:v>38465</c:v>
                </c:pt>
                <c:pt idx="113">
                  <c:v>38466</c:v>
                </c:pt>
                <c:pt idx="114">
                  <c:v>38467</c:v>
                </c:pt>
                <c:pt idx="115">
                  <c:v>38468</c:v>
                </c:pt>
                <c:pt idx="116">
                  <c:v>38469</c:v>
                </c:pt>
                <c:pt idx="117">
                  <c:v>38470</c:v>
                </c:pt>
                <c:pt idx="118">
                  <c:v>38471</c:v>
                </c:pt>
                <c:pt idx="119">
                  <c:v>38472</c:v>
                </c:pt>
                <c:pt idx="120">
                  <c:v>38473</c:v>
                </c:pt>
                <c:pt idx="121">
                  <c:v>38474</c:v>
                </c:pt>
                <c:pt idx="122">
                  <c:v>38475</c:v>
                </c:pt>
                <c:pt idx="123">
                  <c:v>38476</c:v>
                </c:pt>
                <c:pt idx="124">
                  <c:v>38477</c:v>
                </c:pt>
                <c:pt idx="125">
                  <c:v>38478</c:v>
                </c:pt>
                <c:pt idx="126">
                  <c:v>38479</c:v>
                </c:pt>
                <c:pt idx="127">
                  <c:v>38480</c:v>
                </c:pt>
                <c:pt idx="128">
                  <c:v>38481</c:v>
                </c:pt>
                <c:pt idx="129">
                  <c:v>38482</c:v>
                </c:pt>
                <c:pt idx="130">
                  <c:v>38483</c:v>
                </c:pt>
                <c:pt idx="131">
                  <c:v>38484</c:v>
                </c:pt>
                <c:pt idx="132">
                  <c:v>38485</c:v>
                </c:pt>
                <c:pt idx="133">
                  <c:v>38486</c:v>
                </c:pt>
                <c:pt idx="134">
                  <c:v>38487</c:v>
                </c:pt>
                <c:pt idx="135">
                  <c:v>38488</c:v>
                </c:pt>
                <c:pt idx="136">
                  <c:v>38489</c:v>
                </c:pt>
                <c:pt idx="137">
                  <c:v>38490</c:v>
                </c:pt>
                <c:pt idx="138">
                  <c:v>38491</c:v>
                </c:pt>
                <c:pt idx="139">
                  <c:v>38492</c:v>
                </c:pt>
                <c:pt idx="140">
                  <c:v>38493</c:v>
                </c:pt>
                <c:pt idx="141">
                  <c:v>38494</c:v>
                </c:pt>
                <c:pt idx="142">
                  <c:v>38495</c:v>
                </c:pt>
                <c:pt idx="143">
                  <c:v>38496</c:v>
                </c:pt>
                <c:pt idx="144">
                  <c:v>38497</c:v>
                </c:pt>
                <c:pt idx="145">
                  <c:v>38498</c:v>
                </c:pt>
                <c:pt idx="146">
                  <c:v>38499</c:v>
                </c:pt>
                <c:pt idx="147">
                  <c:v>38500</c:v>
                </c:pt>
                <c:pt idx="148">
                  <c:v>38501</c:v>
                </c:pt>
                <c:pt idx="149">
                  <c:v>38502</c:v>
                </c:pt>
                <c:pt idx="150">
                  <c:v>38503</c:v>
                </c:pt>
                <c:pt idx="151">
                  <c:v>38504</c:v>
                </c:pt>
                <c:pt idx="152">
                  <c:v>38505</c:v>
                </c:pt>
                <c:pt idx="153">
                  <c:v>38506</c:v>
                </c:pt>
                <c:pt idx="154">
                  <c:v>38507</c:v>
                </c:pt>
                <c:pt idx="155">
                  <c:v>38508</c:v>
                </c:pt>
                <c:pt idx="156">
                  <c:v>38509</c:v>
                </c:pt>
                <c:pt idx="157">
                  <c:v>38510</c:v>
                </c:pt>
                <c:pt idx="158">
                  <c:v>38511</c:v>
                </c:pt>
                <c:pt idx="159">
                  <c:v>38512</c:v>
                </c:pt>
                <c:pt idx="160">
                  <c:v>38513</c:v>
                </c:pt>
                <c:pt idx="161">
                  <c:v>38514</c:v>
                </c:pt>
                <c:pt idx="162">
                  <c:v>38515</c:v>
                </c:pt>
                <c:pt idx="163">
                  <c:v>38516</c:v>
                </c:pt>
                <c:pt idx="164">
                  <c:v>38517</c:v>
                </c:pt>
                <c:pt idx="165">
                  <c:v>38518</c:v>
                </c:pt>
                <c:pt idx="166">
                  <c:v>38519</c:v>
                </c:pt>
                <c:pt idx="167">
                  <c:v>38520</c:v>
                </c:pt>
                <c:pt idx="168">
                  <c:v>38521</c:v>
                </c:pt>
                <c:pt idx="169">
                  <c:v>38522</c:v>
                </c:pt>
                <c:pt idx="170">
                  <c:v>38523</c:v>
                </c:pt>
                <c:pt idx="171">
                  <c:v>38524</c:v>
                </c:pt>
                <c:pt idx="172">
                  <c:v>38525</c:v>
                </c:pt>
                <c:pt idx="173">
                  <c:v>38526</c:v>
                </c:pt>
                <c:pt idx="174">
                  <c:v>38527</c:v>
                </c:pt>
                <c:pt idx="175">
                  <c:v>38528</c:v>
                </c:pt>
                <c:pt idx="176">
                  <c:v>38529</c:v>
                </c:pt>
                <c:pt idx="177">
                  <c:v>38530</c:v>
                </c:pt>
                <c:pt idx="178">
                  <c:v>38531</c:v>
                </c:pt>
                <c:pt idx="179">
                  <c:v>38532</c:v>
                </c:pt>
                <c:pt idx="180">
                  <c:v>38533</c:v>
                </c:pt>
                <c:pt idx="181">
                  <c:v>38534</c:v>
                </c:pt>
                <c:pt idx="182">
                  <c:v>38535</c:v>
                </c:pt>
                <c:pt idx="183">
                  <c:v>38536</c:v>
                </c:pt>
                <c:pt idx="184">
                  <c:v>38537</c:v>
                </c:pt>
                <c:pt idx="185">
                  <c:v>38538</c:v>
                </c:pt>
                <c:pt idx="186">
                  <c:v>38539</c:v>
                </c:pt>
                <c:pt idx="187">
                  <c:v>38540</c:v>
                </c:pt>
                <c:pt idx="188">
                  <c:v>38541</c:v>
                </c:pt>
                <c:pt idx="189">
                  <c:v>38542</c:v>
                </c:pt>
                <c:pt idx="190">
                  <c:v>38543</c:v>
                </c:pt>
                <c:pt idx="191">
                  <c:v>38544</c:v>
                </c:pt>
                <c:pt idx="192">
                  <c:v>38545</c:v>
                </c:pt>
                <c:pt idx="193">
                  <c:v>38546</c:v>
                </c:pt>
                <c:pt idx="194">
                  <c:v>38547</c:v>
                </c:pt>
                <c:pt idx="195">
                  <c:v>38548</c:v>
                </c:pt>
                <c:pt idx="196">
                  <c:v>38549</c:v>
                </c:pt>
                <c:pt idx="197">
                  <c:v>38550</c:v>
                </c:pt>
                <c:pt idx="198">
                  <c:v>38551</c:v>
                </c:pt>
                <c:pt idx="199">
                  <c:v>38552</c:v>
                </c:pt>
                <c:pt idx="200">
                  <c:v>38553</c:v>
                </c:pt>
                <c:pt idx="201">
                  <c:v>38554</c:v>
                </c:pt>
                <c:pt idx="202">
                  <c:v>38555</c:v>
                </c:pt>
                <c:pt idx="203">
                  <c:v>38556</c:v>
                </c:pt>
                <c:pt idx="204">
                  <c:v>38557</c:v>
                </c:pt>
                <c:pt idx="205">
                  <c:v>38558</c:v>
                </c:pt>
                <c:pt idx="206">
                  <c:v>38559</c:v>
                </c:pt>
                <c:pt idx="207">
                  <c:v>38560</c:v>
                </c:pt>
                <c:pt idx="208">
                  <c:v>38561</c:v>
                </c:pt>
                <c:pt idx="209">
                  <c:v>38562</c:v>
                </c:pt>
                <c:pt idx="210">
                  <c:v>38563</c:v>
                </c:pt>
                <c:pt idx="211">
                  <c:v>38564</c:v>
                </c:pt>
                <c:pt idx="212">
                  <c:v>38565</c:v>
                </c:pt>
                <c:pt idx="213">
                  <c:v>38566</c:v>
                </c:pt>
                <c:pt idx="214">
                  <c:v>38567</c:v>
                </c:pt>
                <c:pt idx="215">
                  <c:v>38568</c:v>
                </c:pt>
                <c:pt idx="216">
                  <c:v>38569</c:v>
                </c:pt>
                <c:pt idx="217">
                  <c:v>38570</c:v>
                </c:pt>
                <c:pt idx="218">
                  <c:v>38571</c:v>
                </c:pt>
                <c:pt idx="219">
                  <c:v>38572</c:v>
                </c:pt>
                <c:pt idx="220">
                  <c:v>38573</c:v>
                </c:pt>
                <c:pt idx="221">
                  <c:v>38574</c:v>
                </c:pt>
                <c:pt idx="222">
                  <c:v>38575</c:v>
                </c:pt>
                <c:pt idx="223">
                  <c:v>38576</c:v>
                </c:pt>
                <c:pt idx="224">
                  <c:v>38577</c:v>
                </c:pt>
                <c:pt idx="225">
                  <c:v>38578</c:v>
                </c:pt>
                <c:pt idx="226">
                  <c:v>38579</c:v>
                </c:pt>
                <c:pt idx="227">
                  <c:v>38580</c:v>
                </c:pt>
                <c:pt idx="228">
                  <c:v>38581</c:v>
                </c:pt>
                <c:pt idx="229">
                  <c:v>38582</c:v>
                </c:pt>
                <c:pt idx="230">
                  <c:v>38583</c:v>
                </c:pt>
                <c:pt idx="231">
                  <c:v>38584</c:v>
                </c:pt>
                <c:pt idx="232">
                  <c:v>38585</c:v>
                </c:pt>
                <c:pt idx="233">
                  <c:v>38586</c:v>
                </c:pt>
                <c:pt idx="234">
                  <c:v>38587</c:v>
                </c:pt>
                <c:pt idx="235">
                  <c:v>38588</c:v>
                </c:pt>
                <c:pt idx="236">
                  <c:v>38589</c:v>
                </c:pt>
                <c:pt idx="237">
                  <c:v>38590</c:v>
                </c:pt>
                <c:pt idx="238">
                  <c:v>38591</c:v>
                </c:pt>
                <c:pt idx="239">
                  <c:v>38592</c:v>
                </c:pt>
                <c:pt idx="240">
                  <c:v>38593</c:v>
                </c:pt>
                <c:pt idx="241">
                  <c:v>38594</c:v>
                </c:pt>
                <c:pt idx="242">
                  <c:v>38595</c:v>
                </c:pt>
                <c:pt idx="243">
                  <c:v>38596</c:v>
                </c:pt>
                <c:pt idx="244">
                  <c:v>38597</c:v>
                </c:pt>
                <c:pt idx="245">
                  <c:v>38598</c:v>
                </c:pt>
                <c:pt idx="246">
                  <c:v>38599</c:v>
                </c:pt>
                <c:pt idx="247">
                  <c:v>38600</c:v>
                </c:pt>
                <c:pt idx="248">
                  <c:v>38601</c:v>
                </c:pt>
                <c:pt idx="249">
                  <c:v>38602</c:v>
                </c:pt>
                <c:pt idx="250">
                  <c:v>38603</c:v>
                </c:pt>
                <c:pt idx="251">
                  <c:v>38604</c:v>
                </c:pt>
                <c:pt idx="252">
                  <c:v>38605</c:v>
                </c:pt>
                <c:pt idx="253">
                  <c:v>38606</c:v>
                </c:pt>
                <c:pt idx="254">
                  <c:v>38607</c:v>
                </c:pt>
                <c:pt idx="255">
                  <c:v>38608</c:v>
                </c:pt>
                <c:pt idx="256">
                  <c:v>38609</c:v>
                </c:pt>
                <c:pt idx="257">
                  <c:v>38610</c:v>
                </c:pt>
                <c:pt idx="258">
                  <c:v>38611</c:v>
                </c:pt>
                <c:pt idx="259">
                  <c:v>38612</c:v>
                </c:pt>
                <c:pt idx="260">
                  <c:v>38613</c:v>
                </c:pt>
                <c:pt idx="261">
                  <c:v>38614</c:v>
                </c:pt>
                <c:pt idx="262">
                  <c:v>38615</c:v>
                </c:pt>
                <c:pt idx="263">
                  <c:v>38616</c:v>
                </c:pt>
                <c:pt idx="264">
                  <c:v>38617</c:v>
                </c:pt>
                <c:pt idx="265">
                  <c:v>38618</c:v>
                </c:pt>
                <c:pt idx="266">
                  <c:v>38619</c:v>
                </c:pt>
                <c:pt idx="267">
                  <c:v>38620</c:v>
                </c:pt>
                <c:pt idx="268">
                  <c:v>38621</c:v>
                </c:pt>
                <c:pt idx="269">
                  <c:v>38622</c:v>
                </c:pt>
                <c:pt idx="270">
                  <c:v>38623</c:v>
                </c:pt>
                <c:pt idx="271">
                  <c:v>38624</c:v>
                </c:pt>
                <c:pt idx="272">
                  <c:v>38625</c:v>
                </c:pt>
                <c:pt idx="273">
                  <c:v>38626</c:v>
                </c:pt>
                <c:pt idx="274">
                  <c:v>38627</c:v>
                </c:pt>
                <c:pt idx="275">
                  <c:v>38628</c:v>
                </c:pt>
                <c:pt idx="276">
                  <c:v>38629</c:v>
                </c:pt>
                <c:pt idx="277">
                  <c:v>38630</c:v>
                </c:pt>
                <c:pt idx="278">
                  <c:v>38631</c:v>
                </c:pt>
                <c:pt idx="279">
                  <c:v>38632</c:v>
                </c:pt>
                <c:pt idx="280">
                  <c:v>38633</c:v>
                </c:pt>
                <c:pt idx="281">
                  <c:v>38634</c:v>
                </c:pt>
                <c:pt idx="282">
                  <c:v>38635</c:v>
                </c:pt>
                <c:pt idx="283">
                  <c:v>38636</c:v>
                </c:pt>
                <c:pt idx="284">
                  <c:v>38637</c:v>
                </c:pt>
                <c:pt idx="285">
                  <c:v>38638</c:v>
                </c:pt>
                <c:pt idx="286">
                  <c:v>38639</c:v>
                </c:pt>
                <c:pt idx="287">
                  <c:v>38640</c:v>
                </c:pt>
                <c:pt idx="288">
                  <c:v>38641</c:v>
                </c:pt>
                <c:pt idx="289">
                  <c:v>38642</c:v>
                </c:pt>
                <c:pt idx="290">
                  <c:v>38643</c:v>
                </c:pt>
                <c:pt idx="291">
                  <c:v>38644</c:v>
                </c:pt>
                <c:pt idx="292">
                  <c:v>38645</c:v>
                </c:pt>
                <c:pt idx="293">
                  <c:v>38646</c:v>
                </c:pt>
                <c:pt idx="294">
                  <c:v>38647</c:v>
                </c:pt>
                <c:pt idx="295">
                  <c:v>38648</c:v>
                </c:pt>
                <c:pt idx="296">
                  <c:v>38649</c:v>
                </c:pt>
                <c:pt idx="297">
                  <c:v>38650</c:v>
                </c:pt>
                <c:pt idx="298">
                  <c:v>38651</c:v>
                </c:pt>
                <c:pt idx="299">
                  <c:v>38652</c:v>
                </c:pt>
                <c:pt idx="300">
                  <c:v>38653</c:v>
                </c:pt>
                <c:pt idx="301">
                  <c:v>38654</c:v>
                </c:pt>
                <c:pt idx="302">
                  <c:v>38655</c:v>
                </c:pt>
                <c:pt idx="303">
                  <c:v>38656</c:v>
                </c:pt>
                <c:pt idx="304">
                  <c:v>38657</c:v>
                </c:pt>
                <c:pt idx="305">
                  <c:v>38658</c:v>
                </c:pt>
                <c:pt idx="306">
                  <c:v>38659</c:v>
                </c:pt>
                <c:pt idx="307">
                  <c:v>38660</c:v>
                </c:pt>
                <c:pt idx="308">
                  <c:v>38661</c:v>
                </c:pt>
                <c:pt idx="309">
                  <c:v>38662</c:v>
                </c:pt>
                <c:pt idx="310">
                  <c:v>38663</c:v>
                </c:pt>
                <c:pt idx="311">
                  <c:v>38664</c:v>
                </c:pt>
                <c:pt idx="312">
                  <c:v>38665</c:v>
                </c:pt>
                <c:pt idx="313">
                  <c:v>38666</c:v>
                </c:pt>
                <c:pt idx="314">
                  <c:v>38667</c:v>
                </c:pt>
                <c:pt idx="315">
                  <c:v>38668</c:v>
                </c:pt>
                <c:pt idx="316">
                  <c:v>38669</c:v>
                </c:pt>
                <c:pt idx="317">
                  <c:v>38670</c:v>
                </c:pt>
                <c:pt idx="318">
                  <c:v>38671</c:v>
                </c:pt>
                <c:pt idx="319">
                  <c:v>38672</c:v>
                </c:pt>
                <c:pt idx="320">
                  <c:v>38673</c:v>
                </c:pt>
                <c:pt idx="321">
                  <c:v>38674</c:v>
                </c:pt>
                <c:pt idx="322">
                  <c:v>38675</c:v>
                </c:pt>
                <c:pt idx="323">
                  <c:v>38676</c:v>
                </c:pt>
                <c:pt idx="324">
                  <c:v>38677</c:v>
                </c:pt>
                <c:pt idx="325">
                  <c:v>38678</c:v>
                </c:pt>
                <c:pt idx="326">
                  <c:v>38679</c:v>
                </c:pt>
                <c:pt idx="327">
                  <c:v>38680</c:v>
                </c:pt>
                <c:pt idx="328">
                  <c:v>38681</c:v>
                </c:pt>
                <c:pt idx="329">
                  <c:v>38682</c:v>
                </c:pt>
                <c:pt idx="330">
                  <c:v>38683</c:v>
                </c:pt>
                <c:pt idx="331">
                  <c:v>38684</c:v>
                </c:pt>
                <c:pt idx="332">
                  <c:v>38685</c:v>
                </c:pt>
                <c:pt idx="333">
                  <c:v>38686</c:v>
                </c:pt>
                <c:pt idx="334">
                  <c:v>38687</c:v>
                </c:pt>
                <c:pt idx="335">
                  <c:v>38688</c:v>
                </c:pt>
                <c:pt idx="336">
                  <c:v>38689</c:v>
                </c:pt>
                <c:pt idx="337">
                  <c:v>38690</c:v>
                </c:pt>
                <c:pt idx="338">
                  <c:v>38691</c:v>
                </c:pt>
                <c:pt idx="339">
                  <c:v>38692</c:v>
                </c:pt>
                <c:pt idx="340">
                  <c:v>38693</c:v>
                </c:pt>
                <c:pt idx="341">
                  <c:v>38694</c:v>
                </c:pt>
                <c:pt idx="342">
                  <c:v>38695</c:v>
                </c:pt>
                <c:pt idx="343">
                  <c:v>38696</c:v>
                </c:pt>
                <c:pt idx="344">
                  <c:v>38697</c:v>
                </c:pt>
                <c:pt idx="345">
                  <c:v>38698</c:v>
                </c:pt>
                <c:pt idx="346">
                  <c:v>38699</c:v>
                </c:pt>
                <c:pt idx="347">
                  <c:v>38700</c:v>
                </c:pt>
                <c:pt idx="348">
                  <c:v>38701</c:v>
                </c:pt>
                <c:pt idx="349">
                  <c:v>38702</c:v>
                </c:pt>
                <c:pt idx="350">
                  <c:v>38703</c:v>
                </c:pt>
                <c:pt idx="351">
                  <c:v>38704</c:v>
                </c:pt>
                <c:pt idx="352">
                  <c:v>38705</c:v>
                </c:pt>
                <c:pt idx="353">
                  <c:v>38706</c:v>
                </c:pt>
                <c:pt idx="354">
                  <c:v>38707</c:v>
                </c:pt>
                <c:pt idx="355">
                  <c:v>38708</c:v>
                </c:pt>
                <c:pt idx="356">
                  <c:v>38709</c:v>
                </c:pt>
                <c:pt idx="357">
                  <c:v>38710</c:v>
                </c:pt>
                <c:pt idx="358">
                  <c:v>38711</c:v>
                </c:pt>
                <c:pt idx="359">
                  <c:v>38712</c:v>
                </c:pt>
                <c:pt idx="360">
                  <c:v>38713</c:v>
                </c:pt>
                <c:pt idx="361">
                  <c:v>38714</c:v>
                </c:pt>
                <c:pt idx="362">
                  <c:v>38715</c:v>
                </c:pt>
                <c:pt idx="363">
                  <c:v>38716</c:v>
                </c:pt>
                <c:pt idx="364">
                  <c:v>38717</c:v>
                </c:pt>
              </c:numCache>
            </c:numRef>
          </c:cat>
          <c:val>
            <c:numRef>
              <c:f>Syndromic_Daily!$CB$1465:$CB$1829</c:f>
              <c:numCache>
                <c:formatCode>0.00%</c:formatCode>
                <c:ptCount val="365"/>
                <c:pt idx="0">
                  <c:v>1.56378600823045E-2</c:v>
                </c:pt>
                <c:pt idx="1">
                  <c:v>9.9715099715100355E-3</c:v>
                </c:pt>
                <c:pt idx="2">
                  <c:v>8.1240768094534704E-3</c:v>
                </c:pt>
                <c:pt idx="3">
                  <c:v>1.8456375838926221E-2</c:v>
                </c:pt>
                <c:pt idx="4">
                  <c:v>1.2359550561797801E-2</c:v>
                </c:pt>
                <c:pt idx="5">
                  <c:v>1.0533707865168511E-2</c:v>
                </c:pt>
                <c:pt idx="6">
                  <c:v>9.4861660079052067E-3</c:v>
                </c:pt>
                <c:pt idx="7">
                  <c:v>7.132667617689048E-3</c:v>
                </c:pt>
                <c:pt idx="8">
                  <c:v>8.6330935251798628E-3</c:v>
                </c:pt>
                <c:pt idx="9">
                  <c:v>1.7482517482517525E-2</c:v>
                </c:pt>
                <c:pt idx="10">
                  <c:v>1.3368983957219201E-2</c:v>
                </c:pt>
                <c:pt idx="11">
                  <c:v>9.2044707429322827E-3</c:v>
                </c:pt>
                <c:pt idx="12">
                  <c:v>1.1661807580174901E-2</c:v>
                </c:pt>
                <c:pt idx="13">
                  <c:v>1.1337868480725606E-2</c:v>
                </c:pt>
                <c:pt idx="14">
                  <c:v>1.1345218800648302E-2</c:v>
                </c:pt>
                <c:pt idx="15">
                  <c:v>1.5261044176706802E-2</c:v>
                </c:pt>
                <c:pt idx="16">
                  <c:v>1.097972972972971E-2</c:v>
                </c:pt>
                <c:pt idx="17">
                  <c:v>9.8831985624438564E-3</c:v>
                </c:pt>
                <c:pt idx="18">
                  <c:v>1.855533465871442E-2</c:v>
                </c:pt>
                <c:pt idx="19">
                  <c:v>1.5936254980079698E-2</c:v>
                </c:pt>
                <c:pt idx="20">
                  <c:v>1.6823687752355414E-2</c:v>
                </c:pt>
                <c:pt idx="21">
                  <c:v>1.9033674963396807E-2</c:v>
                </c:pt>
                <c:pt idx="22">
                  <c:v>1.0760401721664313E-2</c:v>
                </c:pt>
                <c:pt idx="23">
                  <c:v>1.9867549668874319E-2</c:v>
                </c:pt>
                <c:pt idx="24">
                  <c:v>1.9771863117870814E-2</c:v>
                </c:pt>
                <c:pt idx="25">
                  <c:v>2.1276595744680805E-2</c:v>
                </c:pt>
                <c:pt idx="26">
                  <c:v>8.8888888888889565E-3</c:v>
                </c:pt>
                <c:pt idx="27">
                  <c:v>2.039007092198581E-2</c:v>
                </c:pt>
                <c:pt idx="28">
                  <c:v>1.1139674378748904E-2</c:v>
                </c:pt>
                <c:pt idx="29">
                  <c:v>1.9920318725099622E-2</c:v>
                </c:pt>
                <c:pt idx="30">
                  <c:v>1.8208302986161707E-2</c:v>
                </c:pt>
                <c:pt idx="31">
                  <c:v>1.5337423312883519E-2</c:v>
                </c:pt>
                <c:pt idx="32">
                  <c:v>1.7704517704517832E-2</c:v>
                </c:pt>
                <c:pt idx="33">
                  <c:v>2.5934401220442393E-2</c:v>
                </c:pt>
                <c:pt idx="34">
                  <c:v>2.5073746312684424E-2</c:v>
                </c:pt>
                <c:pt idx="35">
                  <c:v>1.2958963282937401E-2</c:v>
                </c:pt>
                <c:pt idx="36">
                  <c:v>2.4926686217008675E-2</c:v>
                </c:pt>
                <c:pt idx="37">
                  <c:v>2.5441696113074352E-2</c:v>
                </c:pt>
                <c:pt idx="38">
                  <c:v>3.1380753138075312E-2</c:v>
                </c:pt>
                <c:pt idx="39">
                  <c:v>1.9654556283502218E-2</c:v>
                </c:pt>
                <c:pt idx="40">
                  <c:v>2.5940337224384033E-2</c:v>
                </c:pt>
                <c:pt idx="41">
                  <c:v>2.8340080971659902E-2</c:v>
                </c:pt>
                <c:pt idx="42">
                  <c:v>1.8241042345276903E-2</c:v>
                </c:pt>
                <c:pt idx="43">
                  <c:v>2.6009582477755151E-2</c:v>
                </c:pt>
                <c:pt idx="44">
                  <c:v>1.4136904761904798E-2</c:v>
                </c:pt>
                <c:pt idx="45">
                  <c:v>3.4289713086074453E-2</c:v>
                </c:pt>
                <c:pt idx="46">
                  <c:v>3.003194888178936E-2</c:v>
                </c:pt>
                <c:pt idx="47">
                  <c:v>2.3684210526315946E-2</c:v>
                </c:pt>
                <c:pt idx="48">
                  <c:v>3.853955375253551E-2</c:v>
                </c:pt>
                <c:pt idx="49">
                  <c:v>3.0080213903743429E-2</c:v>
                </c:pt>
                <c:pt idx="50">
                  <c:v>2.1304926764314329E-2</c:v>
                </c:pt>
                <c:pt idx="51">
                  <c:v>3.1077348066298558E-2</c:v>
                </c:pt>
                <c:pt idx="52">
                  <c:v>2.2827687776141414E-2</c:v>
                </c:pt>
                <c:pt idx="53">
                  <c:v>2.4405506883604638E-2</c:v>
                </c:pt>
                <c:pt idx="54">
                  <c:v>2.5658338960162123E-2</c:v>
                </c:pt>
                <c:pt idx="55">
                  <c:v>2.2849462365591409E-2</c:v>
                </c:pt>
                <c:pt idx="56">
                  <c:v>1.7482517482517525E-2</c:v>
                </c:pt>
                <c:pt idx="57">
                  <c:v>2.5658807212205335E-2</c:v>
                </c:pt>
                <c:pt idx="58">
                  <c:v>2.494331065759654E-2</c:v>
                </c:pt>
                <c:pt idx="59">
                  <c:v>1.6755521706016824E-2</c:v>
                </c:pt>
                <c:pt idx="60">
                  <c:v>3.1171019376579852E-2</c:v>
                </c:pt>
                <c:pt idx="61">
                  <c:v>1.7045454545454516E-2</c:v>
                </c:pt>
                <c:pt idx="62">
                  <c:v>1.7857142857142901E-2</c:v>
                </c:pt>
                <c:pt idx="63">
                  <c:v>2.8432732316227529E-2</c:v>
                </c:pt>
                <c:pt idx="64">
                  <c:v>1.2631578947368518E-2</c:v>
                </c:pt>
                <c:pt idx="65">
                  <c:v>1.3787510137875117E-2</c:v>
                </c:pt>
                <c:pt idx="66">
                  <c:v>2.0756115641215812E-2</c:v>
                </c:pt>
                <c:pt idx="67">
                  <c:v>9.0972708187543744E-3</c:v>
                </c:pt>
                <c:pt idx="68">
                  <c:v>1.9099590723055903E-2</c:v>
                </c:pt>
                <c:pt idx="69">
                  <c:v>1.6534867002156711E-2</c:v>
                </c:pt>
                <c:pt idx="70">
                  <c:v>9.3998553868402564E-3</c:v>
                </c:pt>
                <c:pt idx="71">
                  <c:v>1.156069364161862E-2</c:v>
                </c:pt>
                <c:pt idx="72">
                  <c:v>1.6666666666666718E-2</c:v>
                </c:pt>
                <c:pt idx="73">
                  <c:v>1.1094674556213007E-2</c:v>
                </c:pt>
                <c:pt idx="74">
                  <c:v>1.2171684817424699E-2</c:v>
                </c:pt>
                <c:pt idx="75">
                  <c:v>8.0350620891161545E-3</c:v>
                </c:pt>
                <c:pt idx="76">
                  <c:v>1.6315431679129824E-2</c:v>
                </c:pt>
                <c:pt idx="77">
                  <c:v>1.9000703729767816E-2</c:v>
                </c:pt>
                <c:pt idx="78">
                  <c:v>1.3962765957446801E-2</c:v>
                </c:pt>
                <c:pt idx="79">
                  <c:v>1.9108280254777118E-2</c:v>
                </c:pt>
                <c:pt idx="80">
                  <c:v>1.9718309859154903E-2</c:v>
                </c:pt>
                <c:pt idx="81">
                  <c:v>1.2562814070351799E-2</c:v>
                </c:pt>
                <c:pt idx="82">
                  <c:v>1.5239477503628402E-2</c:v>
                </c:pt>
                <c:pt idx="83">
                  <c:v>9.3645484949833498E-3</c:v>
                </c:pt>
                <c:pt idx="84">
                  <c:v>8.4507042253521743E-3</c:v>
                </c:pt>
                <c:pt idx="85">
                  <c:v>1.0282776349614419E-2</c:v>
                </c:pt>
                <c:pt idx="86">
                  <c:v>1.1029411764705913E-2</c:v>
                </c:pt>
                <c:pt idx="87">
                  <c:v>1.4074595355383511E-2</c:v>
                </c:pt>
                <c:pt idx="88">
                  <c:v>1.0651629072681705E-2</c:v>
                </c:pt>
                <c:pt idx="89">
                  <c:v>1.1331444759206803E-2</c:v>
                </c:pt>
                <c:pt idx="90">
                  <c:v>1.7155110793423915E-2</c:v>
                </c:pt>
                <c:pt idx="91">
                  <c:v>7.5085324232082168E-3</c:v>
                </c:pt>
                <c:pt idx="92">
                  <c:v>1.2820512820512806E-2</c:v>
                </c:pt>
                <c:pt idx="93">
                  <c:v>6.9252077562327076E-3</c:v>
                </c:pt>
                <c:pt idx="94">
                  <c:v>1.3778100072516309E-2</c:v>
                </c:pt>
                <c:pt idx="95">
                  <c:v>1.0767160161507411E-2</c:v>
                </c:pt>
                <c:pt idx="96">
                  <c:v>6.0040026684456344E-3</c:v>
                </c:pt>
                <c:pt idx="97">
                  <c:v>1.0167029774872906E-2</c:v>
                </c:pt>
                <c:pt idx="98">
                  <c:v>1.6877637130801704E-2</c:v>
                </c:pt>
                <c:pt idx="99">
                  <c:v>9.2857142857143346E-3</c:v>
                </c:pt>
                <c:pt idx="100">
                  <c:v>1.1485451761102721E-2</c:v>
                </c:pt>
                <c:pt idx="101">
                  <c:v>9.7481722177091869E-3</c:v>
                </c:pt>
                <c:pt idx="102">
                  <c:v>8.6687306501548027E-3</c:v>
                </c:pt>
                <c:pt idx="103">
                  <c:v>1.4502762430939203E-2</c:v>
                </c:pt>
                <c:pt idx="104">
                  <c:v>9.7765363128493026E-3</c:v>
                </c:pt>
                <c:pt idx="105">
                  <c:v>1.0281014393420206E-2</c:v>
                </c:pt>
                <c:pt idx="106">
                  <c:v>1.0395010395010411E-2</c:v>
                </c:pt>
                <c:pt idx="107">
                  <c:v>1.2390670553935905E-2</c:v>
                </c:pt>
                <c:pt idx="108">
                  <c:v>1.2933968686181104E-2</c:v>
                </c:pt>
                <c:pt idx="109">
                  <c:v>1.3574660633484203E-2</c:v>
                </c:pt>
                <c:pt idx="110">
                  <c:v>7.7469335054874168E-3</c:v>
                </c:pt>
                <c:pt idx="111">
                  <c:v>1.0204081632653119E-2</c:v>
                </c:pt>
                <c:pt idx="112">
                  <c:v>5.3030303030303068E-3</c:v>
                </c:pt>
                <c:pt idx="113">
                  <c:v>8.6898395721925637E-3</c:v>
                </c:pt>
                <c:pt idx="114">
                  <c:v>1.03021978021978E-2</c:v>
                </c:pt>
                <c:pt idx="115">
                  <c:v>1.2311901504788001E-2</c:v>
                </c:pt>
                <c:pt idx="116">
                  <c:v>2.1779713752333625E-2</c:v>
                </c:pt>
                <c:pt idx="117">
                  <c:v>2.6925485284909217E-2</c:v>
                </c:pt>
                <c:pt idx="118">
                  <c:v>4.8734177215189918E-2</c:v>
                </c:pt>
                <c:pt idx="119">
                  <c:v>5.2955665024630651E-2</c:v>
                </c:pt>
                <c:pt idx="120">
                  <c:v>4.4915782907049541E-2</c:v>
                </c:pt>
                <c:pt idx="121">
                  <c:v>5.5742108797850784E-2</c:v>
                </c:pt>
                <c:pt idx="122">
                  <c:v>5.1505016722408009E-2</c:v>
                </c:pt>
                <c:pt idx="123">
                  <c:v>3.8351459645105931E-2</c:v>
                </c:pt>
                <c:pt idx="124">
                  <c:v>2.7100271002710136E-2</c:v>
                </c:pt>
                <c:pt idx="125">
                  <c:v>3.0927835051546417E-2</c:v>
                </c:pt>
                <c:pt idx="126">
                  <c:v>3.5596572181937999E-2</c:v>
                </c:pt>
                <c:pt idx="127">
                  <c:v>2.4777636594663338E-2</c:v>
                </c:pt>
                <c:pt idx="128">
                  <c:v>2.7479892761394353E-2</c:v>
                </c:pt>
                <c:pt idx="129">
                  <c:v>3.2169746748802214E-2</c:v>
                </c:pt>
                <c:pt idx="130">
                  <c:v>2.1919431279620805E-2</c:v>
                </c:pt>
                <c:pt idx="131">
                  <c:v>2.3884349465744935E-2</c:v>
                </c:pt>
                <c:pt idx="132">
                  <c:v>1.9269102990033218E-2</c:v>
                </c:pt>
                <c:pt idx="133">
                  <c:v>2.0632737276478835E-2</c:v>
                </c:pt>
                <c:pt idx="134">
                  <c:v>2.0202020202020211E-2</c:v>
                </c:pt>
                <c:pt idx="135">
                  <c:v>2.3699802501645922E-2</c:v>
                </c:pt>
                <c:pt idx="136">
                  <c:v>2.913279132791332E-2</c:v>
                </c:pt>
                <c:pt idx="137">
                  <c:v>2.1685254027261638E-2</c:v>
                </c:pt>
                <c:pt idx="138">
                  <c:v>3.0880420499343024E-2</c:v>
                </c:pt>
                <c:pt idx="139">
                  <c:v>5.1219512195121907E-2</c:v>
                </c:pt>
                <c:pt idx="140">
                  <c:v>5.314322747893712E-2</c:v>
                </c:pt>
                <c:pt idx="141">
                  <c:v>5.1917404129793787E-2</c:v>
                </c:pt>
                <c:pt idx="142">
                  <c:v>6.7401166558652026E-2</c:v>
                </c:pt>
                <c:pt idx="143">
                  <c:v>6.7979669631512113E-2</c:v>
                </c:pt>
                <c:pt idx="144">
                  <c:v>5.9675550405561988E-2</c:v>
                </c:pt>
                <c:pt idx="145">
                  <c:v>5.6155507559395322E-2</c:v>
                </c:pt>
                <c:pt idx="146">
                  <c:v>6.4415259537210875E-2</c:v>
                </c:pt>
                <c:pt idx="147">
                  <c:v>4.5574636723910267E-2</c:v>
                </c:pt>
                <c:pt idx="148">
                  <c:v>5.449936628643854E-2</c:v>
                </c:pt>
                <c:pt idx="149">
                  <c:v>6.472491909385128E-2</c:v>
                </c:pt>
                <c:pt idx="150">
                  <c:v>7.3067632850242217E-2</c:v>
                </c:pt>
                <c:pt idx="151">
                  <c:v>6.5363128491620168E-2</c:v>
                </c:pt>
                <c:pt idx="152">
                  <c:v>7.6745527986151293E-2</c:v>
                </c:pt>
                <c:pt idx="153">
                  <c:v>7.1337579617834421E-2</c:v>
                </c:pt>
                <c:pt idx="154">
                  <c:v>7.1955719557195597E-2</c:v>
                </c:pt>
                <c:pt idx="155">
                  <c:v>5.9491978609625851E-2</c:v>
                </c:pt>
                <c:pt idx="156">
                  <c:v>7.8709677419354834E-2</c:v>
                </c:pt>
                <c:pt idx="157">
                  <c:v>7.9898541534559372E-2</c:v>
                </c:pt>
                <c:pt idx="158">
                  <c:v>6.0130010834236733E-2</c:v>
                </c:pt>
                <c:pt idx="159">
                  <c:v>6.2932662051605193E-2</c:v>
                </c:pt>
                <c:pt idx="160">
                  <c:v>5.4682589566310523E-2</c:v>
                </c:pt>
                <c:pt idx="161">
                  <c:v>6.4184852374839507E-2</c:v>
                </c:pt>
                <c:pt idx="162">
                  <c:v>4.7588005215123914E-2</c:v>
                </c:pt>
                <c:pt idx="163">
                  <c:v>5.7236842105263225E-2</c:v>
                </c:pt>
                <c:pt idx="164">
                  <c:v>4.6649145860709028E-2</c:v>
                </c:pt>
                <c:pt idx="165">
                  <c:v>5.8582308142940846E-2</c:v>
                </c:pt>
                <c:pt idx="166">
                  <c:v>3.9240506329114022E-2</c:v>
                </c:pt>
                <c:pt idx="167">
                  <c:v>5.176933158584545E-2</c:v>
                </c:pt>
                <c:pt idx="168">
                  <c:v>4.7904191616766525E-2</c:v>
                </c:pt>
                <c:pt idx="169">
                  <c:v>3.3656957928802612E-2</c:v>
                </c:pt>
                <c:pt idx="170">
                  <c:v>2.625975869410942E-2</c:v>
                </c:pt>
                <c:pt idx="171">
                  <c:v>3.4048852701702416E-2</c:v>
                </c:pt>
                <c:pt idx="172">
                  <c:v>2.1984924623115621E-2</c:v>
                </c:pt>
                <c:pt idx="173">
                  <c:v>2.5862068965517206E-2</c:v>
                </c:pt>
                <c:pt idx="174">
                  <c:v>3.2512315270936148E-2</c:v>
                </c:pt>
                <c:pt idx="175">
                  <c:v>1.9327731092437128E-2</c:v>
                </c:pt>
                <c:pt idx="176">
                  <c:v>2.3325808878856321E-2</c:v>
                </c:pt>
                <c:pt idx="177">
                  <c:v>2.1209740769835141E-2</c:v>
                </c:pt>
                <c:pt idx="178">
                  <c:v>2.7048528241845702E-2</c:v>
                </c:pt>
                <c:pt idx="179">
                  <c:v>2.3809523809523819E-2</c:v>
                </c:pt>
                <c:pt idx="180">
                  <c:v>1.7207147584381209E-2</c:v>
                </c:pt>
                <c:pt idx="181">
                  <c:v>1.6522988505747113E-2</c:v>
                </c:pt>
                <c:pt idx="182">
                  <c:v>1.7507002801120403E-2</c:v>
                </c:pt>
                <c:pt idx="183">
                  <c:v>2.0041465100207406E-2</c:v>
                </c:pt>
                <c:pt idx="184">
                  <c:v>1.4446227929373997E-2</c:v>
                </c:pt>
                <c:pt idx="185">
                  <c:v>2.3930384336475711E-2</c:v>
                </c:pt>
                <c:pt idx="186">
                  <c:v>1.7114914425427917E-2</c:v>
                </c:pt>
                <c:pt idx="187">
                  <c:v>1.9732205778717513E-2</c:v>
                </c:pt>
                <c:pt idx="188">
                  <c:v>1.20396600566572E-2</c:v>
                </c:pt>
                <c:pt idx="189">
                  <c:v>1.1315417256011309E-2</c:v>
                </c:pt>
              </c:numCache>
            </c:numRef>
          </c:val>
        </c:ser>
        <c:marker val="1"/>
        <c:axId val="105903232"/>
        <c:axId val="105904768"/>
      </c:lineChart>
      <c:catAx>
        <c:axId val="105903232"/>
        <c:scaling>
          <c:orientation val="minMax"/>
        </c:scaling>
        <c:delete val="1"/>
        <c:axPos val="b"/>
        <c:numFmt formatCode="m/d;@" sourceLinked="0"/>
        <c:tickLblPos val="none"/>
        <c:crossAx val="105904768"/>
        <c:crosses val="autoZero"/>
        <c:auto val="1"/>
        <c:lblAlgn val="ctr"/>
        <c:lblOffset val="100"/>
        <c:tickMarkSkip val="7"/>
      </c:catAx>
      <c:valAx>
        <c:axId val="105904768"/>
        <c:scaling>
          <c:orientation val="minMax"/>
        </c:scaling>
        <c:axPos val="l"/>
        <c:title>
          <c:tx>
            <c:rich>
              <a:bodyPr rot="-5400000" vert="horz"/>
              <a:lstStyle/>
              <a:p>
                <a:pPr>
                  <a:defRPr/>
                </a:pPr>
                <a:r>
                  <a:rPr lang="en-US"/>
                  <a:t>Narrow ILI / All Visits</a:t>
                </a:r>
              </a:p>
            </c:rich>
          </c:tx>
          <c:layout>
            <c:manualLayout>
              <c:xMode val="edge"/>
              <c:yMode val="edge"/>
              <c:x val="5.08599551085878E-3"/>
              <c:y val="0.276498720582113"/>
            </c:manualLayout>
          </c:layout>
        </c:title>
        <c:numFmt formatCode="0.0%" sourceLinked="0"/>
        <c:tickLblPos val="nextTo"/>
        <c:crossAx val="105903232"/>
        <c:crosses val="autoZero"/>
        <c:crossBetween val="between"/>
      </c:valAx>
      <c:spPr>
        <a:noFill/>
      </c:spPr>
    </c:plotArea>
    <c:legend>
      <c:legendPos val="t"/>
      <c:legendEntry>
        <c:idx val="1"/>
        <c:delete val="1"/>
      </c:legendEntry>
      <c:legendEntry>
        <c:idx val="2"/>
        <c:delete val="1"/>
      </c:legendEntry>
      <c:layout>
        <c:manualLayout>
          <c:xMode val="edge"/>
          <c:yMode val="edge"/>
          <c:x val="0.69362043487756975"/>
          <c:y val="0.27974981354502976"/>
          <c:w val="0.26976653522476141"/>
          <c:h val="0.10909556692996307"/>
        </c:manualLayout>
      </c:layout>
      <c:txPr>
        <a:bodyPr/>
        <a:lstStyle/>
        <a:p>
          <a:pPr>
            <a:defRPr sz="1600"/>
          </a:pPr>
          <a:endParaRPr lang="en-US"/>
        </a:p>
      </c:txPr>
    </c:legend>
    <c:plotVisOnly val="1"/>
  </c:chart>
  <c:spPr>
    <a:noFill/>
    <a:ln>
      <a:noFill/>
    </a:ln>
  </c:spPr>
  <c:txPr>
    <a:bodyPr/>
    <a:lstStyle/>
    <a:p>
      <a:pPr>
        <a:defRPr sz="1200">
          <a:solidFill>
            <a:schemeClr val="tx1">
              <a:lumMod val="75000"/>
              <a:lumOff val="25000"/>
            </a:schemeClr>
          </a:solidFill>
        </a:defRPr>
      </a:pPr>
      <a:endParaRPr lang="en-US"/>
    </a:p>
  </c:txPr>
  <c:externalData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style val="34"/>
  <c:clrMapOvr bg1="dk1" tx1="lt1" bg2="dk2" tx2="lt2" accent1="accent1" accent2="accent2" accent3="accent3" accent4="accent4" accent5="accent5" accent6="accent6" hlink="hlink" folHlink="folHlink"/>
  <c:chart>
    <c:title>
      <c:tx>
        <c:rich>
          <a:bodyPr/>
          <a:lstStyle/>
          <a:p>
            <a:pPr>
              <a:defRPr sz="1200"/>
            </a:pPr>
            <a:r>
              <a:rPr lang="en-US" sz="1200"/>
              <a:t>Age (in</a:t>
            </a:r>
            <a:r>
              <a:rPr lang="en-US" sz="1200" baseline="0"/>
              <a:t> years)</a:t>
            </a:r>
            <a:endParaRPr lang="en-US" sz="1200"/>
          </a:p>
        </c:rich>
      </c:tx>
      <c:layout>
        <c:manualLayout>
          <c:xMode val="edge"/>
          <c:yMode val="edge"/>
          <c:x val="0.740410757993758"/>
          <c:y val="0.27305946676166726"/>
        </c:manualLayout>
      </c:layout>
    </c:title>
    <c:plotArea>
      <c:layout>
        <c:manualLayout>
          <c:layoutTarget val="inner"/>
          <c:xMode val="edge"/>
          <c:yMode val="edge"/>
          <c:x val="3.2431773971282017E-2"/>
          <c:y val="0.10870975349891614"/>
          <c:w val="0.68361322044574202"/>
          <c:h val="0.83719238635450655"/>
        </c:manualLayout>
      </c:layout>
      <c:pieChart>
        <c:varyColors val="1"/>
        <c:ser>
          <c:idx val="0"/>
          <c:order val="0"/>
          <c:spPr>
            <a:ln w="12700">
              <a:solidFill>
                <a:schemeClr val="bg1"/>
              </a:solidFill>
            </a:ln>
          </c:spPr>
          <c:dPt>
            <c:idx val="0"/>
            <c:spPr>
              <a:solidFill>
                <a:schemeClr val="accent6">
                  <a:lumMod val="75000"/>
                </a:schemeClr>
              </a:solidFill>
              <a:ln w="12700">
                <a:solidFill>
                  <a:schemeClr val="bg1"/>
                </a:solidFill>
              </a:ln>
            </c:spPr>
          </c:dPt>
          <c:dPt>
            <c:idx val="1"/>
            <c:spPr>
              <a:solidFill>
                <a:schemeClr val="accent6">
                  <a:lumMod val="50000"/>
                </a:schemeClr>
              </a:solidFill>
              <a:ln w="12700">
                <a:solidFill>
                  <a:schemeClr val="bg1"/>
                </a:solidFill>
              </a:ln>
            </c:spPr>
          </c:dPt>
          <c:dPt>
            <c:idx val="2"/>
            <c:spPr>
              <a:solidFill>
                <a:schemeClr val="accent1">
                  <a:lumMod val="50000"/>
                </a:schemeClr>
              </a:solidFill>
              <a:ln w="12700">
                <a:solidFill>
                  <a:schemeClr val="bg1"/>
                </a:solidFill>
              </a:ln>
            </c:spPr>
          </c:dPt>
          <c:dPt>
            <c:idx val="3"/>
            <c:spPr>
              <a:solidFill>
                <a:schemeClr val="accent3"/>
              </a:solidFill>
              <a:ln w="12700">
                <a:solidFill>
                  <a:schemeClr val="bg1"/>
                </a:solidFill>
              </a:ln>
            </c:spPr>
          </c:dPt>
          <c:dPt>
            <c:idx val="4"/>
            <c:spPr>
              <a:solidFill>
                <a:schemeClr val="accent1">
                  <a:lumMod val="40000"/>
                  <a:lumOff val="60000"/>
                </a:schemeClr>
              </a:solidFill>
              <a:ln w="12700">
                <a:solidFill>
                  <a:schemeClr val="bg1"/>
                </a:solidFill>
              </a:ln>
            </c:spPr>
          </c:dPt>
          <c:dLbls>
            <c:dLbl>
              <c:idx val="0"/>
              <c:layout>
                <c:manualLayout>
                  <c:x val="-0.113655982752464"/>
                  <c:y val="0.16261311459467301"/>
                </c:manualLayout>
              </c:layout>
              <c:showPercent val="1"/>
            </c:dLbl>
            <c:dLbl>
              <c:idx val="1"/>
              <c:layout>
                <c:manualLayout>
                  <c:x val="-0.12445595012432698"/>
                  <c:y val="-0.21064809531512027"/>
                </c:manualLayout>
              </c:layout>
              <c:showPercent val="1"/>
            </c:dLbl>
            <c:dLbl>
              <c:idx val="2"/>
              <c:layout>
                <c:manualLayout>
                  <c:x val="0.15537448620137814"/>
                  <c:y val="5.2954682051939136E-2"/>
                </c:manualLayout>
              </c:layout>
              <c:showPercent val="1"/>
            </c:dLbl>
            <c:dLbl>
              <c:idx val="3"/>
              <c:layout>
                <c:manualLayout>
                  <c:x val="5.46684705776855E-2"/>
                  <c:y val="0.13457647335511888"/>
                </c:manualLayout>
              </c:layout>
              <c:showPercent val="1"/>
            </c:dLbl>
            <c:dLbl>
              <c:idx val="4"/>
              <c:layout>
                <c:manualLayout>
                  <c:x val="6.4283102028292516E-2"/>
                  <c:y val="0"/>
                </c:manualLayout>
              </c:layout>
              <c:spPr/>
              <c:txPr>
                <a:bodyPr/>
                <a:lstStyle/>
                <a:p>
                  <a:pPr>
                    <a:defRPr sz="1200" b="1">
                      <a:solidFill>
                        <a:sysClr val="windowText" lastClr="000000"/>
                      </a:solidFill>
                    </a:defRPr>
                  </a:pPr>
                  <a:endParaRPr lang="en-US"/>
                </a:p>
              </c:txPr>
              <c:showPercent val="1"/>
            </c:dLbl>
            <c:txPr>
              <a:bodyPr/>
              <a:lstStyle/>
              <a:p>
                <a:pPr>
                  <a:defRPr sz="1200" b="1">
                    <a:solidFill>
                      <a:schemeClr val="bg1"/>
                    </a:solidFill>
                  </a:defRPr>
                </a:pPr>
                <a:endParaRPr lang="en-US"/>
              </a:p>
            </c:txPr>
            <c:showPercent val="1"/>
            <c:showLeaderLines val="1"/>
          </c:dLbls>
          <c:cat>
            <c:strRef>
              <c:f>Table!$B$4:$B$8</c:f>
              <c:strCache>
                <c:ptCount val="5"/>
                <c:pt idx="0">
                  <c:v>0-4</c:v>
                </c:pt>
                <c:pt idx="1">
                  <c:v>5-17</c:v>
                </c:pt>
                <c:pt idx="2">
                  <c:v>18-44</c:v>
                </c:pt>
                <c:pt idx="3">
                  <c:v>45-64</c:v>
                </c:pt>
                <c:pt idx="4">
                  <c:v>65+</c:v>
                </c:pt>
              </c:strCache>
            </c:strRef>
          </c:cat>
          <c:val>
            <c:numRef>
              <c:f>Table!$C$4:$C$8</c:f>
              <c:numCache>
                <c:formatCode>General</c:formatCode>
                <c:ptCount val="5"/>
                <c:pt idx="0">
                  <c:v>87</c:v>
                </c:pt>
                <c:pt idx="1">
                  <c:v>208</c:v>
                </c:pt>
                <c:pt idx="2">
                  <c:v>144</c:v>
                </c:pt>
                <c:pt idx="3">
                  <c:v>34</c:v>
                </c:pt>
                <c:pt idx="4">
                  <c:v>7</c:v>
                </c:pt>
              </c:numCache>
            </c:numRef>
          </c:val>
        </c:ser>
        <c:dLbls>
          <c:showPercent val="1"/>
        </c:dLbls>
        <c:firstSliceAng val="0"/>
      </c:pieChart>
    </c:plotArea>
    <c:legend>
      <c:legendPos val="r"/>
      <c:txPr>
        <a:bodyPr/>
        <a:lstStyle/>
        <a:p>
          <a:pPr>
            <a:defRPr sz="1050" b="0"/>
          </a:pPr>
          <a:endParaRPr lang="en-US"/>
        </a:p>
      </c:txPr>
    </c:legend>
    <c:plotVisOnly val="1"/>
  </c:chart>
  <c:externalData r:id="rId2"/>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lrMapOvr bg1="dk1" tx1="lt1" bg2="dk2" tx2="lt2" accent1="accent1" accent2="accent2" accent3="accent3" accent4="accent4" accent5="accent5" accent6="accent6" hlink="hlink" folHlink="folHlink"/>
  <c:chart>
    <c:title>
      <c:tx>
        <c:rich>
          <a:bodyPr/>
          <a:lstStyle/>
          <a:p>
            <a:pPr algn="l">
              <a:defRPr sz="1400"/>
            </a:pPr>
            <a:r>
              <a:rPr lang="en-US" sz="1400" dirty="0" smtClean="0"/>
              <a:t>60 day trends – Daily Visits for ILI</a:t>
            </a:r>
            <a:endParaRPr lang="en-US" sz="1400" dirty="0"/>
          </a:p>
        </c:rich>
      </c:tx>
      <c:layout>
        <c:manualLayout>
          <c:xMode val="edge"/>
          <c:yMode val="edge"/>
          <c:x val="2.4846894138232708E-4"/>
          <c:y val="0.108108108108108"/>
        </c:manualLayout>
      </c:layout>
    </c:title>
    <c:plotArea>
      <c:layout>
        <c:manualLayout>
          <c:layoutTarget val="inner"/>
          <c:xMode val="edge"/>
          <c:yMode val="edge"/>
          <c:x val="0.15931528295805214"/>
          <c:y val="0.32538180534451083"/>
          <c:w val="0.82518766404199351"/>
          <c:h val="0.64487881997206653"/>
        </c:manualLayout>
      </c:layout>
      <c:lineChart>
        <c:grouping val="standard"/>
        <c:ser>
          <c:idx val="1"/>
          <c:order val="0"/>
          <c:tx>
            <c:strRef>
              <c:f>Sheet1!$O$31:$O$32</c:f>
              <c:strCache>
                <c:ptCount val="1"/>
                <c:pt idx="0">
                  <c:v>Jan 7 - Mar 8, 2009</c:v>
                </c:pt>
              </c:strCache>
            </c:strRef>
          </c:tx>
          <c:spPr>
            <a:ln>
              <a:solidFill>
                <a:schemeClr val="accent2">
                  <a:lumMod val="75000"/>
                </a:schemeClr>
              </a:solidFill>
              <a:prstDash val="sysDash"/>
            </a:ln>
          </c:spPr>
          <c:marker>
            <c:symbol val="none"/>
          </c:marker>
          <c:cat>
            <c:numRef>
              <c:f>Sheet1!$L$33:$L$93</c:f>
              <c:numCache>
                <c:formatCode>General</c:formatCode>
                <c:ptCount val="61"/>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numCache>
            </c:numRef>
          </c:cat>
          <c:val>
            <c:numRef>
              <c:f>Sheet1!$O$33:$O$93</c:f>
              <c:numCache>
                <c:formatCode>General</c:formatCode>
                <c:ptCount val="61"/>
                <c:pt idx="0">
                  <c:v>12</c:v>
                </c:pt>
                <c:pt idx="1">
                  <c:v>10</c:v>
                </c:pt>
                <c:pt idx="2">
                  <c:v>12</c:v>
                </c:pt>
                <c:pt idx="3">
                  <c:v>20</c:v>
                </c:pt>
                <c:pt idx="4">
                  <c:v>15</c:v>
                </c:pt>
                <c:pt idx="5">
                  <c:v>14</c:v>
                </c:pt>
                <c:pt idx="6">
                  <c:v>16</c:v>
                </c:pt>
                <c:pt idx="7">
                  <c:v>15</c:v>
                </c:pt>
                <c:pt idx="8">
                  <c:v>14</c:v>
                </c:pt>
                <c:pt idx="9">
                  <c:v>19</c:v>
                </c:pt>
                <c:pt idx="10">
                  <c:v>13</c:v>
                </c:pt>
                <c:pt idx="11">
                  <c:v>11</c:v>
                </c:pt>
                <c:pt idx="12">
                  <c:v>28</c:v>
                </c:pt>
                <c:pt idx="13">
                  <c:v>24</c:v>
                </c:pt>
                <c:pt idx="14">
                  <c:v>25</c:v>
                </c:pt>
                <c:pt idx="15">
                  <c:v>26</c:v>
                </c:pt>
                <c:pt idx="16">
                  <c:v>15</c:v>
                </c:pt>
                <c:pt idx="17">
                  <c:v>27</c:v>
                </c:pt>
                <c:pt idx="18">
                  <c:v>26</c:v>
                </c:pt>
                <c:pt idx="19">
                  <c:v>32</c:v>
                </c:pt>
                <c:pt idx="20">
                  <c:v>12</c:v>
                </c:pt>
                <c:pt idx="21">
                  <c:v>23</c:v>
                </c:pt>
                <c:pt idx="22">
                  <c:v>13</c:v>
                </c:pt>
                <c:pt idx="23">
                  <c:v>30</c:v>
                </c:pt>
                <c:pt idx="24">
                  <c:v>25</c:v>
                </c:pt>
                <c:pt idx="25">
                  <c:v>20</c:v>
                </c:pt>
                <c:pt idx="26">
                  <c:v>29</c:v>
                </c:pt>
                <c:pt idx="27">
                  <c:v>34</c:v>
                </c:pt>
                <c:pt idx="28">
                  <c:v>34</c:v>
                </c:pt>
                <c:pt idx="29">
                  <c:v>18</c:v>
                </c:pt>
                <c:pt idx="30">
                  <c:v>34</c:v>
                </c:pt>
                <c:pt idx="31">
                  <c:v>36</c:v>
                </c:pt>
                <c:pt idx="32">
                  <c:v>45</c:v>
                </c:pt>
                <c:pt idx="33">
                  <c:v>33</c:v>
                </c:pt>
                <c:pt idx="34">
                  <c:v>40</c:v>
                </c:pt>
                <c:pt idx="35">
                  <c:v>42</c:v>
                </c:pt>
                <c:pt idx="36">
                  <c:v>28</c:v>
                </c:pt>
                <c:pt idx="37">
                  <c:v>38</c:v>
                </c:pt>
                <c:pt idx="38">
                  <c:v>19</c:v>
                </c:pt>
                <c:pt idx="39">
                  <c:v>49</c:v>
                </c:pt>
                <c:pt idx="40">
                  <c:v>47</c:v>
                </c:pt>
                <c:pt idx="41">
                  <c:v>36</c:v>
                </c:pt>
                <c:pt idx="42">
                  <c:v>57</c:v>
                </c:pt>
                <c:pt idx="43">
                  <c:v>45</c:v>
                </c:pt>
                <c:pt idx="44">
                  <c:v>32</c:v>
                </c:pt>
                <c:pt idx="45">
                  <c:v>45</c:v>
                </c:pt>
                <c:pt idx="46">
                  <c:v>31</c:v>
                </c:pt>
                <c:pt idx="47">
                  <c:v>39</c:v>
                </c:pt>
                <c:pt idx="48">
                  <c:v>38</c:v>
                </c:pt>
                <c:pt idx="49">
                  <c:v>34</c:v>
                </c:pt>
                <c:pt idx="50">
                  <c:v>25</c:v>
                </c:pt>
                <c:pt idx="51">
                  <c:v>37</c:v>
                </c:pt>
                <c:pt idx="52">
                  <c:v>33</c:v>
                </c:pt>
                <c:pt idx="53">
                  <c:v>22</c:v>
                </c:pt>
                <c:pt idx="54">
                  <c:v>37</c:v>
                </c:pt>
                <c:pt idx="55">
                  <c:v>24</c:v>
                </c:pt>
                <c:pt idx="56">
                  <c:v>26</c:v>
                </c:pt>
                <c:pt idx="57">
                  <c:v>41</c:v>
                </c:pt>
                <c:pt idx="58">
                  <c:v>18</c:v>
                </c:pt>
                <c:pt idx="59">
                  <c:v>17</c:v>
                </c:pt>
                <c:pt idx="60">
                  <c:v>28</c:v>
                </c:pt>
              </c:numCache>
            </c:numRef>
          </c:val>
        </c:ser>
        <c:ser>
          <c:idx val="5"/>
          <c:order val="1"/>
          <c:tx>
            <c:strRef>
              <c:f>Sheet1!$S$31:$S$32</c:f>
              <c:strCache>
                <c:ptCount val="1"/>
                <c:pt idx="0">
                  <c:v>Apr 15 - Jun 14, 2009</c:v>
                </c:pt>
              </c:strCache>
            </c:strRef>
          </c:tx>
          <c:spPr>
            <a:ln w="38100">
              <a:solidFill>
                <a:schemeClr val="accent2">
                  <a:lumMod val="50000"/>
                </a:schemeClr>
              </a:solidFill>
            </a:ln>
          </c:spPr>
          <c:marker>
            <c:symbol val="none"/>
          </c:marker>
          <c:cat>
            <c:numRef>
              <c:f>Sheet1!$L$33:$L$93</c:f>
              <c:numCache>
                <c:formatCode>General</c:formatCode>
                <c:ptCount val="61"/>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numCache>
            </c:numRef>
          </c:cat>
          <c:val>
            <c:numRef>
              <c:f>Sheet1!$S$33:$S$93</c:f>
              <c:numCache>
                <c:formatCode>General</c:formatCode>
                <c:ptCount val="61"/>
                <c:pt idx="0">
                  <c:v>14</c:v>
                </c:pt>
                <c:pt idx="1">
                  <c:v>15</c:v>
                </c:pt>
                <c:pt idx="2">
                  <c:v>15</c:v>
                </c:pt>
                <c:pt idx="3">
                  <c:v>17</c:v>
                </c:pt>
                <c:pt idx="4">
                  <c:v>19</c:v>
                </c:pt>
                <c:pt idx="5">
                  <c:v>21</c:v>
                </c:pt>
                <c:pt idx="6">
                  <c:v>12</c:v>
                </c:pt>
                <c:pt idx="7">
                  <c:v>14</c:v>
                </c:pt>
                <c:pt idx="8">
                  <c:v>7</c:v>
                </c:pt>
                <c:pt idx="9">
                  <c:v>13</c:v>
                </c:pt>
                <c:pt idx="10">
                  <c:v>15</c:v>
                </c:pt>
                <c:pt idx="11">
                  <c:v>18</c:v>
                </c:pt>
                <c:pt idx="12">
                  <c:v>35</c:v>
                </c:pt>
                <c:pt idx="13">
                  <c:v>43</c:v>
                </c:pt>
                <c:pt idx="14">
                  <c:v>77</c:v>
                </c:pt>
                <c:pt idx="15">
                  <c:v>86</c:v>
                </c:pt>
                <c:pt idx="16">
                  <c:v>72</c:v>
                </c:pt>
                <c:pt idx="17">
                  <c:v>83</c:v>
                </c:pt>
                <c:pt idx="18">
                  <c:v>77</c:v>
                </c:pt>
                <c:pt idx="19">
                  <c:v>67</c:v>
                </c:pt>
                <c:pt idx="20">
                  <c:v>40</c:v>
                </c:pt>
                <c:pt idx="21">
                  <c:v>45</c:v>
                </c:pt>
                <c:pt idx="22">
                  <c:v>54</c:v>
                </c:pt>
                <c:pt idx="23">
                  <c:v>39</c:v>
                </c:pt>
                <c:pt idx="24">
                  <c:v>41</c:v>
                </c:pt>
                <c:pt idx="25">
                  <c:v>47</c:v>
                </c:pt>
                <c:pt idx="26">
                  <c:v>37</c:v>
                </c:pt>
                <c:pt idx="27">
                  <c:v>38</c:v>
                </c:pt>
                <c:pt idx="28">
                  <c:v>29</c:v>
                </c:pt>
                <c:pt idx="29">
                  <c:v>30</c:v>
                </c:pt>
                <c:pt idx="30">
                  <c:v>30</c:v>
                </c:pt>
                <c:pt idx="31">
                  <c:v>36</c:v>
                </c:pt>
                <c:pt idx="32">
                  <c:v>43</c:v>
                </c:pt>
                <c:pt idx="33">
                  <c:v>35</c:v>
                </c:pt>
                <c:pt idx="34">
                  <c:v>47</c:v>
                </c:pt>
                <c:pt idx="35">
                  <c:v>84</c:v>
                </c:pt>
                <c:pt idx="36">
                  <c:v>82</c:v>
                </c:pt>
                <c:pt idx="37">
                  <c:v>88</c:v>
                </c:pt>
                <c:pt idx="38">
                  <c:v>104</c:v>
                </c:pt>
                <c:pt idx="39">
                  <c:v>107</c:v>
                </c:pt>
                <c:pt idx="40">
                  <c:v>103</c:v>
                </c:pt>
                <c:pt idx="41">
                  <c:v>104</c:v>
                </c:pt>
                <c:pt idx="42">
                  <c:v>103</c:v>
                </c:pt>
                <c:pt idx="43">
                  <c:v>69</c:v>
                </c:pt>
                <c:pt idx="44">
                  <c:v>86</c:v>
                </c:pt>
                <c:pt idx="45">
                  <c:v>100</c:v>
                </c:pt>
                <c:pt idx="46">
                  <c:v>121</c:v>
                </c:pt>
                <c:pt idx="47">
                  <c:v>117</c:v>
                </c:pt>
                <c:pt idx="48">
                  <c:v>133</c:v>
                </c:pt>
                <c:pt idx="49">
                  <c:v>112</c:v>
                </c:pt>
                <c:pt idx="50">
                  <c:v>117</c:v>
                </c:pt>
                <c:pt idx="51">
                  <c:v>89</c:v>
                </c:pt>
                <c:pt idx="52">
                  <c:v>122</c:v>
                </c:pt>
                <c:pt idx="53">
                  <c:v>126</c:v>
                </c:pt>
                <c:pt idx="54">
                  <c:v>111</c:v>
                </c:pt>
                <c:pt idx="55">
                  <c:v>100</c:v>
                </c:pt>
                <c:pt idx="56">
                  <c:v>87</c:v>
                </c:pt>
                <c:pt idx="57">
                  <c:v>100</c:v>
                </c:pt>
                <c:pt idx="58">
                  <c:v>73</c:v>
                </c:pt>
                <c:pt idx="59">
                  <c:v>87</c:v>
                </c:pt>
                <c:pt idx="60">
                  <c:v>71</c:v>
                </c:pt>
              </c:numCache>
            </c:numRef>
          </c:val>
        </c:ser>
        <c:ser>
          <c:idx val="9"/>
          <c:order val="2"/>
          <c:tx>
            <c:strRef>
              <c:f>Sheet1!$W$31:$W$32</c:f>
              <c:strCache>
                <c:ptCount val="1"/>
                <c:pt idx="0">
                  <c:v>Apr 15 - Jun 14, 2008</c:v>
                </c:pt>
              </c:strCache>
            </c:strRef>
          </c:tx>
          <c:spPr>
            <a:ln>
              <a:solidFill>
                <a:schemeClr val="bg1">
                  <a:lumMod val="50000"/>
                </a:schemeClr>
              </a:solidFill>
            </a:ln>
          </c:spPr>
          <c:marker>
            <c:symbol val="none"/>
          </c:marker>
          <c:cat>
            <c:numRef>
              <c:f>Sheet1!$L$33:$L$93</c:f>
              <c:numCache>
                <c:formatCode>General</c:formatCode>
                <c:ptCount val="61"/>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numCache>
            </c:numRef>
          </c:cat>
          <c:val>
            <c:numRef>
              <c:f>Sheet1!$W$33:$W$93</c:f>
              <c:numCache>
                <c:formatCode>General</c:formatCode>
                <c:ptCount val="61"/>
                <c:pt idx="0">
                  <c:v>20</c:v>
                </c:pt>
                <c:pt idx="1">
                  <c:v>11</c:v>
                </c:pt>
                <c:pt idx="2">
                  <c:v>16</c:v>
                </c:pt>
                <c:pt idx="3">
                  <c:v>14</c:v>
                </c:pt>
                <c:pt idx="4">
                  <c:v>14</c:v>
                </c:pt>
                <c:pt idx="5">
                  <c:v>17</c:v>
                </c:pt>
                <c:pt idx="6">
                  <c:v>23</c:v>
                </c:pt>
                <c:pt idx="7">
                  <c:v>9</c:v>
                </c:pt>
                <c:pt idx="8">
                  <c:v>10</c:v>
                </c:pt>
                <c:pt idx="9">
                  <c:v>7</c:v>
                </c:pt>
                <c:pt idx="10">
                  <c:v>9</c:v>
                </c:pt>
                <c:pt idx="11">
                  <c:v>12</c:v>
                </c:pt>
                <c:pt idx="12">
                  <c:v>10</c:v>
                </c:pt>
                <c:pt idx="13">
                  <c:v>16</c:v>
                </c:pt>
                <c:pt idx="14">
                  <c:v>18</c:v>
                </c:pt>
                <c:pt idx="15">
                  <c:v>6</c:v>
                </c:pt>
                <c:pt idx="16">
                  <c:v>6</c:v>
                </c:pt>
                <c:pt idx="17">
                  <c:v>13</c:v>
                </c:pt>
                <c:pt idx="18">
                  <c:v>5</c:v>
                </c:pt>
                <c:pt idx="19">
                  <c:v>10</c:v>
                </c:pt>
                <c:pt idx="20">
                  <c:v>8</c:v>
                </c:pt>
                <c:pt idx="21">
                  <c:v>9</c:v>
                </c:pt>
                <c:pt idx="22">
                  <c:v>3</c:v>
                </c:pt>
                <c:pt idx="23">
                  <c:v>11</c:v>
                </c:pt>
                <c:pt idx="24">
                  <c:v>6</c:v>
                </c:pt>
                <c:pt idx="25">
                  <c:v>16</c:v>
                </c:pt>
                <c:pt idx="26">
                  <c:v>12</c:v>
                </c:pt>
                <c:pt idx="27">
                  <c:v>16</c:v>
                </c:pt>
                <c:pt idx="28">
                  <c:v>6</c:v>
                </c:pt>
                <c:pt idx="29">
                  <c:v>9</c:v>
                </c:pt>
                <c:pt idx="30">
                  <c:v>16</c:v>
                </c:pt>
                <c:pt idx="31">
                  <c:v>13</c:v>
                </c:pt>
                <c:pt idx="32">
                  <c:v>9</c:v>
                </c:pt>
                <c:pt idx="33">
                  <c:v>8</c:v>
                </c:pt>
                <c:pt idx="34">
                  <c:v>16</c:v>
                </c:pt>
                <c:pt idx="35">
                  <c:v>5</c:v>
                </c:pt>
                <c:pt idx="36">
                  <c:v>15</c:v>
                </c:pt>
                <c:pt idx="37">
                  <c:v>4</c:v>
                </c:pt>
                <c:pt idx="38">
                  <c:v>10</c:v>
                </c:pt>
                <c:pt idx="39">
                  <c:v>13</c:v>
                </c:pt>
                <c:pt idx="40">
                  <c:v>12</c:v>
                </c:pt>
                <c:pt idx="41">
                  <c:v>20</c:v>
                </c:pt>
                <c:pt idx="42">
                  <c:v>16</c:v>
                </c:pt>
                <c:pt idx="43">
                  <c:v>9</c:v>
                </c:pt>
                <c:pt idx="44">
                  <c:v>6</c:v>
                </c:pt>
                <c:pt idx="45">
                  <c:v>7</c:v>
                </c:pt>
                <c:pt idx="46">
                  <c:v>19</c:v>
                </c:pt>
                <c:pt idx="47">
                  <c:v>3</c:v>
                </c:pt>
                <c:pt idx="48">
                  <c:v>6</c:v>
                </c:pt>
                <c:pt idx="49">
                  <c:v>7</c:v>
                </c:pt>
                <c:pt idx="50">
                  <c:v>10</c:v>
                </c:pt>
                <c:pt idx="51">
                  <c:v>4</c:v>
                </c:pt>
                <c:pt idx="52">
                  <c:v>2</c:v>
                </c:pt>
                <c:pt idx="53">
                  <c:v>11</c:v>
                </c:pt>
                <c:pt idx="54">
                  <c:v>10</c:v>
                </c:pt>
                <c:pt idx="55">
                  <c:v>10</c:v>
                </c:pt>
                <c:pt idx="56">
                  <c:v>9</c:v>
                </c:pt>
                <c:pt idx="57">
                  <c:v>10</c:v>
                </c:pt>
                <c:pt idx="58">
                  <c:v>7</c:v>
                </c:pt>
                <c:pt idx="59">
                  <c:v>13</c:v>
                </c:pt>
                <c:pt idx="60">
                  <c:v>10</c:v>
                </c:pt>
              </c:numCache>
            </c:numRef>
          </c:val>
        </c:ser>
        <c:marker val="1"/>
        <c:axId val="108724224"/>
        <c:axId val="108725760"/>
      </c:lineChart>
      <c:catAx>
        <c:axId val="108724224"/>
        <c:scaling>
          <c:orientation val="minMax"/>
        </c:scaling>
        <c:delete val="1"/>
        <c:axPos val="b"/>
        <c:numFmt formatCode="General" sourceLinked="1"/>
        <c:majorTickMark val="none"/>
        <c:tickLblPos val="none"/>
        <c:crossAx val="108725760"/>
        <c:crosses val="autoZero"/>
        <c:auto val="1"/>
        <c:lblAlgn val="ctr"/>
        <c:lblOffset val="100"/>
        <c:tickLblSkip val="10"/>
        <c:tickMarkSkip val="10"/>
      </c:catAx>
      <c:valAx>
        <c:axId val="108725760"/>
        <c:scaling>
          <c:orientation val="minMax"/>
        </c:scaling>
        <c:axPos val="l"/>
        <c:majorGridlines>
          <c:spPr>
            <a:ln>
              <a:solidFill>
                <a:schemeClr val="bg1">
                  <a:lumMod val="85000"/>
                </a:schemeClr>
              </a:solidFill>
            </a:ln>
          </c:spPr>
        </c:majorGridlines>
        <c:title>
          <c:tx>
            <c:rich>
              <a:bodyPr rot="-5400000" vert="horz"/>
              <a:lstStyle/>
              <a:p>
                <a:pPr>
                  <a:defRPr/>
                </a:pPr>
                <a:r>
                  <a:rPr lang="en-US" dirty="0" smtClean="0"/>
                  <a:t>Number of Visits</a:t>
                </a:r>
                <a:r>
                  <a:rPr lang="en-US" baseline="0" dirty="0" smtClean="0"/>
                  <a:t> for ILI</a:t>
                </a:r>
                <a:endParaRPr lang="en-US" dirty="0"/>
              </a:p>
            </c:rich>
          </c:tx>
          <c:layout>
            <c:manualLayout>
              <c:xMode val="edge"/>
              <c:yMode val="edge"/>
              <c:x val="5.2484228945066484E-3"/>
              <c:y val="0.42362062850251808"/>
            </c:manualLayout>
          </c:layout>
        </c:title>
        <c:numFmt formatCode="General" sourceLinked="1"/>
        <c:majorTickMark val="none"/>
        <c:tickLblPos val="nextTo"/>
        <c:spPr>
          <a:ln w="9525">
            <a:noFill/>
          </a:ln>
        </c:spPr>
        <c:crossAx val="108724224"/>
        <c:crosses val="autoZero"/>
        <c:crossBetween val="between"/>
      </c:valAx>
    </c:plotArea>
    <c:legend>
      <c:legendPos val="b"/>
      <c:layout>
        <c:manualLayout>
          <c:xMode val="edge"/>
          <c:yMode val="edge"/>
          <c:x val="0.62883048993875801"/>
          <c:y val="5.7025962970844897E-2"/>
          <c:w val="0.36631578947368643"/>
          <c:h val="0.21869724054763531"/>
        </c:manualLayout>
      </c:layout>
    </c:legend>
    <c:plotVisOnly val="1"/>
  </c:chart>
  <c:externalData r:id="rId2"/>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lrMapOvr bg1="dk1" tx1="lt1" bg2="dk2" tx2="lt2" accent1="accent1" accent2="accent2" accent3="accent3" accent4="accent4" accent5="accent5" accent6="accent6" hlink="hlink" folHlink="folHlink"/>
  <c:chart>
    <c:plotArea>
      <c:layout/>
      <c:lineChart>
        <c:grouping val="standard"/>
        <c:ser>
          <c:idx val="0"/>
          <c:order val="0"/>
          <c:tx>
            <c:strRef>
              <c:f>Sheet1!$B$1</c:f>
              <c:strCache>
                <c:ptCount val="1"/>
                <c:pt idx="0">
                  <c:v>February Baseline </c:v>
                </c:pt>
              </c:strCache>
            </c:strRef>
          </c:tx>
          <c:spPr>
            <a:ln>
              <a:solidFill>
                <a:srgbClr val="0000FF"/>
              </a:solidFill>
            </a:ln>
          </c:spPr>
          <c:marker>
            <c:symbol val="none"/>
          </c:marker>
          <c:cat>
            <c:strRef>
              <c:f>Sheet1!$A$2:$A$12</c:f>
              <c:strCache>
                <c:ptCount val="11"/>
                <c:pt idx="0">
                  <c:v>A</c:v>
                </c:pt>
                <c:pt idx="1">
                  <c:v>B </c:v>
                </c:pt>
                <c:pt idx="2">
                  <c:v>C </c:v>
                </c:pt>
                <c:pt idx="3">
                  <c:v>D </c:v>
                </c:pt>
                <c:pt idx="4">
                  <c:v>E </c:v>
                </c:pt>
                <c:pt idx="5">
                  <c:v>F </c:v>
                </c:pt>
                <c:pt idx="6">
                  <c:v>G </c:v>
                </c:pt>
                <c:pt idx="7">
                  <c:v>H </c:v>
                </c:pt>
                <c:pt idx="8">
                  <c:v>I </c:v>
                </c:pt>
                <c:pt idx="9">
                  <c:v>J </c:v>
                </c:pt>
                <c:pt idx="10">
                  <c:v>K </c:v>
                </c:pt>
              </c:strCache>
            </c:strRef>
          </c:cat>
          <c:val>
            <c:numRef>
              <c:f>Sheet1!$B$2:$B$12</c:f>
              <c:numCache>
                <c:formatCode>General</c:formatCode>
                <c:ptCount val="11"/>
                <c:pt idx="0">
                  <c:v>95</c:v>
                </c:pt>
                <c:pt idx="1">
                  <c:v>96</c:v>
                </c:pt>
                <c:pt idx="2">
                  <c:v>94</c:v>
                </c:pt>
                <c:pt idx="3">
                  <c:v>91</c:v>
                </c:pt>
                <c:pt idx="4">
                  <c:v>94</c:v>
                </c:pt>
                <c:pt idx="5">
                  <c:v>93</c:v>
                </c:pt>
                <c:pt idx="6">
                  <c:v>95</c:v>
                </c:pt>
                <c:pt idx="7">
                  <c:v>95</c:v>
                </c:pt>
                <c:pt idx="8">
                  <c:v>95</c:v>
                </c:pt>
                <c:pt idx="9">
                  <c:v>95</c:v>
                </c:pt>
                <c:pt idx="10">
                  <c:v>92</c:v>
                </c:pt>
              </c:numCache>
            </c:numRef>
          </c:val>
        </c:ser>
        <c:ser>
          <c:idx val="1"/>
          <c:order val="1"/>
          <c:tx>
            <c:strRef>
              <c:f>Sheet1!$C$1</c:f>
              <c:strCache>
                <c:ptCount val="1"/>
                <c:pt idx="0">
                  <c:v>Pre-Closure </c:v>
                </c:pt>
              </c:strCache>
            </c:strRef>
          </c:tx>
          <c:spPr>
            <a:ln>
              <a:solidFill>
                <a:srgbClr val="FF0000"/>
              </a:solidFill>
            </a:ln>
          </c:spPr>
          <c:marker>
            <c:symbol val="none"/>
          </c:marker>
          <c:cat>
            <c:strRef>
              <c:f>Sheet1!$A$2:$A$12</c:f>
              <c:strCache>
                <c:ptCount val="11"/>
                <c:pt idx="0">
                  <c:v>A</c:v>
                </c:pt>
                <c:pt idx="1">
                  <c:v>B </c:v>
                </c:pt>
                <c:pt idx="2">
                  <c:v>C </c:v>
                </c:pt>
                <c:pt idx="3">
                  <c:v>D </c:v>
                </c:pt>
                <c:pt idx="4">
                  <c:v>E </c:v>
                </c:pt>
                <c:pt idx="5">
                  <c:v>F </c:v>
                </c:pt>
                <c:pt idx="6">
                  <c:v>G </c:v>
                </c:pt>
                <c:pt idx="7">
                  <c:v>H </c:v>
                </c:pt>
                <c:pt idx="8">
                  <c:v>I </c:v>
                </c:pt>
                <c:pt idx="9">
                  <c:v>J </c:v>
                </c:pt>
                <c:pt idx="10">
                  <c:v>K </c:v>
                </c:pt>
              </c:strCache>
            </c:strRef>
          </c:cat>
          <c:val>
            <c:numRef>
              <c:f>Sheet1!$C$2:$C$12</c:f>
              <c:numCache>
                <c:formatCode>General</c:formatCode>
                <c:ptCount val="11"/>
                <c:pt idx="0">
                  <c:v>78</c:v>
                </c:pt>
                <c:pt idx="1">
                  <c:v>89</c:v>
                </c:pt>
                <c:pt idx="2">
                  <c:v>88</c:v>
                </c:pt>
                <c:pt idx="3">
                  <c:v>77</c:v>
                </c:pt>
                <c:pt idx="4">
                  <c:v>88</c:v>
                </c:pt>
                <c:pt idx="5">
                  <c:v>77</c:v>
                </c:pt>
                <c:pt idx="6">
                  <c:v>78</c:v>
                </c:pt>
                <c:pt idx="7">
                  <c:v>69</c:v>
                </c:pt>
                <c:pt idx="8">
                  <c:v>69</c:v>
                </c:pt>
                <c:pt idx="9">
                  <c:v>79</c:v>
                </c:pt>
                <c:pt idx="10">
                  <c:v>84</c:v>
                </c:pt>
              </c:numCache>
            </c:numRef>
          </c:val>
        </c:ser>
        <c:ser>
          <c:idx val="2"/>
          <c:order val="2"/>
          <c:tx>
            <c:strRef>
              <c:f>Sheet1!$D$1</c:f>
              <c:strCache>
                <c:ptCount val="1"/>
                <c:pt idx="0">
                  <c:v>Post-Closure </c:v>
                </c:pt>
              </c:strCache>
            </c:strRef>
          </c:tx>
          <c:spPr>
            <a:ln>
              <a:solidFill>
                <a:srgbClr val="FFFF00"/>
              </a:solidFill>
            </a:ln>
          </c:spPr>
          <c:marker>
            <c:symbol val="none"/>
          </c:marker>
          <c:cat>
            <c:strRef>
              <c:f>Sheet1!$A$2:$A$12</c:f>
              <c:strCache>
                <c:ptCount val="11"/>
                <c:pt idx="0">
                  <c:v>A</c:v>
                </c:pt>
                <c:pt idx="1">
                  <c:v>B </c:v>
                </c:pt>
                <c:pt idx="2">
                  <c:v>C </c:v>
                </c:pt>
                <c:pt idx="3">
                  <c:v>D </c:v>
                </c:pt>
                <c:pt idx="4">
                  <c:v>E </c:v>
                </c:pt>
                <c:pt idx="5">
                  <c:v>F </c:v>
                </c:pt>
                <c:pt idx="6">
                  <c:v>G </c:v>
                </c:pt>
                <c:pt idx="7">
                  <c:v>H </c:v>
                </c:pt>
                <c:pt idx="8">
                  <c:v>I </c:v>
                </c:pt>
                <c:pt idx="9">
                  <c:v>J </c:v>
                </c:pt>
                <c:pt idx="10">
                  <c:v>K </c:v>
                </c:pt>
              </c:strCache>
            </c:strRef>
          </c:cat>
          <c:val>
            <c:numRef>
              <c:f>Sheet1!$D$2:$D$12</c:f>
              <c:numCache>
                <c:formatCode>General</c:formatCode>
                <c:ptCount val="11"/>
                <c:pt idx="0">
                  <c:v>87</c:v>
                </c:pt>
                <c:pt idx="1">
                  <c:v>96</c:v>
                </c:pt>
                <c:pt idx="2">
                  <c:v>88</c:v>
                </c:pt>
                <c:pt idx="3">
                  <c:v>90</c:v>
                </c:pt>
                <c:pt idx="4">
                  <c:v>90</c:v>
                </c:pt>
                <c:pt idx="5">
                  <c:v>90</c:v>
                </c:pt>
                <c:pt idx="6">
                  <c:v>93</c:v>
                </c:pt>
                <c:pt idx="7">
                  <c:v>89</c:v>
                </c:pt>
                <c:pt idx="8">
                  <c:v>83</c:v>
                </c:pt>
                <c:pt idx="9">
                  <c:v>94</c:v>
                </c:pt>
                <c:pt idx="10">
                  <c:v>86</c:v>
                </c:pt>
              </c:numCache>
            </c:numRef>
          </c:val>
        </c:ser>
        <c:marker val="1"/>
        <c:axId val="109943808"/>
        <c:axId val="109945600"/>
      </c:lineChart>
      <c:catAx>
        <c:axId val="109943808"/>
        <c:scaling>
          <c:orientation val="minMax"/>
        </c:scaling>
        <c:axPos val="b"/>
        <c:tickLblPos val="nextTo"/>
        <c:crossAx val="109945600"/>
        <c:crosses val="autoZero"/>
        <c:auto val="1"/>
        <c:lblAlgn val="ctr"/>
        <c:lblOffset val="100"/>
      </c:catAx>
      <c:valAx>
        <c:axId val="109945600"/>
        <c:scaling>
          <c:orientation val="minMax"/>
          <c:min val="40"/>
        </c:scaling>
        <c:axPos val="l"/>
        <c:majorGridlines/>
        <c:numFmt formatCode="General" sourceLinked="1"/>
        <c:tickLblPos val="nextTo"/>
        <c:crossAx val="109943808"/>
        <c:crosses val="autoZero"/>
        <c:crossBetween val="between"/>
      </c:valAx>
    </c:plotArea>
    <c:legend>
      <c:legendPos val="b"/>
      <c:txPr>
        <a:bodyPr/>
        <a:lstStyle/>
        <a:p>
          <a:pPr>
            <a:defRPr sz="1400"/>
          </a:pPr>
          <a:endParaRPr lang="en-US"/>
        </a:p>
      </c:txPr>
    </c:legend>
    <c:plotVisOnly val="1"/>
  </c:chart>
  <c:externalData r:id="rId2"/>
</c:chartSpace>
</file>

<file path=ppt/diagrams/_rels/data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image" Target="../media/image43.jpeg"/></Relationships>
</file>

<file path=ppt/diagrams/_rels/data3.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image" Target="../media/image77.jpeg"/><Relationship Id="rId5" Type="http://schemas.openxmlformats.org/officeDocument/2006/relationships/image" Target="../media/image81.jpeg"/><Relationship Id="rId4" Type="http://schemas.openxmlformats.org/officeDocument/2006/relationships/image" Target="../media/image80.jpeg"/></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3BB905-A80F-433F-BA56-4D96C6FBBB83}" type="doc">
      <dgm:prSet loTypeId="urn:microsoft.com/office/officeart/2005/8/layout/vList4" loCatId="list" qsTypeId="urn:microsoft.com/office/officeart/2005/8/quickstyle/simple3" qsCatId="simple" csTypeId="urn:microsoft.com/office/officeart/2005/8/colors/accent1_1" csCatId="accent1" phldr="1"/>
      <dgm:spPr/>
      <dgm:t>
        <a:bodyPr/>
        <a:lstStyle/>
        <a:p>
          <a:endParaRPr lang="en-US"/>
        </a:p>
      </dgm:t>
    </dgm:pt>
    <dgm:pt modelId="{B599201D-49DB-4075-AE90-295A45A62EDD}">
      <dgm:prSet custT="1"/>
      <dgm:spPr/>
      <dgm:t>
        <a:bodyPr lIns="0"/>
        <a:lstStyle/>
        <a:p>
          <a:pPr rtl="0"/>
          <a:r>
            <a:rPr lang="en-US" sz="2400" b="1" dirty="0" smtClean="0"/>
            <a:t>Uses a unique bar code on triage tags or wristbands to track patients.</a:t>
          </a:r>
          <a:r>
            <a:rPr lang="en-US" sz="2400" dirty="0" smtClean="0"/>
            <a:t> </a:t>
          </a:r>
          <a:endParaRPr lang="en-US" sz="2400" dirty="0"/>
        </a:p>
      </dgm:t>
    </dgm:pt>
    <dgm:pt modelId="{2397599A-D5F8-42DF-A422-6F3301FC592E}" type="parTrans" cxnId="{5AC40050-F8ED-4CB4-9EBC-263D8A2BE14E}">
      <dgm:prSet/>
      <dgm:spPr/>
      <dgm:t>
        <a:bodyPr/>
        <a:lstStyle/>
        <a:p>
          <a:endParaRPr lang="en-US"/>
        </a:p>
      </dgm:t>
    </dgm:pt>
    <dgm:pt modelId="{BF6C6D90-301C-4D28-AFF9-12F434A992B6}" type="sibTrans" cxnId="{5AC40050-F8ED-4CB4-9EBC-263D8A2BE14E}">
      <dgm:prSet/>
      <dgm:spPr/>
      <dgm:t>
        <a:bodyPr/>
        <a:lstStyle/>
        <a:p>
          <a:endParaRPr lang="en-US"/>
        </a:p>
      </dgm:t>
    </dgm:pt>
    <dgm:pt modelId="{375D39B1-9D09-491E-8A2B-3BD60F851987}">
      <dgm:prSet custT="1"/>
      <dgm:spPr/>
      <dgm:t>
        <a:bodyPr/>
        <a:lstStyle/>
        <a:p>
          <a:pPr rtl="0"/>
          <a:r>
            <a:rPr lang="en-US" sz="2400" b="1" dirty="0" smtClean="0"/>
            <a:t>Patient information can be looked up on web interface</a:t>
          </a:r>
          <a:endParaRPr lang="en-US" sz="2400" dirty="0"/>
        </a:p>
      </dgm:t>
    </dgm:pt>
    <dgm:pt modelId="{1EAF00A3-2D79-4BDC-BBA3-F09B46931741}" type="parTrans" cxnId="{22A6A22F-EFBB-4FE7-AF73-574CD32CF398}">
      <dgm:prSet/>
      <dgm:spPr/>
      <dgm:t>
        <a:bodyPr/>
        <a:lstStyle/>
        <a:p>
          <a:endParaRPr lang="en-US"/>
        </a:p>
      </dgm:t>
    </dgm:pt>
    <dgm:pt modelId="{7144E142-17D1-49F1-AD25-C29E34726856}" type="sibTrans" cxnId="{22A6A22F-EFBB-4FE7-AF73-574CD32CF398}">
      <dgm:prSet/>
      <dgm:spPr/>
      <dgm:t>
        <a:bodyPr/>
        <a:lstStyle/>
        <a:p>
          <a:endParaRPr lang="en-US"/>
        </a:p>
      </dgm:t>
    </dgm:pt>
    <dgm:pt modelId="{96359CD4-5FDB-49C6-A15B-C02A682C50A2}">
      <dgm:prSet custT="1"/>
      <dgm:spPr/>
      <dgm:t>
        <a:bodyPr/>
        <a:lstStyle/>
        <a:p>
          <a:pPr rtl="0"/>
          <a:r>
            <a:rPr lang="en-US" sz="2400" b="1" dirty="0" smtClean="0"/>
            <a:t>Used during </a:t>
          </a:r>
          <a:r>
            <a:rPr lang="en-US" sz="2400" b="1" dirty="0" err="1" smtClean="0"/>
            <a:t>MCIs</a:t>
          </a:r>
          <a:r>
            <a:rPr lang="en-US" sz="2400" b="1" dirty="0" smtClean="0"/>
            <a:t> and protracted Public Health Emergencies</a:t>
          </a:r>
          <a:r>
            <a:rPr lang="en-US" sz="2400" dirty="0" smtClean="0"/>
            <a:t> </a:t>
          </a:r>
          <a:endParaRPr lang="en-US" sz="2400" dirty="0"/>
        </a:p>
      </dgm:t>
    </dgm:pt>
    <dgm:pt modelId="{F2023863-C65A-4380-BD09-AEF9F133EAC8}" type="parTrans" cxnId="{12B8A1E5-5926-4A86-A694-668A59623BBC}">
      <dgm:prSet/>
      <dgm:spPr/>
      <dgm:t>
        <a:bodyPr/>
        <a:lstStyle/>
        <a:p>
          <a:endParaRPr lang="en-US"/>
        </a:p>
      </dgm:t>
    </dgm:pt>
    <dgm:pt modelId="{CE475419-4D11-43EA-AF34-39CDA04D09A3}" type="sibTrans" cxnId="{12B8A1E5-5926-4A86-A694-668A59623BBC}">
      <dgm:prSet/>
      <dgm:spPr/>
      <dgm:t>
        <a:bodyPr/>
        <a:lstStyle/>
        <a:p>
          <a:endParaRPr lang="en-US"/>
        </a:p>
      </dgm:t>
    </dgm:pt>
    <dgm:pt modelId="{DDB0B3E8-4751-4C3B-9895-1E932D215C83}" type="pres">
      <dgm:prSet presAssocID="{D03BB905-A80F-433F-BA56-4D96C6FBBB83}" presName="linear" presStyleCnt="0">
        <dgm:presLayoutVars>
          <dgm:dir/>
          <dgm:resizeHandles val="exact"/>
        </dgm:presLayoutVars>
      </dgm:prSet>
      <dgm:spPr/>
      <dgm:t>
        <a:bodyPr/>
        <a:lstStyle/>
        <a:p>
          <a:endParaRPr lang="en-US"/>
        </a:p>
      </dgm:t>
    </dgm:pt>
    <dgm:pt modelId="{3F01130A-CED1-476E-8CF3-DF9777E4ACEF}" type="pres">
      <dgm:prSet presAssocID="{B599201D-49DB-4075-AE90-295A45A62EDD}" presName="comp" presStyleCnt="0"/>
      <dgm:spPr/>
    </dgm:pt>
    <dgm:pt modelId="{B39C986E-91F7-4216-B856-0698701C60A2}" type="pres">
      <dgm:prSet presAssocID="{B599201D-49DB-4075-AE90-295A45A62EDD}" presName="box" presStyleLbl="node1" presStyleIdx="0" presStyleCnt="3" custScaleY="20521" custLinFactNeighborY="-280"/>
      <dgm:spPr/>
      <dgm:t>
        <a:bodyPr/>
        <a:lstStyle/>
        <a:p>
          <a:endParaRPr lang="en-US"/>
        </a:p>
      </dgm:t>
    </dgm:pt>
    <dgm:pt modelId="{371CD61C-FC6A-4574-8203-C1D0263C01E2}" type="pres">
      <dgm:prSet presAssocID="{B599201D-49DB-4075-AE90-295A45A62EDD}" presName="img" presStyleLbl="fgImgPlace1" presStyleIdx="0" presStyleCnt="3" custScaleX="67929" custScaleY="18841" custLinFactNeighborX="5894" custLinFactNeighborY="-350">
        <dgm:style>
          <a:lnRef idx="3">
            <a:schemeClr val="lt1"/>
          </a:lnRef>
          <a:fillRef idx="1">
            <a:schemeClr val="accent6"/>
          </a:fillRef>
          <a:effectRef idx="1">
            <a:schemeClr val="accent6"/>
          </a:effectRef>
          <a:fontRef idx="minor">
            <a:schemeClr val="lt1"/>
          </a:fontRef>
        </dgm:style>
      </dgm:prSet>
      <dgm:spPr>
        <a:prstGeom prst="rightArrow">
          <a:avLst/>
        </a:prstGeom>
      </dgm:spPr>
    </dgm:pt>
    <dgm:pt modelId="{6C6D5C6F-5EFD-422A-84D9-5366A5B402ED}" type="pres">
      <dgm:prSet presAssocID="{B599201D-49DB-4075-AE90-295A45A62EDD}" presName="text" presStyleLbl="node1" presStyleIdx="0" presStyleCnt="3">
        <dgm:presLayoutVars>
          <dgm:bulletEnabled val="1"/>
        </dgm:presLayoutVars>
      </dgm:prSet>
      <dgm:spPr/>
      <dgm:t>
        <a:bodyPr/>
        <a:lstStyle/>
        <a:p>
          <a:endParaRPr lang="en-US"/>
        </a:p>
      </dgm:t>
    </dgm:pt>
    <dgm:pt modelId="{0240DBA8-E0BF-4D22-93D6-D414653E1A97}" type="pres">
      <dgm:prSet presAssocID="{BF6C6D90-301C-4D28-AFF9-12F434A992B6}" presName="spacer" presStyleCnt="0"/>
      <dgm:spPr/>
    </dgm:pt>
    <dgm:pt modelId="{B110E987-2625-4A68-9C4B-B8A105B3DF5A}" type="pres">
      <dgm:prSet presAssocID="{375D39B1-9D09-491E-8A2B-3BD60F851987}" presName="comp" presStyleCnt="0"/>
      <dgm:spPr/>
    </dgm:pt>
    <dgm:pt modelId="{9CF5791B-C32B-4DE5-9FEA-5E754D470156}" type="pres">
      <dgm:prSet presAssocID="{375D39B1-9D09-491E-8A2B-3BD60F851987}" presName="box" presStyleLbl="node1" presStyleIdx="1" presStyleCnt="3" custScaleY="18646" custLinFactNeighborY="5626"/>
      <dgm:spPr/>
      <dgm:t>
        <a:bodyPr/>
        <a:lstStyle/>
        <a:p>
          <a:endParaRPr lang="en-US"/>
        </a:p>
      </dgm:t>
    </dgm:pt>
    <dgm:pt modelId="{6BFB6565-042B-4162-AC9E-0DD35A7805C7}" type="pres">
      <dgm:prSet presAssocID="{375D39B1-9D09-491E-8A2B-3BD60F851987}" presName="img" presStyleLbl="fgImgPlace1" presStyleIdx="1" presStyleCnt="3" custScaleX="67929" custScaleY="17671" custLinFactNeighborX="5894" custLinFactNeighborY="10817">
        <dgm:style>
          <a:lnRef idx="3">
            <a:schemeClr val="lt1"/>
          </a:lnRef>
          <a:fillRef idx="1">
            <a:schemeClr val="accent6"/>
          </a:fillRef>
          <a:effectRef idx="1">
            <a:schemeClr val="accent6"/>
          </a:effectRef>
          <a:fontRef idx="minor">
            <a:schemeClr val="lt1"/>
          </a:fontRef>
        </dgm:style>
      </dgm:prSet>
      <dgm:spPr>
        <a:prstGeom prst="rightArrow">
          <a:avLst/>
        </a:prstGeom>
      </dgm:spPr>
    </dgm:pt>
    <dgm:pt modelId="{EE2EB77A-EE12-4456-A1BF-7570D8F3F31B}" type="pres">
      <dgm:prSet presAssocID="{375D39B1-9D09-491E-8A2B-3BD60F851987}" presName="text" presStyleLbl="node1" presStyleIdx="1" presStyleCnt="3">
        <dgm:presLayoutVars>
          <dgm:bulletEnabled val="1"/>
        </dgm:presLayoutVars>
      </dgm:prSet>
      <dgm:spPr/>
      <dgm:t>
        <a:bodyPr/>
        <a:lstStyle/>
        <a:p>
          <a:endParaRPr lang="en-US"/>
        </a:p>
      </dgm:t>
    </dgm:pt>
    <dgm:pt modelId="{C2BD1A79-E69E-42E8-89D8-83EB092024F3}" type="pres">
      <dgm:prSet presAssocID="{7144E142-17D1-49F1-AD25-C29E34726856}" presName="spacer" presStyleCnt="0"/>
      <dgm:spPr/>
    </dgm:pt>
    <dgm:pt modelId="{E7718D9F-DD5A-4B84-AF77-335D6BC66D19}" type="pres">
      <dgm:prSet presAssocID="{96359CD4-5FDB-49C6-A15B-C02A682C50A2}" presName="comp" presStyleCnt="0"/>
      <dgm:spPr/>
    </dgm:pt>
    <dgm:pt modelId="{21678E50-ABD5-494D-B40B-73FA0C938A2C}" type="pres">
      <dgm:prSet presAssocID="{96359CD4-5FDB-49C6-A15B-C02A682C50A2}" presName="box" presStyleLbl="node1" presStyleIdx="2" presStyleCnt="3" custScaleY="16829" custLinFactNeighborY="11584"/>
      <dgm:spPr/>
      <dgm:t>
        <a:bodyPr/>
        <a:lstStyle/>
        <a:p>
          <a:endParaRPr lang="en-US"/>
        </a:p>
      </dgm:t>
    </dgm:pt>
    <dgm:pt modelId="{39190EB2-04D1-48DE-83B3-20FDD1AEB3FF}" type="pres">
      <dgm:prSet presAssocID="{96359CD4-5FDB-49C6-A15B-C02A682C50A2}" presName="img" presStyleLbl="fgImgPlace1" presStyleIdx="2" presStyleCnt="3" custScaleX="67929" custScaleY="18012" custLinFactNeighborX="5894" custLinFactNeighborY="13572">
        <dgm:style>
          <a:lnRef idx="3">
            <a:schemeClr val="lt1"/>
          </a:lnRef>
          <a:fillRef idx="1">
            <a:schemeClr val="accent6"/>
          </a:fillRef>
          <a:effectRef idx="1">
            <a:schemeClr val="accent6"/>
          </a:effectRef>
          <a:fontRef idx="minor">
            <a:schemeClr val="lt1"/>
          </a:fontRef>
        </dgm:style>
      </dgm:prSet>
      <dgm:spPr>
        <a:prstGeom prst="rightArrow">
          <a:avLst/>
        </a:prstGeom>
      </dgm:spPr>
    </dgm:pt>
    <dgm:pt modelId="{3F59F147-E79C-4826-8F7A-146A4795A505}" type="pres">
      <dgm:prSet presAssocID="{96359CD4-5FDB-49C6-A15B-C02A682C50A2}" presName="text" presStyleLbl="node1" presStyleIdx="2" presStyleCnt="3">
        <dgm:presLayoutVars>
          <dgm:bulletEnabled val="1"/>
        </dgm:presLayoutVars>
      </dgm:prSet>
      <dgm:spPr/>
      <dgm:t>
        <a:bodyPr/>
        <a:lstStyle/>
        <a:p>
          <a:endParaRPr lang="en-US"/>
        </a:p>
      </dgm:t>
    </dgm:pt>
  </dgm:ptLst>
  <dgm:cxnLst>
    <dgm:cxn modelId="{22A6A22F-EFBB-4FE7-AF73-574CD32CF398}" srcId="{D03BB905-A80F-433F-BA56-4D96C6FBBB83}" destId="{375D39B1-9D09-491E-8A2B-3BD60F851987}" srcOrd="1" destOrd="0" parTransId="{1EAF00A3-2D79-4BDC-BBA3-F09B46931741}" sibTransId="{7144E142-17D1-49F1-AD25-C29E34726856}"/>
    <dgm:cxn modelId="{1F69B41A-65EC-484D-B858-FD2F697CA848}" type="presOf" srcId="{D03BB905-A80F-433F-BA56-4D96C6FBBB83}" destId="{DDB0B3E8-4751-4C3B-9895-1E932D215C83}" srcOrd="0" destOrd="0" presId="urn:microsoft.com/office/officeart/2005/8/layout/vList4"/>
    <dgm:cxn modelId="{12B8A1E5-5926-4A86-A694-668A59623BBC}" srcId="{D03BB905-A80F-433F-BA56-4D96C6FBBB83}" destId="{96359CD4-5FDB-49C6-A15B-C02A682C50A2}" srcOrd="2" destOrd="0" parTransId="{F2023863-C65A-4380-BD09-AEF9F133EAC8}" sibTransId="{CE475419-4D11-43EA-AF34-39CDA04D09A3}"/>
    <dgm:cxn modelId="{BFAA9CB8-3638-4C26-B6D9-67AAF80FAB3E}" type="presOf" srcId="{96359CD4-5FDB-49C6-A15B-C02A682C50A2}" destId="{21678E50-ABD5-494D-B40B-73FA0C938A2C}" srcOrd="0" destOrd="0" presId="urn:microsoft.com/office/officeart/2005/8/layout/vList4"/>
    <dgm:cxn modelId="{ADB52509-2A49-46B7-BA02-9CC7B3A3B2CC}" type="presOf" srcId="{375D39B1-9D09-491E-8A2B-3BD60F851987}" destId="{9CF5791B-C32B-4DE5-9FEA-5E754D470156}" srcOrd="0" destOrd="0" presId="urn:microsoft.com/office/officeart/2005/8/layout/vList4"/>
    <dgm:cxn modelId="{836FB19E-2A7E-46EC-A4C0-4CB21CEB1819}" type="presOf" srcId="{B599201D-49DB-4075-AE90-295A45A62EDD}" destId="{6C6D5C6F-5EFD-422A-84D9-5366A5B402ED}" srcOrd="1" destOrd="0" presId="urn:microsoft.com/office/officeart/2005/8/layout/vList4"/>
    <dgm:cxn modelId="{E4F5ADD9-2908-4A7D-BB4B-C50D257EF5F1}" type="presOf" srcId="{B599201D-49DB-4075-AE90-295A45A62EDD}" destId="{B39C986E-91F7-4216-B856-0698701C60A2}" srcOrd="0" destOrd="0" presId="urn:microsoft.com/office/officeart/2005/8/layout/vList4"/>
    <dgm:cxn modelId="{B817C52B-461F-44FC-8DD4-FBAAE9E6B373}" type="presOf" srcId="{96359CD4-5FDB-49C6-A15B-C02A682C50A2}" destId="{3F59F147-E79C-4826-8F7A-146A4795A505}" srcOrd="1" destOrd="0" presId="urn:microsoft.com/office/officeart/2005/8/layout/vList4"/>
    <dgm:cxn modelId="{CE4309AB-35A0-45DA-A560-AAA1874391C3}" type="presOf" srcId="{375D39B1-9D09-491E-8A2B-3BD60F851987}" destId="{EE2EB77A-EE12-4456-A1BF-7570D8F3F31B}" srcOrd="1" destOrd="0" presId="urn:microsoft.com/office/officeart/2005/8/layout/vList4"/>
    <dgm:cxn modelId="{5AC40050-F8ED-4CB4-9EBC-263D8A2BE14E}" srcId="{D03BB905-A80F-433F-BA56-4D96C6FBBB83}" destId="{B599201D-49DB-4075-AE90-295A45A62EDD}" srcOrd="0" destOrd="0" parTransId="{2397599A-D5F8-42DF-A422-6F3301FC592E}" sibTransId="{BF6C6D90-301C-4D28-AFF9-12F434A992B6}"/>
    <dgm:cxn modelId="{A55768E3-DD18-472D-89FE-2D387FAD54C7}" type="presParOf" srcId="{DDB0B3E8-4751-4C3B-9895-1E932D215C83}" destId="{3F01130A-CED1-476E-8CF3-DF9777E4ACEF}" srcOrd="0" destOrd="0" presId="urn:microsoft.com/office/officeart/2005/8/layout/vList4"/>
    <dgm:cxn modelId="{48BD656F-7965-4637-A430-AA2BF9B43603}" type="presParOf" srcId="{3F01130A-CED1-476E-8CF3-DF9777E4ACEF}" destId="{B39C986E-91F7-4216-B856-0698701C60A2}" srcOrd="0" destOrd="0" presId="urn:microsoft.com/office/officeart/2005/8/layout/vList4"/>
    <dgm:cxn modelId="{D8C9E016-15AE-45F9-8E70-F5FE41BDBC23}" type="presParOf" srcId="{3F01130A-CED1-476E-8CF3-DF9777E4ACEF}" destId="{371CD61C-FC6A-4574-8203-C1D0263C01E2}" srcOrd="1" destOrd="0" presId="urn:microsoft.com/office/officeart/2005/8/layout/vList4"/>
    <dgm:cxn modelId="{425038B2-2986-428A-ABD5-E365C60FCF5E}" type="presParOf" srcId="{3F01130A-CED1-476E-8CF3-DF9777E4ACEF}" destId="{6C6D5C6F-5EFD-422A-84D9-5366A5B402ED}" srcOrd="2" destOrd="0" presId="urn:microsoft.com/office/officeart/2005/8/layout/vList4"/>
    <dgm:cxn modelId="{B77B2E2A-DB83-481A-B12A-D0BB8FAB462F}" type="presParOf" srcId="{DDB0B3E8-4751-4C3B-9895-1E932D215C83}" destId="{0240DBA8-E0BF-4D22-93D6-D414653E1A97}" srcOrd="1" destOrd="0" presId="urn:microsoft.com/office/officeart/2005/8/layout/vList4"/>
    <dgm:cxn modelId="{BC43ED18-1972-4170-98C8-3C5B871C576E}" type="presParOf" srcId="{DDB0B3E8-4751-4C3B-9895-1E932D215C83}" destId="{B110E987-2625-4A68-9C4B-B8A105B3DF5A}" srcOrd="2" destOrd="0" presId="urn:microsoft.com/office/officeart/2005/8/layout/vList4"/>
    <dgm:cxn modelId="{A84E8A85-9EFC-4D65-8993-CDA18C0A76C2}" type="presParOf" srcId="{B110E987-2625-4A68-9C4B-B8A105B3DF5A}" destId="{9CF5791B-C32B-4DE5-9FEA-5E754D470156}" srcOrd="0" destOrd="0" presId="urn:microsoft.com/office/officeart/2005/8/layout/vList4"/>
    <dgm:cxn modelId="{E3315886-BBCD-4F99-8C73-7FE4BB77E776}" type="presParOf" srcId="{B110E987-2625-4A68-9C4B-B8A105B3DF5A}" destId="{6BFB6565-042B-4162-AC9E-0DD35A7805C7}" srcOrd="1" destOrd="0" presId="urn:microsoft.com/office/officeart/2005/8/layout/vList4"/>
    <dgm:cxn modelId="{C485CB05-0F15-43D3-957E-0619DAAE5942}" type="presParOf" srcId="{B110E987-2625-4A68-9C4B-B8A105B3DF5A}" destId="{EE2EB77A-EE12-4456-A1BF-7570D8F3F31B}" srcOrd="2" destOrd="0" presId="urn:microsoft.com/office/officeart/2005/8/layout/vList4"/>
    <dgm:cxn modelId="{A947352A-A806-460D-AA8A-43303AEE8EA7}" type="presParOf" srcId="{DDB0B3E8-4751-4C3B-9895-1E932D215C83}" destId="{C2BD1A79-E69E-42E8-89D8-83EB092024F3}" srcOrd="3" destOrd="0" presId="urn:microsoft.com/office/officeart/2005/8/layout/vList4"/>
    <dgm:cxn modelId="{AFAB98FC-2A66-42E8-BFED-C3329BAABEE7}" type="presParOf" srcId="{DDB0B3E8-4751-4C3B-9895-1E932D215C83}" destId="{E7718D9F-DD5A-4B84-AF77-335D6BC66D19}" srcOrd="4" destOrd="0" presId="urn:microsoft.com/office/officeart/2005/8/layout/vList4"/>
    <dgm:cxn modelId="{51655B4E-BFA6-4E7D-BB6E-76692EA6AEBE}" type="presParOf" srcId="{E7718D9F-DD5A-4B84-AF77-335D6BC66D19}" destId="{21678E50-ABD5-494D-B40B-73FA0C938A2C}" srcOrd="0" destOrd="0" presId="urn:microsoft.com/office/officeart/2005/8/layout/vList4"/>
    <dgm:cxn modelId="{15122349-5ADE-4563-8D08-D41486A8D691}" type="presParOf" srcId="{E7718D9F-DD5A-4B84-AF77-335D6BC66D19}" destId="{39190EB2-04D1-48DE-83B3-20FDD1AEB3FF}" srcOrd="1" destOrd="0" presId="urn:microsoft.com/office/officeart/2005/8/layout/vList4"/>
    <dgm:cxn modelId="{F72D22DE-A3AC-44F1-9C3A-FFA26617E9E6}" type="presParOf" srcId="{E7718D9F-DD5A-4B84-AF77-335D6BC66D19}" destId="{3F59F147-E79C-4826-8F7A-146A4795A505}" srcOrd="2" destOrd="0" presId="urn:microsoft.com/office/officeart/2005/8/layout/vList4"/>
  </dgm:cxnLst>
  <dgm:bg/>
  <dgm:whole/>
  <dgm:extLst>
    <a:ext uri="http://schemas.microsoft.com/office/drawing/2008/diagram"/>
  </dgm:extLst>
</dgm:dataModel>
</file>

<file path=ppt/diagrams/data2.xml><?xml version="1.0" encoding="utf-8"?>
<dgm:dataModel xmlns:dgm="http://schemas.openxmlformats.org/drawingml/2006/diagram" xmlns:a="http://schemas.openxmlformats.org/drawingml/2006/main">
  <dgm:ptLst>
    <dgm:pt modelId="{EAE9CE86-3905-3E43-ADFA-B6049F14062F}" type="doc">
      <dgm:prSet loTypeId="urn:microsoft.com/office/officeart/2005/8/layout/vList4" loCatId="list" qsTypeId="urn:microsoft.com/office/officeart/2005/8/quickstyle/simple4" qsCatId="simple" csTypeId="urn:microsoft.com/office/officeart/2005/8/colors/accent1_2#1" csCatId="accent1" phldr="1"/>
      <dgm:spPr/>
      <dgm:t>
        <a:bodyPr/>
        <a:lstStyle/>
        <a:p>
          <a:endParaRPr lang="en-US"/>
        </a:p>
      </dgm:t>
    </dgm:pt>
    <dgm:pt modelId="{B4D534B3-7A78-5B48-AEEA-A9CF25F78148}">
      <dgm:prSet phldrT="[Text]"/>
      <dgm:spPr/>
      <dgm:t>
        <a:bodyPr/>
        <a:lstStyle/>
        <a:p>
          <a:r>
            <a:rPr lang="en-US" dirty="0" smtClean="0">
              <a:solidFill>
                <a:srgbClr val="000000"/>
              </a:solidFill>
            </a:rPr>
            <a:t>July Fourth Celebration</a:t>
          </a:r>
          <a:endParaRPr lang="en-US" dirty="0">
            <a:solidFill>
              <a:srgbClr val="000000"/>
            </a:solidFill>
          </a:endParaRPr>
        </a:p>
      </dgm:t>
    </dgm:pt>
    <dgm:pt modelId="{28DDA15D-CB5E-CE41-A77C-EF4E91B4FF07}" type="parTrans" cxnId="{8E0E50A8-A76F-8948-A0E8-F348D67CCF50}">
      <dgm:prSet/>
      <dgm:spPr/>
      <dgm:t>
        <a:bodyPr/>
        <a:lstStyle/>
        <a:p>
          <a:endParaRPr lang="en-US"/>
        </a:p>
      </dgm:t>
    </dgm:pt>
    <dgm:pt modelId="{D833DFAC-8C7D-384F-8834-CD8B53D59606}" type="sibTrans" cxnId="{8E0E50A8-A76F-8948-A0E8-F348D67CCF50}">
      <dgm:prSet/>
      <dgm:spPr/>
      <dgm:t>
        <a:bodyPr/>
        <a:lstStyle/>
        <a:p>
          <a:endParaRPr lang="en-US"/>
        </a:p>
      </dgm:t>
    </dgm:pt>
    <dgm:pt modelId="{D4516979-00F5-3D45-91FE-0CDA45F96A9A}">
      <dgm:prSet phldrT="[Text]"/>
      <dgm:spPr/>
      <dgm:t>
        <a:bodyPr/>
        <a:lstStyle/>
        <a:p>
          <a:r>
            <a:rPr lang="en-US" dirty="0" smtClean="0"/>
            <a:t>2006, 2007, 2008, &amp; 2009</a:t>
          </a:r>
          <a:endParaRPr lang="en-US" dirty="0"/>
        </a:p>
      </dgm:t>
    </dgm:pt>
    <dgm:pt modelId="{96EC73F0-50B5-564B-8EF0-882DACA8569C}" type="parTrans" cxnId="{9179CAA0-4473-A945-93D1-A813F653E1C4}">
      <dgm:prSet/>
      <dgm:spPr/>
      <dgm:t>
        <a:bodyPr/>
        <a:lstStyle/>
        <a:p>
          <a:endParaRPr lang="en-US"/>
        </a:p>
      </dgm:t>
    </dgm:pt>
    <dgm:pt modelId="{DC6AED92-FC00-2A45-997E-AF9C0FEA2EF3}" type="sibTrans" cxnId="{9179CAA0-4473-A945-93D1-A813F653E1C4}">
      <dgm:prSet/>
      <dgm:spPr/>
      <dgm:t>
        <a:bodyPr/>
        <a:lstStyle/>
        <a:p>
          <a:endParaRPr lang="en-US"/>
        </a:p>
      </dgm:t>
    </dgm:pt>
    <dgm:pt modelId="{FA95AB61-1BEA-3144-BB37-1A9B9CBB9F51}">
      <dgm:prSet phldrT="[Text]"/>
      <dgm:spPr/>
      <dgm:t>
        <a:bodyPr/>
        <a:lstStyle/>
        <a:p>
          <a:r>
            <a:rPr lang="en-US" dirty="0" smtClean="0">
              <a:solidFill>
                <a:srgbClr val="000000"/>
              </a:solidFill>
            </a:rPr>
            <a:t>Boston Marathon</a:t>
          </a:r>
          <a:endParaRPr lang="en-US" dirty="0">
            <a:solidFill>
              <a:srgbClr val="000000"/>
            </a:solidFill>
          </a:endParaRPr>
        </a:p>
      </dgm:t>
    </dgm:pt>
    <dgm:pt modelId="{4F86113B-6405-E447-B7FB-D057E506C133}" type="parTrans" cxnId="{57085A90-27CC-0042-95C4-30A8364ADD96}">
      <dgm:prSet/>
      <dgm:spPr/>
      <dgm:t>
        <a:bodyPr/>
        <a:lstStyle/>
        <a:p>
          <a:endParaRPr lang="en-US"/>
        </a:p>
      </dgm:t>
    </dgm:pt>
    <dgm:pt modelId="{21EDF914-5D68-7E4F-9902-85C692BAB6E6}" type="sibTrans" cxnId="{57085A90-27CC-0042-95C4-30A8364ADD96}">
      <dgm:prSet/>
      <dgm:spPr/>
      <dgm:t>
        <a:bodyPr/>
        <a:lstStyle/>
        <a:p>
          <a:endParaRPr lang="en-US"/>
        </a:p>
      </dgm:t>
    </dgm:pt>
    <dgm:pt modelId="{64CE1D6E-661C-AB45-809F-A7D30BAB92E5}">
      <dgm:prSet phldrT="[Text]"/>
      <dgm:spPr/>
      <dgm:t>
        <a:bodyPr/>
        <a:lstStyle/>
        <a:p>
          <a:r>
            <a:rPr lang="en-US" dirty="0" smtClean="0"/>
            <a:t>2007, 2008, &amp; 2009</a:t>
          </a:r>
          <a:endParaRPr lang="en-US" dirty="0"/>
        </a:p>
      </dgm:t>
    </dgm:pt>
    <dgm:pt modelId="{5F5B666E-DCE7-8E45-A370-231DA03BAF32}" type="parTrans" cxnId="{A1D2FE38-DE8D-7444-BCFC-4A6364322EE2}">
      <dgm:prSet/>
      <dgm:spPr/>
      <dgm:t>
        <a:bodyPr/>
        <a:lstStyle/>
        <a:p>
          <a:endParaRPr lang="en-US"/>
        </a:p>
      </dgm:t>
    </dgm:pt>
    <dgm:pt modelId="{50652474-0212-0A46-AABD-424597D4A851}" type="sibTrans" cxnId="{A1D2FE38-DE8D-7444-BCFC-4A6364322EE2}">
      <dgm:prSet/>
      <dgm:spPr/>
      <dgm:t>
        <a:bodyPr/>
        <a:lstStyle/>
        <a:p>
          <a:endParaRPr lang="en-US"/>
        </a:p>
      </dgm:t>
    </dgm:pt>
    <dgm:pt modelId="{808FB511-5C73-4B4A-8623-C18ABC59E512}" type="pres">
      <dgm:prSet presAssocID="{EAE9CE86-3905-3E43-ADFA-B6049F14062F}" presName="linear" presStyleCnt="0">
        <dgm:presLayoutVars>
          <dgm:dir/>
          <dgm:resizeHandles val="exact"/>
        </dgm:presLayoutVars>
      </dgm:prSet>
      <dgm:spPr/>
      <dgm:t>
        <a:bodyPr/>
        <a:lstStyle/>
        <a:p>
          <a:endParaRPr lang="en-US"/>
        </a:p>
      </dgm:t>
    </dgm:pt>
    <dgm:pt modelId="{7CBD6A59-F1A1-F345-9C39-F244E4628502}" type="pres">
      <dgm:prSet presAssocID="{B4D534B3-7A78-5B48-AEEA-A9CF25F78148}" presName="comp" presStyleCnt="0"/>
      <dgm:spPr/>
    </dgm:pt>
    <dgm:pt modelId="{A97FDFAA-40AF-E247-B45F-F974347C1264}" type="pres">
      <dgm:prSet presAssocID="{B4D534B3-7A78-5B48-AEEA-A9CF25F78148}" presName="box" presStyleLbl="node1" presStyleIdx="0" presStyleCnt="2" custScaleX="77500"/>
      <dgm:spPr/>
      <dgm:t>
        <a:bodyPr/>
        <a:lstStyle/>
        <a:p>
          <a:endParaRPr lang="en-US"/>
        </a:p>
      </dgm:t>
    </dgm:pt>
    <dgm:pt modelId="{FECE982F-E0C5-364A-840C-5822E8B33039}" type="pres">
      <dgm:prSet presAssocID="{B4D534B3-7A78-5B48-AEEA-A9CF25F78148}" presName="img" presStyleLbl="fgImgPlace1" presStyleIdx="0" presStyleCnt="2" custScaleX="166850" custScaleY="117098" custLinFactNeighborX="-13890"/>
      <dgm:spPr>
        <a:blipFill rotWithShape="0">
          <a:blip xmlns:r="http://schemas.openxmlformats.org/officeDocument/2006/relationships" r:embed="rId1">
            <a:lum bright="12000" contrast="12000"/>
          </a:blip>
          <a:stretch>
            <a:fillRect/>
          </a:stretch>
        </a:blipFill>
      </dgm:spPr>
      <dgm:t>
        <a:bodyPr/>
        <a:lstStyle/>
        <a:p>
          <a:endParaRPr lang="en-US"/>
        </a:p>
      </dgm:t>
    </dgm:pt>
    <dgm:pt modelId="{99871800-528C-0649-8606-CBAC16B4F486}" type="pres">
      <dgm:prSet presAssocID="{B4D534B3-7A78-5B48-AEEA-A9CF25F78148}" presName="text" presStyleLbl="node1" presStyleIdx="0" presStyleCnt="2">
        <dgm:presLayoutVars>
          <dgm:bulletEnabled val="1"/>
        </dgm:presLayoutVars>
      </dgm:prSet>
      <dgm:spPr/>
      <dgm:t>
        <a:bodyPr/>
        <a:lstStyle/>
        <a:p>
          <a:endParaRPr lang="en-US"/>
        </a:p>
      </dgm:t>
    </dgm:pt>
    <dgm:pt modelId="{C1699B94-1DC2-D54B-BB78-E1E384204A6C}" type="pres">
      <dgm:prSet presAssocID="{D833DFAC-8C7D-384F-8834-CD8B53D59606}" presName="spacer" presStyleCnt="0"/>
      <dgm:spPr/>
    </dgm:pt>
    <dgm:pt modelId="{0D1813A2-D525-D84C-8265-440EB3E5838A}" type="pres">
      <dgm:prSet presAssocID="{FA95AB61-1BEA-3144-BB37-1A9B9CBB9F51}" presName="comp" presStyleCnt="0"/>
      <dgm:spPr/>
    </dgm:pt>
    <dgm:pt modelId="{253AF5B2-39C4-7D45-AEE1-BFE50B5F8400}" type="pres">
      <dgm:prSet presAssocID="{FA95AB61-1BEA-3144-BB37-1A9B9CBB9F51}" presName="box" presStyleLbl="node1" presStyleIdx="1" presStyleCnt="2" custScaleX="73579"/>
      <dgm:spPr/>
      <dgm:t>
        <a:bodyPr/>
        <a:lstStyle/>
        <a:p>
          <a:endParaRPr lang="en-US"/>
        </a:p>
      </dgm:t>
    </dgm:pt>
    <dgm:pt modelId="{A37A0C69-8850-D640-9B2F-225B8F40B6AB}" type="pres">
      <dgm:prSet presAssocID="{FA95AB61-1BEA-3144-BB37-1A9B9CBB9F51}" presName="img" presStyleLbl="fgImgPlace1" presStyleIdx="1" presStyleCnt="2" custScaleX="151351" custScaleY="211168"/>
      <dgm:spPr>
        <a:blipFill rotWithShape="0">
          <a:blip xmlns:r="http://schemas.openxmlformats.org/officeDocument/2006/relationships" r:embed="rId2"/>
          <a:stretch>
            <a:fillRect/>
          </a:stretch>
        </a:blipFill>
      </dgm:spPr>
    </dgm:pt>
    <dgm:pt modelId="{1880AD6F-384C-0B45-BA90-355F1D16E52A}" type="pres">
      <dgm:prSet presAssocID="{FA95AB61-1BEA-3144-BB37-1A9B9CBB9F51}" presName="text" presStyleLbl="node1" presStyleIdx="1" presStyleCnt="2">
        <dgm:presLayoutVars>
          <dgm:bulletEnabled val="1"/>
        </dgm:presLayoutVars>
      </dgm:prSet>
      <dgm:spPr/>
      <dgm:t>
        <a:bodyPr/>
        <a:lstStyle/>
        <a:p>
          <a:endParaRPr lang="en-US"/>
        </a:p>
      </dgm:t>
    </dgm:pt>
  </dgm:ptLst>
  <dgm:cxnLst>
    <dgm:cxn modelId="{59C21588-D01E-4312-842A-38A9007C4960}" type="presOf" srcId="{B4D534B3-7A78-5B48-AEEA-A9CF25F78148}" destId="{A97FDFAA-40AF-E247-B45F-F974347C1264}" srcOrd="0" destOrd="0" presId="urn:microsoft.com/office/officeart/2005/8/layout/vList4"/>
    <dgm:cxn modelId="{57085A90-27CC-0042-95C4-30A8364ADD96}" srcId="{EAE9CE86-3905-3E43-ADFA-B6049F14062F}" destId="{FA95AB61-1BEA-3144-BB37-1A9B9CBB9F51}" srcOrd="1" destOrd="0" parTransId="{4F86113B-6405-E447-B7FB-D057E506C133}" sibTransId="{21EDF914-5D68-7E4F-9902-85C692BAB6E6}"/>
    <dgm:cxn modelId="{B8161A36-9EF3-4B92-AD3D-45BC90278C1A}" type="presOf" srcId="{B4D534B3-7A78-5B48-AEEA-A9CF25F78148}" destId="{99871800-528C-0649-8606-CBAC16B4F486}" srcOrd="1" destOrd="0" presId="urn:microsoft.com/office/officeart/2005/8/layout/vList4"/>
    <dgm:cxn modelId="{D583A370-CE4D-4CD5-8759-977B71C76B65}" type="presOf" srcId="{D4516979-00F5-3D45-91FE-0CDA45F96A9A}" destId="{A97FDFAA-40AF-E247-B45F-F974347C1264}" srcOrd="0" destOrd="1" presId="urn:microsoft.com/office/officeart/2005/8/layout/vList4"/>
    <dgm:cxn modelId="{4051AD19-6048-4089-9AF7-2B34E4FC2151}" type="presOf" srcId="{D4516979-00F5-3D45-91FE-0CDA45F96A9A}" destId="{99871800-528C-0649-8606-CBAC16B4F486}" srcOrd="1" destOrd="1" presId="urn:microsoft.com/office/officeart/2005/8/layout/vList4"/>
    <dgm:cxn modelId="{F061CF9D-A8D0-4A1F-8541-CE6BCB12EC26}" type="presOf" srcId="{64CE1D6E-661C-AB45-809F-A7D30BAB92E5}" destId="{253AF5B2-39C4-7D45-AEE1-BFE50B5F8400}" srcOrd="0" destOrd="1" presId="urn:microsoft.com/office/officeart/2005/8/layout/vList4"/>
    <dgm:cxn modelId="{268CE02E-88B9-4CDC-A9A0-93980D1D5252}" type="presOf" srcId="{FA95AB61-1BEA-3144-BB37-1A9B9CBB9F51}" destId="{1880AD6F-384C-0B45-BA90-355F1D16E52A}" srcOrd="1" destOrd="0" presId="urn:microsoft.com/office/officeart/2005/8/layout/vList4"/>
    <dgm:cxn modelId="{7A4F55C2-D29E-406F-BDE6-365CEC334713}" type="presOf" srcId="{FA95AB61-1BEA-3144-BB37-1A9B9CBB9F51}" destId="{253AF5B2-39C4-7D45-AEE1-BFE50B5F8400}" srcOrd="0" destOrd="0" presId="urn:microsoft.com/office/officeart/2005/8/layout/vList4"/>
    <dgm:cxn modelId="{3B945CF1-DFC9-4628-8106-7C69310B264C}" type="presOf" srcId="{64CE1D6E-661C-AB45-809F-A7D30BAB92E5}" destId="{1880AD6F-384C-0B45-BA90-355F1D16E52A}" srcOrd="1" destOrd="1" presId="urn:microsoft.com/office/officeart/2005/8/layout/vList4"/>
    <dgm:cxn modelId="{2FF57211-6BA8-4A97-9358-54A8DF01227E}" type="presOf" srcId="{EAE9CE86-3905-3E43-ADFA-B6049F14062F}" destId="{808FB511-5C73-4B4A-8623-C18ABC59E512}" srcOrd="0" destOrd="0" presId="urn:microsoft.com/office/officeart/2005/8/layout/vList4"/>
    <dgm:cxn modelId="{A1D2FE38-DE8D-7444-BCFC-4A6364322EE2}" srcId="{FA95AB61-1BEA-3144-BB37-1A9B9CBB9F51}" destId="{64CE1D6E-661C-AB45-809F-A7D30BAB92E5}" srcOrd="0" destOrd="0" parTransId="{5F5B666E-DCE7-8E45-A370-231DA03BAF32}" sibTransId="{50652474-0212-0A46-AABD-424597D4A851}"/>
    <dgm:cxn modelId="{9179CAA0-4473-A945-93D1-A813F653E1C4}" srcId="{B4D534B3-7A78-5B48-AEEA-A9CF25F78148}" destId="{D4516979-00F5-3D45-91FE-0CDA45F96A9A}" srcOrd="0" destOrd="0" parTransId="{96EC73F0-50B5-564B-8EF0-882DACA8569C}" sibTransId="{DC6AED92-FC00-2A45-997E-AF9C0FEA2EF3}"/>
    <dgm:cxn modelId="{8E0E50A8-A76F-8948-A0E8-F348D67CCF50}" srcId="{EAE9CE86-3905-3E43-ADFA-B6049F14062F}" destId="{B4D534B3-7A78-5B48-AEEA-A9CF25F78148}" srcOrd="0" destOrd="0" parTransId="{28DDA15D-CB5E-CE41-A77C-EF4E91B4FF07}" sibTransId="{D833DFAC-8C7D-384F-8834-CD8B53D59606}"/>
    <dgm:cxn modelId="{0DA5D720-3DDF-44D5-8F4B-B289AAAD2FEB}" type="presParOf" srcId="{808FB511-5C73-4B4A-8623-C18ABC59E512}" destId="{7CBD6A59-F1A1-F345-9C39-F244E4628502}" srcOrd="0" destOrd="0" presId="urn:microsoft.com/office/officeart/2005/8/layout/vList4"/>
    <dgm:cxn modelId="{7F62765E-86C1-4876-BBD0-68F2C2BCB32C}" type="presParOf" srcId="{7CBD6A59-F1A1-F345-9C39-F244E4628502}" destId="{A97FDFAA-40AF-E247-B45F-F974347C1264}" srcOrd="0" destOrd="0" presId="urn:microsoft.com/office/officeart/2005/8/layout/vList4"/>
    <dgm:cxn modelId="{5EAEEE7C-7F6C-4727-B54C-546B29F111A2}" type="presParOf" srcId="{7CBD6A59-F1A1-F345-9C39-F244E4628502}" destId="{FECE982F-E0C5-364A-840C-5822E8B33039}" srcOrd="1" destOrd="0" presId="urn:microsoft.com/office/officeart/2005/8/layout/vList4"/>
    <dgm:cxn modelId="{4D52F02C-C973-47A2-BDE8-2821B91007C0}" type="presParOf" srcId="{7CBD6A59-F1A1-F345-9C39-F244E4628502}" destId="{99871800-528C-0649-8606-CBAC16B4F486}" srcOrd="2" destOrd="0" presId="urn:microsoft.com/office/officeart/2005/8/layout/vList4"/>
    <dgm:cxn modelId="{04F76174-0058-4935-90AA-C83CB215010A}" type="presParOf" srcId="{808FB511-5C73-4B4A-8623-C18ABC59E512}" destId="{C1699B94-1DC2-D54B-BB78-E1E384204A6C}" srcOrd="1" destOrd="0" presId="urn:microsoft.com/office/officeart/2005/8/layout/vList4"/>
    <dgm:cxn modelId="{259418E9-B21E-4B4D-B9A0-86E8272A756F}" type="presParOf" srcId="{808FB511-5C73-4B4A-8623-C18ABC59E512}" destId="{0D1813A2-D525-D84C-8265-440EB3E5838A}" srcOrd="2" destOrd="0" presId="urn:microsoft.com/office/officeart/2005/8/layout/vList4"/>
    <dgm:cxn modelId="{7C4212DA-A67B-44C6-8B9B-11C7AF562A88}" type="presParOf" srcId="{0D1813A2-D525-D84C-8265-440EB3E5838A}" destId="{253AF5B2-39C4-7D45-AEE1-BFE50B5F8400}" srcOrd="0" destOrd="0" presId="urn:microsoft.com/office/officeart/2005/8/layout/vList4"/>
    <dgm:cxn modelId="{28A6EF78-0AAB-4EF5-9C9A-7E9E17FC19FC}" type="presParOf" srcId="{0D1813A2-D525-D84C-8265-440EB3E5838A}" destId="{A37A0C69-8850-D640-9B2F-225B8F40B6AB}" srcOrd="1" destOrd="0" presId="urn:microsoft.com/office/officeart/2005/8/layout/vList4"/>
    <dgm:cxn modelId="{0F2DBF2E-0F0C-4965-8BFB-B07FBA62E00D}" type="presParOf" srcId="{0D1813A2-D525-D84C-8265-440EB3E5838A}" destId="{1880AD6F-384C-0B45-BA90-355F1D16E52A}" srcOrd="2" destOrd="0" presId="urn:microsoft.com/office/officeart/2005/8/layout/vList4"/>
  </dgm:cxnLst>
  <dgm:bg/>
  <dgm:whole/>
  <dgm:extLst>
    <a:ext uri="http://schemas.microsoft.com/office/drawing/2008/diagram"/>
  </dgm:extLst>
</dgm:dataModel>
</file>

<file path=ppt/diagrams/data3.xml><?xml version="1.0" encoding="utf-8"?>
<dgm:dataModel xmlns:dgm="http://schemas.openxmlformats.org/drawingml/2006/diagram" xmlns:a="http://schemas.openxmlformats.org/drawingml/2006/main">
  <dgm:ptLst>
    <dgm:pt modelId="{F7A8D153-53B0-344B-B4D9-6687EDFFB2EE}" type="doc">
      <dgm:prSet loTypeId="urn:microsoft.com/office/officeart/2005/8/layout/hList2" loCatId="list" qsTypeId="urn:microsoft.com/office/officeart/2005/8/quickstyle/simple4" qsCatId="simple" csTypeId="urn:microsoft.com/office/officeart/2005/8/colors/accent1_2#2" csCatId="accent1" phldr="1"/>
      <dgm:spPr/>
      <dgm:t>
        <a:bodyPr/>
        <a:lstStyle/>
        <a:p>
          <a:endParaRPr lang="en-US"/>
        </a:p>
      </dgm:t>
    </dgm:pt>
    <dgm:pt modelId="{BA40E6E0-A7F3-A946-B0CC-B4967450E1FE}">
      <dgm:prSet phldrT="[Text]" custT="1"/>
      <dgm:spPr/>
      <dgm:t>
        <a:bodyPr/>
        <a:lstStyle/>
        <a:p>
          <a:r>
            <a:rPr lang="en-US" sz="1900" dirty="0" smtClean="0"/>
            <a:t>Surveillance</a:t>
          </a:r>
          <a:r>
            <a:rPr lang="en-US" sz="1700" dirty="0" smtClean="0"/>
            <a:t>, Epidemiology, &amp; Lab Capacity</a:t>
          </a:r>
          <a:endParaRPr lang="en-US" sz="1700" dirty="0"/>
        </a:p>
      </dgm:t>
    </dgm:pt>
    <dgm:pt modelId="{F5F7CDA3-19A9-1040-A03B-D046D198E51F}" type="parTrans" cxnId="{C98CFBAE-8619-AF4D-8389-53D3CD4597F4}">
      <dgm:prSet/>
      <dgm:spPr/>
      <dgm:t>
        <a:bodyPr/>
        <a:lstStyle/>
        <a:p>
          <a:endParaRPr lang="en-US"/>
        </a:p>
      </dgm:t>
    </dgm:pt>
    <dgm:pt modelId="{17CA7090-8020-424E-81DE-805FBA4A0352}" type="sibTrans" cxnId="{C98CFBAE-8619-AF4D-8389-53D3CD4597F4}">
      <dgm:prSet/>
      <dgm:spPr/>
      <dgm:t>
        <a:bodyPr/>
        <a:lstStyle/>
        <a:p>
          <a:endParaRPr lang="en-US"/>
        </a:p>
      </dgm:t>
    </dgm:pt>
    <dgm:pt modelId="{3645FE98-F625-EB4E-AEA6-41E23B654153}">
      <dgm:prSet phldrT="[Text]" custT="1"/>
      <dgm:spPr/>
      <dgm:t>
        <a:bodyPr/>
        <a:lstStyle/>
        <a:p>
          <a:r>
            <a:rPr lang="en-US" sz="1500" dirty="0" smtClean="0">
              <a:solidFill>
                <a:srgbClr val="000000"/>
              </a:solidFill>
            </a:rPr>
            <a:t>Southern Hemisphere</a:t>
          </a:r>
          <a:endParaRPr lang="en-US" sz="1500" dirty="0">
            <a:solidFill>
              <a:srgbClr val="000000"/>
            </a:solidFill>
          </a:endParaRPr>
        </a:p>
      </dgm:t>
    </dgm:pt>
    <dgm:pt modelId="{75B52048-E4FF-7F42-8A8E-2E7F819FA9FF}" type="parTrans" cxnId="{48B6A5EE-D4E5-304D-A28C-E84009A31522}">
      <dgm:prSet/>
      <dgm:spPr/>
      <dgm:t>
        <a:bodyPr/>
        <a:lstStyle/>
        <a:p>
          <a:endParaRPr lang="en-US"/>
        </a:p>
      </dgm:t>
    </dgm:pt>
    <dgm:pt modelId="{744B82CE-0246-FB48-B042-401A4F591106}" type="sibTrans" cxnId="{48B6A5EE-D4E5-304D-A28C-E84009A31522}">
      <dgm:prSet/>
      <dgm:spPr/>
      <dgm:t>
        <a:bodyPr/>
        <a:lstStyle/>
        <a:p>
          <a:endParaRPr lang="en-US"/>
        </a:p>
      </dgm:t>
    </dgm:pt>
    <dgm:pt modelId="{82C47D70-43CD-8D41-B94B-E682FD2E5E95}">
      <dgm:prSet phldrT="[Text]" custT="1"/>
      <dgm:spPr/>
      <dgm:t>
        <a:bodyPr/>
        <a:lstStyle/>
        <a:p>
          <a:r>
            <a:rPr lang="en-US" sz="1500" dirty="0" smtClean="0">
              <a:solidFill>
                <a:srgbClr val="000000"/>
              </a:solidFill>
            </a:rPr>
            <a:t>Not Mutated (same strain)</a:t>
          </a:r>
          <a:endParaRPr lang="en-US" sz="1500" dirty="0">
            <a:solidFill>
              <a:srgbClr val="000000"/>
            </a:solidFill>
          </a:endParaRPr>
        </a:p>
      </dgm:t>
    </dgm:pt>
    <dgm:pt modelId="{33CAEACC-666F-0641-955E-670597381B36}" type="parTrans" cxnId="{AB8EBA0C-5176-0A43-AD4D-800FF86EC039}">
      <dgm:prSet/>
      <dgm:spPr/>
      <dgm:t>
        <a:bodyPr/>
        <a:lstStyle/>
        <a:p>
          <a:endParaRPr lang="en-US"/>
        </a:p>
      </dgm:t>
    </dgm:pt>
    <dgm:pt modelId="{80C1FE33-69D2-9D45-8D85-D01F78FBA0BC}" type="sibTrans" cxnId="{AB8EBA0C-5176-0A43-AD4D-800FF86EC039}">
      <dgm:prSet/>
      <dgm:spPr/>
      <dgm:t>
        <a:bodyPr/>
        <a:lstStyle/>
        <a:p>
          <a:endParaRPr lang="en-US"/>
        </a:p>
      </dgm:t>
    </dgm:pt>
    <dgm:pt modelId="{A7A1BE27-313F-7A4F-9BD8-5887B34C2C81}">
      <dgm:prSet phldrT="[Text]" custT="1"/>
      <dgm:spPr/>
      <dgm:t>
        <a:bodyPr/>
        <a:lstStyle/>
        <a:p>
          <a:r>
            <a:rPr lang="en-US" sz="2200" dirty="0" smtClean="0"/>
            <a:t>Communication</a:t>
          </a:r>
          <a:endParaRPr lang="en-US" sz="2200" dirty="0"/>
        </a:p>
      </dgm:t>
    </dgm:pt>
    <dgm:pt modelId="{A1D685E5-1505-EF4F-AEB4-F56CFFCDBFE9}" type="parTrans" cxnId="{77CDBD5D-1B82-6248-BEA3-9EF1C8679E45}">
      <dgm:prSet/>
      <dgm:spPr/>
      <dgm:t>
        <a:bodyPr/>
        <a:lstStyle/>
        <a:p>
          <a:endParaRPr lang="en-US"/>
        </a:p>
      </dgm:t>
    </dgm:pt>
    <dgm:pt modelId="{1A624212-F298-8E48-B6E4-F4F4DC618C67}" type="sibTrans" cxnId="{77CDBD5D-1B82-6248-BEA3-9EF1C8679E45}">
      <dgm:prSet/>
      <dgm:spPr/>
      <dgm:t>
        <a:bodyPr/>
        <a:lstStyle/>
        <a:p>
          <a:endParaRPr lang="en-US"/>
        </a:p>
      </dgm:t>
    </dgm:pt>
    <dgm:pt modelId="{C8A0C380-59D4-094A-8AE9-D98803A83802}">
      <dgm:prSet phldrT="[Text]" custT="1"/>
      <dgm:spPr/>
      <dgm:t>
        <a:bodyPr/>
        <a:lstStyle/>
        <a:p>
          <a:r>
            <a:rPr lang="en-US" sz="1500" dirty="0" smtClean="0">
              <a:solidFill>
                <a:srgbClr val="000000"/>
              </a:solidFill>
            </a:rPr>
            <a:t>To Public</a:t>
          </a:r>
          <a:endParaRPr lang="en-US" sz="1500" dirty="0">
            <a:solidFill>
              <a:srgbClr val="000000"/>
            </a:solidFill>
          </a:endParaRPr>
        </a:p>
      </dgm:t>
    </dgm:pt>
    <dgm:pt modelId="{210B0110-BBED-0946-AF70-94CC920C0C2B}" type="parTrans" cxnId="{658B11B0-5848-5442-98B9-6F58FE338259}">
      <dgm:prSet/>
      <dgm:spPr/>
      <dgm:t>
        <a:bodyPr/>
        <a:lstStyle/>
        <a:p>
          <a:endParaRPr lang="en-US"/>
        </a:p>
      </dgm:t>
    </dgm:pt>
    <dgm:pt modelId="{490F71B8-E004-634D-812B-85EF87AB5E59}" type="sibTrans" cxnId="{658B11B0-5848-5442-98B9-6F58FE338259}">
      <dgm:prSet/>
      <dgm:spPr/>
      <dgm:t>
        <a:bodyPr/>
        <a:lstStyle/>
        <a:p>
          <a:endParaRPr lang="en-US"/>
        </a:p>
      </dgm:t>
    </dgm:pt>
    <dgm:pt modelId="{C40336D9-56EE-3843-BA09-C621325BB771}">
      <dgm:prSet phldrT="[Text]" custT="1"/>
      <dgm:spPr/>
      <dgm:t>
        <a:bodyPr/>
        <a:lstStyle/>
        <a:p>
          <a:r>
            <a:rPr lang="en-US" sz="2100" dirty="0" smtClean="0"/>
            <a:t>Community Mitigation</a:t>
          </a:r>
          <a:endParaRPr lang="en-US" sz="2100" dirty="0"/>
        </a:p>
      </dgm:t>
    </dgm:pt>
    <dgm:pt modelId="{21E1E848-E03C-2E4B-9E36-83E00305CB3E}" type="parTrans" cxnId="{07B4AE4F-5C99-9F4A-A0CB-3CEB201F1C10}">
      <dgm:prSet/>
      <dgm:spPr/>
      <dgm:t>
        <a:bodyPr/>
        <a:lstStyle/>
        <a:p>
          <a:endParaRPr lang="en-US"/>
        </a:p>
      </dgm:t>
    </dgm:pt>
    <dgm:pt modelId="{BC057165-8B6D-4147-A84A-9C788ABFD5BF}" type="sibTrans" cxnId="{07B4AE4F-5C99-9F4A-A0CB-3CEB201F1C10}">
      <dgm:prSet/>
      <dgm:spPr/>
      <dgm:t>
        <a:bodyPr/>
        <a:lstStyle/>
        <a:p>
          <a:endParaRPr lang="en-US"/>
        </a:p>
      </dgm:t>
    </dgm:pt>
    <dgm:pt modelId="{0F553F30-B153-8845-8BFD-B1D3EFF0F9B0}">
      <dgm:prSet phldrT="[Text]" custT="1"/>
      <dgm:spPr/>
      <dgm:t>
        <a:bodyPr/>
        <a:lstStyle/>
        <a:p>
          <a:r>
            <a:rPr lang="en-US" sz="1500" dirty="0" smtClean="0">
              <a:solidFill>
                <a:srgbClr val="000000"/>
              </a:solidFill>
            </a:rPr>
            <a:t>Work with schools </a:t>
          </a:r>
          <a:endParaRPr lang="en-US" sz="1500" dirty="0">
            <a:solidFill>
              <a:srgbClr val="000000"/>
            </a:solidFill>
          </a:endParaRPr>
        </a:p>
      </dgm:t>
    </dgm:pt>
    <dgm:pt modelId="{6392744D-6542-1645-8460-7EB3C393C470}" type="parTrans" cxnId="{FF9B31B8-3722-0F48-9D4A-DA837A36160D}">
      <dgm:prSet/>
      <dgm:spPr/>
      <dgm:t>
        <a:bodyPr/>
        <a:lstStyle/>
        <a:p>
          <a:endParaRPr lang="en-US"/>
        </a:p>
      </dgm:t>
    </dgm:pt>
    <dgm:pt modelId="{549E1A29-C0EE-F440-BB1C-DF16EF8BCAD4}" type="sibTrans" cxnId="{FF9B31B8-3722-0F48-9D4A-DA837A36160D}">
      <dgm:prSet/>
      <dgm:spPr/>
      <dgm:t>
        <a:bodyPr/>
        <a:lstStyle/>
        <a:p>
          <a:endParaRPr lang="en-US"/>
        </a:p>
      </dgm:t>
    </dgm:pt>
    <dgm:pt modelId="{AE007682-CF66-154C-A3DC-7E2739FC8A33}">
      <dgm:prSet phldrT="[Text]" custT="1"/>
      <dgm:spPr/>
      <dgm:t>
        <a:bodyPr/>
        <a:lstStyle/>
        <a:p>
          <a:r>
            <a:rPr lang="en-US" sz="2100" dirty="0" smtClean="0"/>
            <a:t>Vaccination</a:t>
          </a:r>
          <a:endParaRPr lang="en-US" sz="2100" dirty="0"/>
        </a:p>
      </dgm:t>
    </dgm:pt>
    <dgm:pt modelId="{305AF112-1D1B-BC44-B6E0-C914AE394B60}" type="parTrans" cxnId="{2DFFBAE6-F1EA-4C42-945A-5CAD27EAB529}">
      <dgm:prSet/>
      <dgm:spPr/>
      <dgm:t>
        <a:bodyPr/>
        <a:lstStyle/>
        <a:p>
          <a:endParaRPr lang="en-US"/>
        </a:p>
      </dgm:t>
    </dgm:pt>
    <dgm:pt modelId="{55AA45D9-E4DE-3147-8AC5-5529AEC9AEA6}" type="sibTrans" cxnId="{2DFFBAE6-F1EA-4C42-945A-5CAD27EAB529}">
      <dgm:prSet/>
      <dgm:spPr/>
      <dgm:t>
        <a:bodyPr/>
        <a:lstStyle/>
        <a:p>
          <a:endParaRPr lang="en-US"/>
        </a:p>
      </dgm:t>
    </dgm:pt>
    <dgm:pt modelId="{99AB02EB-B288-374E-96E0-95269B9B69E7}">
      <dgm:prSet phldrT="[Text]" custT="1"/>
      <dgm:spPr/>
      <dgm:t>
        <a:bodyPr/>
        <a:lstStyle/>
        <a:p>
          <a:r>
            <a:rPr lang="en-US" sz="2100" dirty="0" smtClean="0"/>
            <a:t>Treatment</a:t>
          </a:r>
          <a:endParaRPr lang="en-US" sz="2100" dirty="0"/>
        </a:p>
      </dgm:t>
    </dgm:pt>
    <dgm:pt modelId="{A793D073-A236-754C-B084-0CD75DE19F03}" type="parTrans" cxnId="{E71D456C-F3B3-8642-9F48-0DB9F532FEC6}">
      <dgm:prSet/>
      <dgm:spPr/>
      <dgm:t>
        <a:bodyPr/>
        <a:lstStyle/>
        <a:p>
          <a:endParaRPr lang="en-US"/>
        </a:p>
      </dgm:t>
    </dgm:pt>
    <dgm:pt modelId="{7626377A-2CD1-A044-9660-79083A53ADD8}" type="sibTrans" cxnId="{E71D456C-F3B3-8642-9F48-0DB9F532FEC6}">
      <dgm:prSet/>
      <dgm:spPr/>
      <dgm:t>
        <a:bodyPr/>
        <a:lstStyle/>
        <a:p>
          <a:endParaRPr lang="en-US"/>
        </a:p>
      </dgm:t>
    </dgm:pt>
    <dgm:pt modelId="{941D78C4-038B-AF45-BC4D-FA846152BC8D}">
      <dgm:prSet phldrT="[Text]" custT="1"/>
      <dgm:spPr/>
      <dgm:t>
        <a:bodyPr/>
        <a:lstStyle/>
        <a:p>
          <a:r>
            <a:rPr lang="en-US" sz="1500" dirty="0" smtClean="0">
              <a:solidFill>
                <a:srgbClr val="000000"/>
              </a:solidFill>
            </a:rPr>
            <a:t>Vaccinate against seasonal influenza</a:t>
          </a:r>
          <a:endParaRPr lang="en-US" sz="1500" dirty="0">
            <a:solidFill>
              <a:srgbClr val="000000"/>
            </a:solidFill>
          </a:endParaRPr>
        </a:p>
      </dgm:t>
    </dgm:pt>
    <dgm:pt modelId="{E3021DF1-9CAD-644D-BC3F-41596F19D71A}" type="parTrans" cxnId="{A4DF6187-BAED-964E-B66E-D678C99DF80B}">
      <dgm:prSet/>
      <dgm:spPr/>
      <dgm:t>
        <a:bodyPr/>
        <a:lstStyle/>
        <a:p>
          <a:endParaRPr lang="en-US"/>
        </a:p>
      </dgm:t>
    </dgm:pt>
    <dgm:pt modelId="{A662A11E-93F9-134D-BAAE-6D6831337A49}" type="sibTrans" cxnId="{A4DF6187-BAED-964E-B66E-D678C99DF80B}">
      <dgm:prSet/>
      <dgm:spPr/>
      <dgm:t>
        <a:bodyPr/>
        <a:lstStyle/>
        <a:p>
          <a:endParaRPr lang="en-US"/>
        </a:p>
      </dgm:t>
    </dgm:pt>
    <dgm:pt modelId="{D8C3A9AD-D246-1649-B041-A0915BAFFBBF}">
      <dgm:prSet/>
      <dgm:spPr/>
      <dgm:t>
        <a:bodyPr/>
        <a:lstStyle/>
        <a:p>
          <a:endParaRPr lang="en-US" sz="1200" dirty="0"/>
        </a:p>
      </dgm:t>
    </dgm:pt>
    <dgm:pt modelId="{2EBA4D5D-C2C2-0347-8666-1F9480BECD06}" type="parTrans" cxnId="{4B02A09F-52C8-9242-AB3E-523DB855C911}">
      <dgm:prSet/>
      <dgm:spPr/>
      <dgm:t>
        <a:bodyPr/>
        <a:lstStyle/>
        <a:p>
          <a:endParaRPr lang="en-US"/>
        </a:p>
      </dgm:t>
    </dgm:pt>
    <dgm:pt modelId="{FA7883E0-E01E-3346-BBC7-5164CBE96A6B}" type="sibTrans" cxnId="{4B02A09F-52C8-9242-AB3E-523DB855C911}">
      <dgm:prSet/>
      <dgm:spPr/>
      <dgm:t>
        <a:bodyPr/>
        <a:lstStyle/>
        <a:p>
          <a:endParaRPr lang="en-US"/>
        </a:p>
      </dgm:t>
    </dgm:pt>
    <dgm:pt modelId="{6A12EACC-5245-0B42-BFA2-4D01A05FD0ED}">
      <dgm:prSet phldrT="[Text]"/>
      <dgm:spPr/>
      <dgm:t>
        <a:bodyPr/>
        <a:lstStyle/>
        <a:p>
          <a:r>
            <a:rPr lang="en-US" dirty="0" smtClean="0">
              <a:solidFill>
                <a:srgbClr val="000000"/>
              </a:solidFill>
            </a:rPr>
            <a:t>Stockpiles of </a:t>
          </a:r>
          <a:r>
            <a:rPr lang="en-US" dirty="0" err="1" smtClean="0">
              <a:solidFill>
                <a:srgbClr val="000000"/>
              </a:solidFill>
            </a:rPr>
            <a:t>antivirals</a:t>
          </a:r>
          <a:r>
            <a:rPr lang="en-US" dirty="0" smtClean="0">
              <a:solidFill>
                <a:srgbClr val="000000"/>
              </a:solidFill>
            </a:rPr>
            <a:t> and PPE</a:t>
          </a:r>
          <a:endParaRPr lang="en-US" dirty="0">
            <a:solidFill>
              <a:srgbClr val="000000"/>
            </a:solidFill>
          </a:endParaRPr>
        </a:p>
      </dgm:t>
    </dgm:pt>
    <dgm:pt modelId="{F6CDB7B6-FB3D-0342-8830-B7CAAC1FF38C}" type="parTrans" cxnId="{809B2D66-5E51-7E45-993D-0EE8F37D328D}">
      <dgm:prSet/>
      <dgm:spPr/>
      <dgm:t>
        <a:bodyPr/>
        <a:lstStyle/>
        <a:p>
          <a:endParaRPr lang="en-US"/>
        </a:p>
      </dgm:t>
    </dgm:pt>
    <dgm:pt modelId="{6F5390C1-C445-ED47-8E3E-B4A3CF78E02C}" type="sibTrans" cxnId="{809B2D66-5E51-7E45-993D-0EE8F37D328D}">
      <dgm:prSet/>
      <dgm:spPr/>
      <dgm:t>
        <a:bodyPr/>
        <a:lstStyle/>
        <a:p>
          <a:endParaRPr lang="en-US"/>
        </a:p>
      </dgm:t>
    </dgm:pt>
    <dgm:pt modelId="{4ECB4133-8F44-9E4A-AFF4-63ACCEE3CD5F}">
      <dgm:prSet phldrT="[Text]" custT="1"/>
      <dgm:spPr/>
      <dgm:t>
        <a:bodyPr/>
        <a:lstStyle/>
        <a:p>
          <a:r>
            <a:rPr lang="en-US" sz="1500" dirty="0" smtClean="0">
              <a:solidFill>
                <a:srgbClr val="000000"/>
              </a:solidFill>
            </a:rPr>
            <a:t>Same Illness</a:t>
          </a:r>
          <a:endParaRPr lang="en-US" sz="1500" dirty="0">
            <a:solidFill>
              <a:srgbClr val="000000"/>
            </a:solidFill>
          </a:endParaRPr>
        </a:p>
      </dgm:t>
    </dgm:pt>
    <dgm:pt modelId="{0CD6F74C-C6E7-C64A-9D95-2DFA4568ECAE}" type="parTrans" cxnId="{D525DDB1-5189-7540-8D58-304755CD5460}">
      <dgm:prSet/>
      <dgm:spPr/>
      <dgm:t>
        <a:bodyPr/>
        <a:lstStyle/>
        <a:p>
          <a:endParaRPr lang="en-US"/>
        </a:p>
      </dgm:t>
    </dgm:pt>
    <dgm:pt modelId="{CF90D6E8-7078-404E-B50B-F0C9DEA73C43}" type="sibTrans" cxnId="{D525DDB1-5189-7540-8D58-304755CD5460}">
      <dgm:prSet/>
      <dgm:spPr/>
      <dgm:t>
        <a:bodyPr/>
        <a:lstStyle/>
        <a:p>
          <a:endParaRPr lang="en-US"/>
        </a:p>
      </dgm:t>
    </dgm:pt>
    <dgm:pt modelId="{30183FF5-9BC4-F741-9F95-6545A5CD2388}">
      <dgm:prSet phldrT="[Text]" custT="1"/>
      <dgm:spPr/>
      <dgm:t>
        <a:bodyPr/>
        <a:lstStyle/>
        <a:p>
          <a:r>
            <a:rPr lang="en-US" sz="1500" dirty="0" smtClean="0">
              <a:solidFill>
                <a:srgbClr val="000000"/>
              </a:solidFill>
            </a:rPr>
            <a:t>H1N1 Eroding Seasonal Flu (95% H1N1)</a:t>
          </a:r>
          <a:endParaRPr lang="en-US" sz="1500" dirty="0">
            <a:solidFill>
              <a:srgbClr val="000000"/>
            </a:solidFill>
          </a:endParaRPr>
        </a:p>
      </dgm:t>
    </dgm:pt>
    <dgm:pt modelId="{CEB4E736-41B0-ED4C-8968-7F342A46C79C}" type="parTrans" cxnId="{207FE1C6-8B07-3D40-8531-B617F05D0070}">
      <dgm:prSet/>
      <dgm:spPr/>
      <dgm:t>
        <a:bodyPr/>
        <a:lstStyle/>
        <a:p>
          <a:endParaRPr lang="en-US"/>
        </a:p>
      </dgm:t>
    </dgm:pt>
    <dgm:pt modelId="{050BD3CB-F298-1D40-92BF-99E982809365}" type="sibTrans" cxnId="{207FE1C6-8B07-3D40-8531-B617F05D0070}">
      <dgm:prSet/>
      <dgm:spPr/>
      <dgm:t>
        <a:bodyPr/>
        <a:lstStyle/>
        <a:p>
          <a:endParaRPr lang="en-US"/>
        </a:p>
      </dgm:t>
    </dgm:pt>
    <dgm:pt modelId="{D5F89843-CDC1-9A4F-A23B-A986FAA09B2C}">
      <dgm:prSet phldrT="[Text]" custT="1"/>
      <dgm:spPr/>
      <dgm:t>
        <a:bodyPr/>
        <a:lstStyle/>
        <a:p>
          <a:r>
            <a:rPr lang="en-US" sz="1500" dirty="0" smtClean="0">
              <a:solidFill>
                <a:srgbClr val="000000"/>
              </a:solidFill>
            </a:rPr>
            <a:t>If Sick Stay Home</a:t>
          </a:r>
          <a:endParaRPr lang="en-US" sz="1500" dirty="0">
            <a:solidFill>
              <a:srgbClr val="000000"/>
            </a:solidFill>
          </a:endParaRPr>
        </a:p>
      </dgm:t>
    </dgm:pt>
    <dgm:pt modelId="{D2361A8B-E2F2-7A43-8C04-4F0927476F55}" type="parTrans" cxnId="{73EA6AC5-9345-F44A-AD05-98D3EE5B6323}">
      <dgm:prSet/>
      <dgm:spPr/>
      <dgm:t>
        <a:bodyPr/>
        <a:lstStyle/>
        <a:p>
          <a:endParaRPr lang="en-US"/>
        </a:p>
      </dgm:t>
    </dgm:pt>
    <dgm:pt modelId="{E426B814-5606-DD4B-8643-7C234697729C}" type="sibTrans" cxnId="{73EA6AC5-9345-F44A-AD05-98D3EE5B6323}">
      <dgm:prSet/>
      <dgm:spPr/>
      <dgm:t>
        <a:bodyPr/>
        <a:lstStyle/>
        <a:p>
          <a:endParaRPr lang="en-US"/>
        </a:p>
      </dgm:t>
    </dgm:pt>
    <dgm:pt modelId="{F5B35F79-2AC2-984E-BBFE-090BBFF5F02D}">
      <dgm:prSet phldrT="[Text]" custT="1"/>
      <dgm:spPr/>
      <dgm:t>
        <a:bodyPr/>
        <a:lstStyle/>
        <a:p>
          <a:r>
            <a:rPr lang="en-US" sz="1500" dirty="0" smtClean="0">
              <a:solidFill>
                <a:srgbClr val="000000"/>
              </a:solidFill>
            </a:rPr>
            <a:t>Good Hygiene </a:t>
          </a:r>
          <a:endParaRPr lang="en-US" sz="1500" dirty="0">
            <a:solidFill>
              <a:srgbClr val="000000"/>
            </a:solidFill>
          </a:endParaRPr>
        </a:p>
      </dgm:t>
    </dgm:pt>
    <dgm:pt modelId="{A737E229-EA73-F544-8436-7BEE6B03C3F5}" type="parTrans" cxnId="{075A50E7-B60A-9541-B41C-2ECC7E01C401}">
      <dgm:prSet/>
      <dgm:spPr/>
      <dgm:t>
        <a:bodyPr/>
        <a:lstStyle/>
        <a:p>
          <a:endParaRPr lang="en-US"/>
        </a:p>
      </dgm:t>
    </dgm:pt>
    <dgm:pt modelId="{E848103B-8EB2-9644-84F0-A58DD6B42B8F}" type="sibTrans" cxnId="{075A50E7-B60A-9541-B41C-2ECC7E01C401}">
      <dgm:prSet/>
      <dgm:spPr/>
      <dgm:t>
        <a:bodyPr/>
        <a:lstStyle/>
        <a:p>
          <a:endParaRPr lang="en-US"/>
        </a:p>
      </dgm:t>
    </dgm:pt>
    <dgm:pt modelId="{A7D86F67-6212-6745-95A5-6C7FF9A79505}">
      <dgm:prSet phldrT="[Text]" custT="1"/>
      <dgm:spPr/>
      <dgm:t>
        <a:bodyPr/>
        <a:lstStyle/>
        <a:p>
          <a:r>
            <a:rPr lang="en-US" sz="1500" dirty="0" smtClean="0">
              <a:solidFill>
                <a:srgbClr val="000000"/>
              </a:solidFill>
            </a:rPr>
            <a:t>Flu Care at Home </a:t>
          </a:r>
          <a:endParaRPr lang="en-US" sz="1500" dirty="0">
            <a:solidFill>
              <a:srgbClr val="000000"/>
            </a:solidFill>
          </a:endParaRPr>
        </a:p>
      </dgm:t>
    </dgm:pt>
    <dgm:pt modelId="{6860941A-5F80-6443-8782-20974AD5FDD8}" type="parTrans" cxnId="{0A65828B-3031-CB46-9986-3FE867D6CF6A}">
      <dgm:prSet/>
      <dgm:spPr/>
      <dgm:t>
        <a:bodyPr/>
        <a:lstStyle/>
        <a:p>
          <a:endParaRPr lang="en-US"/>
        </a:p>
      </dgm:t>
    </dgm:pt>
    <dgm:pt modelId="{6E901B9F-78A2-7F46-9195-E7BD10F6FDA5}" type="sibTrans" cxnId="{0A65828B-3031-CB46-9986-3FE867D6CF6A}">
      <dgm:prSet/>
      <dgm:spPr/>
      <dgm:t>
        <a:bodyPr/>
        <a:lstStyle/>
        <a:p>
          <a:endParaRPr lang="en-US"/>
        </a:p>
      </dgm:t>
    </dgm:pt>
    <dgm:pt modelId="{C7F5F620-500F-B040-AA9B-1B293191CB4D}">
      <dgm:prSet phldrT="[Text]" custT="1"/>
      <dgm:spPr/>
      <dgm:t>
        <a:bodyPr/>
        <a:lstStyle/>
        <a:p>
          <a:r>
            <a:rPr lang="en-US" sz="1500" dirty="0" smtClean="0">
              <a:solidFill>
                <a:srgbClr val="000000"/>
              </a:solidFill>
            </a:rPr>
            <a:t>Best Prevention</a:t>
          </a:r>
          <a:endParaRPr lang="en-US" sz="1500" dirty="0">
            <a:solidFill>
              <a:srgbClr val="000000"/>
            </a:solidFill>
          </a:endParaRPr>
        </a:p>
      </dgm:t>
    </dgm:pt>
    <dgm:pt modelId="{228A9A89-574C-704A-9F93-E824646FF151}" type="parTrans" cxnId="{4835B230-F755-C74B-A857-656103CD486B}">
      <dgm:prSet/>
      <dgm:spPr/>
      <dgm:t>
        <a:bodyPr/>
        <a:lstStyle/>
        <a:p>
          <a:endParaRPr lang="en-US"/>
        </a:p>
      </dgm:t>
    </dgm:pt>
    <dgm:pt modelId="{6F0D2726-F5F5-DA43-8CF0-0987EBCDE39F}" type="sibTrans" cxnId="{4835B230-F755-C74B-A857-656103CD486B}">
      <dgm:prSet/>
      <dgm:spPr/>
      <dgm:t>
        <a:bodyPr/>
        <a:lstStyle/>
        <a:p>
          <a:endParaRPr lang="en-US"/>
        </a:p>
      </dgm:t>
    </dgm:pt>
    <dgm:pt modelId="{430A96B2-C1D7-A140-8E30-34F0581A92A8}">
      <dgm:prSet phldrT="[Text]" custT="1"/>
      <dgm:spPr/>
      <dgm:t>
        <a:bodyPr/>
        <a:lstStyle/>
        <a:p>
          <a:r>
            <a:rPr lang="en-US" sz="1500" dirty="0" smtClean="0">
              <a:solidFill>
                <a:srgbClr val="000000"/>
              </a:solidFill>
            </a:rPr>
            <a:t>Get Vaccinated</a:t>
          </a:r>
          <a:endParaRPr lang="en-US" sz="1500" dirty="0">
            <a:solidFill>
              <a:srgbClr val="000000"/>
            </a:solidFill>
          </a:endParaRPr>
        </a:p>
      </dgm:t>
    </dgm:pt>
    <dgm:pt modelId="{C4F2825B-FCD4-A847-A969-418DD9B5B00D}" type="parTrans" cxnId="{FE0DB5D5-C9BE-AF40-94DE-0A16814FF1AC}">
      <dgm:prSet/>
      <dgm:spPr/>
      <dgm:t>
        <a:bodyPr/>
        <a:lstStyle/>
        <a:p>
          <a:endParaRPr lang="en-US"/>
        </a:p>
      </dgm:t>
    </dgm:pt>
    <dgm:pt modelId="{5601D5CA-BBB3-834D-8FC4-BF08DD365B6B}" type="sibTrans" cxnId="{FE0DB5D5-C9BE-AF40-94DE-0A16814FF1AC}">
      <dgm:prSet/>
      <dgm:spPr/>
      <dgm:t>
        <a:bodyPr/>
        <a:lstStyle/>
        <a:p>
          <a:endParaRPr lang="en-US"/>
        </a:p>
      </dgm:t>
    </dgm:pt>
    <dgm:pt modelId="{A5472527-92AA-D14C-A842-F37A17FC4A14}">
      <dgm:prSet phldrT="[Text]" custT="1"/>
      <dgm:spPr/>
      <dgm:t>
        <a:bodyPr/>
        <a:lstStyle/>
        <a:p>
          <a:r>
            <a:rPr lang="en-US" sz="1500" dirty="0" smtClean="0">
              <a:solidFill>
                <a:srgbClr val="000000"/>
              </a:solidFill>
            </a:rPr>
            <a:t>Full time health person at the Department of Education</a:t>
          </a:r>
          <a:endParaRPr lang="en-US" sz="1500" dirty="0">
            <a:solidFill>
              <a:srgbClr val="000000"/>
            </a:solidFill>
          </a:endParaRPr>
        </a:p>
      </dgm:t>
    </dgm:pt>
    <dgm:pt modelId="{800B2E27-E83A-CD4C-BC01-77B0A26C6259}" type="parTrans" cxnId="{4404581F-5BAB-0744-95DC-AAA8B8BCF386}">
      <dgm:prSet/>
      <dgm:spPr/>
      <dgm:t>
        <a:bodyPr/>
        <a:lstStyle/>
        <a:p>
          <a:endParaRPr lang="en-US"/>
        </a:p>
      </dgm:t>
    </dgm:pt>
    <dgm:pt modelId="{D9BB86BA-6D04-D042-B9A8-62DD0570151D}" type="sibTrans" cxnId="{4404581F-5BAB-0744-95DC-AAA8B8BCF386}">
      <dgm:prSet/>
      <dgm:spPr/>
      <dgm:t>
        <a:bodyPr/>
        <a:lstStyle/>
        <a:p>
          <a:endParaRPr lang="en-US"/>
        </a:p>
      </dgm:t>
    </dgm:pt>
    <dgm:pt modelId="{A1A00F9A-E30F-3443-B2BB-94938D0A795D}">
      <dgm:prSet phldrT="[Text]" custT="1"/>
      <dgm:spPr/>
      <dgm:t>
        <a:bodyPr/>
        <a:lstStyle/>
        <a:p>
          <a:r>
            <a:rPr lang="en-US" sz="1500" dirty="0" smtClean="0">
              <a:solidFill>
                <a:srgbClr val="000000"/>
              </a:solidFill>
            </a:rPr>
            <a:t>Less season means less flu burden on healthcare providers</a:t>
          </a:r>
          <a:endParaRPr lang="en-US" sz="1500" dirty="0">
            <a:solidFill>
              <a:srgbClr val="000000"/>
            </a:solidFill>
          </a:endParaRPr>
        </a:p>
      </dgm:t>
    </dgm:pt>
    <dgm:pt modelId="{E72AAD48-976A-724B-8EC4-09D176C169FF}" type="parTrans" cxnId="{83336EB6-A8AB-974B-8A83-397028E0D7EF}">
      <dgm:prSet/>
      <dgm:spPr/>
      <dgm:t>
        <a:bodyPr/>
        <a:lstStyle/>
        <a:p>
          <a:endParaRPr lang="en-US"/>
        </a:p>
      </dgm:t>
    </dgm:pt>
    <dgm:pt modelId="{7081B6BF-B9A3-2347-B01B-8F391D498E03}" type="sibTrans" cxnId="{83336EB6-A8AB-974B-8A83-397028E0D7EF}">
      <dgm:prSet/>
      <dgm:spPr/>
      <dgm:t>
        <a:bodyPr/>
        <a:lstStyle/>
        <a:p>
          <a:endParaRPr lang="en-US"/>
        </a:p>
      </dgm:t>
    </dgm:pt>
    <dgm:pt modelId="{0A0C2FB5-F2CE-5E48-9CE0-EBB5F5AFD08E}">
      <dgm:prSet phldrT="[Text]" custT="1"/>
      <dgm:spPr/>
      <dgm:t>
        <a:bodyPr/>
        <a:lstStyle/>
        <a:p>
          <a:r>
            <a:rPr lang="en-US" sz="1500" dirty="0" smtClean="0">
              <a:solidFill>
                <a:srgbClr val="000000"/>
              </a:solidFill>
            </a:rPr>
            <a:t>H1N1 expected in October (950,000 doses; 450,000 each week)</a:t>
          </a:r>
          <a:endParaRPr lang="en-US" sz="1500" dirty="0">
            <a:solidFill>
              <a:srgbClr val="000000"/>
            </a:solidFill>
          </a:endParaRPr>
        </a:p>
      </dgm:t>
    </dgm:pt>
    <dgm:pt modelId="{E19A15F6-8A53-2247-9395-1CCD1D146869}" type="parTrans" cxnId="{27F418FD-7B77-5B45-BF83-49134EABD78E}">
      <dgm:prSet/>
      <dgm:spPr/>
      <dgm:t>
        <a:bodyPr/>
        <a:lstStyle/>
        <a:p>
          <a:endParaRPr lang="en-US"/>
        </a:p>
      </dgm:t>
    </dgm:pt>
    <dgm:pt modelId="{B0296203-58C4-AE43-8187-1590929BFECB}" type="sibTrans" cxnId="{27F418FD-7B77-5B45-BF83-49134EABD78E}">
      <dgm:prSet/>
      <dgm:spPr/>
      <dgm:t>
        <a:bodyPr/>
        <a:lstStyle/>
        <a:p>
          <a:endParaRPr lang="en-US"/>
        </a:p>
      </dgm:t>
    </dgm:pt>
    <dgm:pt modelId="{64C06ED8-6A24-0B4F-A6FD-E8CDF87E6F31}">
      <dgm:prSet phldrT="[Text]" custT="1"/>
      <dgm:spPr/>
      <dgm:t>
        <a:bodyPr/>
        <a:lstStyle/>
        <a:p>
          <a:r>
            <a:rPr lang="en-US" sz="1500" dirty="0" smtClean="0">
              <a:solidFill>
                <a:srgbClr val="000000"/>
              </a:solidFill>
            </a:rPr>
            <a:t>H1N1 vaccine will be free</a:t>
          </a:r>
          <a:r>
            <a:rPr lang="en-US" sz="1200" dirty="0" smtClean="0">
              <a:solidFill>
                <a:srgbClr val="000000"/>
              </a:solidFill>
            </a:rPr>
            <a:t>	</a:t>
          </a:r>
          <a:endParaRPr lang="en-US" sz="1200" dirty="0">
            <a:solidFill>
              <a:srgbClr val="000000"/>
            </a:solidFill>
          </a:endParaRPr>
        </a:p>
      </dgm:t>
    </dgm:pt>
    <dgm:pt modelId="{30A84790-C719-8840-BC49-DD75B79544D3}" type="parTrans" cxnId="{2A2CBA59-4854-EF41-8AA6-9B486CAEBF7E}">
      <dgm:prSet/>
      <dgm:spPr/>
      <dgm:t>
        <a:bodyPr/>
        <a:lstStyle/>
        <a:p>
          <a:endParaRPr lang="en-US"/>
        </a:p>
      </dgm:t>
    </dgm:pt>
    <dgm:pt modelId="{5048E569-0493-F846-B3A9-3D9DB720268F}" type="sibTrans" cxnId="{2A2CBA59-4854-EF41-8AA6-9B486CAEBF7E}">
      <dgm:prSet/>
      <dgm:spPr/>
      <dgm:t>
        <a:bodyPr/>
        <a:lstStyle/>
        <a:p>
          <a:endParaRPr lang="en-US"/>
        </a:p>
      </dgm:t>
    </dgm:pt>
    <dgm:pt modelId="{DF0BE124-37D8-5A41-8E20-BE2FBE33F411}">
      <dgm:prSet phldrT="[Text]"/>
      <dgm:spPr/>
      <dgm:t>
        <a:bodyPr/>
        <a:lstStyle/>
        <a:p>
          <a:r>
            <a:rPr lang="en-US" dirty="0" smtClean="0">
              <a:solidFill>
                <a:srgbClr val="000000"/>
              </a:solidFill>
            </a:rPr>
            <a:t>One million courses in MA</a:t>
          </a:r>
          <a:endParaRPr lang="en-US" dirty="0">
            <a:solidFill>
              <a:srgbClr val="000000"/>
            </a:solidFill>
          </a:endParaRPr>
        </a:p>
      </dgm:t>
    </dgm:pt>
    <dgm:pt modelId="{3C22849D-7677-E143-902A-8B421B41DE97}" type="parTrans" cxnId="{31E9CBF2-FB8B-E04F-BCC6-32912982D4D9}">
      <dgm:prSet/>
      <dgm:spPr/>
      <dgm:t>
        <a:bodyPr/>
        <a:lstStyle/>
        <a:p>
          <a:endParaRPr lang="en-US"/>
        </a:p>
      </dgm:t>
    </dgm:pt>
    <dgm:pt modelId="{C6C560F1-C34C-0B42-9ECB-0E8A0F118A53}" type="sibTrans" cxnId="{31E9CBF2-FB8B-E04F-BCC6-32912982D4D9}">
      <dgm:prSet/>
      <dgm:spPr/>
      <dgm:t>
        <a:bodyPr/>
        <a:lstStyle/>
        <a:p>
          <a:endParaRPr lang="en-US"/>
        </a:p>
      </dgm:t>
    </dgm:pt>
    <dgm:pt modelId="{22965C19-9741-9643-90AC-2039E791556F}">
      <dgm:prSet phldrT="[Text]"/>
      <dgm:spPr/>
      <dgm:t>
        <a:bodyPr/>
        <a:lstStyle/>
        <a:p>
          <a:r>
            <a:rPr lang="en-US" dirty="0" smtClean="0">
              <a:solidFill>
                <a:srgbClr val="000000"/>
              </a:solidFill>
            </a:rPr>
            <a:t>Best treatment for mild flu is to stay home</a:t>
          </a:r>
          <a:endParaRPr lang="en-US" dirty="0">
            <a:solidFill>
              <a:srgbClr val="000000"/>
            </a:solidFill>
          </a:endParaRPr>
        </a:p>
      </dgm:t>
    </dgm:pt>
    <dgm:pt modelId="{CD987BB3-9454-C641-B3D9-9F4A13F36A44}" type="parTrans" cxnId="{ADDC806D-6F14-2A4B-977E-92A6EE0892E7}">
      <dgm:prSet/>
      <dgm:spPr/>
      <dgm:t>
        <a:bodyPr/>
        <a:lstStyle/>
        <a:p>
          <a:endParaRPr lang="en-US"/>
        </a:p>
      </dgm:t>
    </dgm:pt>
    <dgm:pt modelId="{7BB28988-2B4B-EB42-B012-5031EE340185}" type="sibTrans" cxnId="{ADDC806D-6F14-2A4B-977E-92A6EE0892E7}">
      <dgm:prSet/>
      <dgm:spPr/>
      <dgm:t>
        <a:bodyPr/>
        <a:lstStyle/>
        <a:p>
          <a:endParaRPr lang="en-US"/>
        </a:p>
      </dgm:t>
    </dgm:pt>
    <dgm:pt modelId="{7808A5D7-A768-A74D-88A1-99AE72B34205}">
      <dgm:prSet phldrT="[Text]"/>
      <dgm:spPr/>
      <dgm:t>
        <a:bodyPr/>
        <a:lstStyle/>
        <a:p>
          <a:r>
            <a:rPr lang="en-US" dirty="0" smtClean="0">
              <a:solidFill>
                <a:srgbClr val="000000"/>
              </a:solidFill>
            </a:rPr>
            <a:t>ED for those with underlying medical issues </a:t>
          </a:r>
          <a:endParaRPr lang="en-US" dirty="0">
            <a:solidFill>
              <a:srgbClr val="000000"/>
            </a:solidFill>
          </a:endParaRPr>
        </a:p>
      </dgm:t>
    </dgm:pt>
    <dgm:pt modelId="{BB2AE4FD-FF55-6E41-A7BE-E8D5EF19AEA9}" type="parTrans" cxnId="{0CB29663-0579-BF4D-8D7B-C53D83943273}">
      <dgm:prSet/>
      <dgm:spPr/>
      <dgm:t>
        <a:bodyPr/>
        <a:lstStyle/>
        <a:p>
          <a:endParaRPr lang="en-US"/>
        </a:p>
      </dgm:t>
    </dgm:pt>
    <dgm:pt modelId="{292A1866-B320-4346-B9E5-CFBA1D4A5C12}" type="sibTrans" cxnId="{0CB29663-0579-BF4D-8D7B-C53D83943273}">
      <dgm:prSet/>
      <dgm:spPr/>
      <dgm:t>
        <a:bodyPr/>
        <a:lstStyle/>
        <a:p>
          <a:endParaRPr lang="en-US"/>
        </a:p>
      </dgm:t>
    </dgm:pt>
    <dgm:pt modelId="{6E54B718-9F40-DA44-9107-10E712DC463C}" type="pres">
      <dgm:prSet presAssocID="{F7A8D153-53B0-344B-B4D9-6687EDFFB2EE}" presName="linearFlow" presStyleCnt="0">
        <dgm:presLayoutVars>
          <dgm:dir/>
          <dgm:animLvl val="lvl"/>
          <dgm:resizeHandles/>
        </dgm:presLayoutVars>
      </dgm:prSet>
      <dgm:spPr/>
      <dgm:t>
        <a:bodyPr/>
        <a:lstStyle/>
        <a:p>
          <a:endParaRPr lang="en-US"/>
        </a:p>
      </dgm:t>
    </dgm:pt>
    <dgm:pt modelId="{FAC1764A-78FB-FD4A-ADA3-B042F0612390}" type="pres">
      <dgm:prSet presAssocID="{BA40E6E0-A7F3-A946-B0CC-B4967450E1FE}" presName="compositeNode" presStyleCnt="0">
        <dgm:presLayoutVars>
          <dgm:bulletEnabled val="1"/>
        </dgm:presLayoutVars>
      </dgm:prSet>
      <dgm:spPr/>
    </dgm:pt>
    <dgm:pt modelId="{BE874D6E-62DE-C64C-8862-8BF0A25BDD50}" type="pres">
      <dgm:prSet presAssocID="{BA40E6E0-A7F3-A946-B0CC-B4967450E1FE}" presName="image" presStyleLbl="fgImgPlace1" presStyleIdx="0" presStyleCnt="5" custScaleX="124858" custScaleY="100293" custLinFactNeighborX="-5650"/>
      <dgm:spPr>
        <a:blipFill rotWithShape="0">
          <a:blip xmlns:r="http://schemas.openxmlformats.org/officeDocument/2006/relationships" r:embed="rId1"/>
          <a:stretch>
            <a:fillRect/>
          </a:stretch>
        </a:blipFill>
      </dgm:spPr>
    </dgm:pt>
    <dgm:pt modelId="{3D184564-B0DD-4B43-BE89-AEA37C4491DD}" type="pres">
      <dgm:prSet presAssocID="{BA40E6E0-A7F3-A946-B0CC-B4967450E1FE}" presName="childNode" presStyleLbl="node1" presStyleIdx="0" presStyleCnt="5" custScaleX="124859" custScaleY="100294" custLinFactNeighborX="7875">
        <dgm:presLayoutVars>
          <dgm:bulletEnabled val="1"/>
        </dgm:presLayoutVars>
      </dgm:prSet>
      <dgm:spPr/>
      <dgm:t>
        <a:bodyPr/>
        <a:lstStyle/>
        <a:p>
          <a:endParaRPr lang="en-US"/>
        </a:p>
      </dgm:t>
    </dgm:pt>
    <dgm:pt modelId="{94EFD2A2-F209-594D-9433-BDF191B5F41E}" type="pres">
      <dgm:prSet presAssocID="{BA40E6E0-A7F3-A946-B0CC-B4967450E1FE}" presName="parentNode" presStyleLbl="revTx" presStyleIdx="0" presStyleCnt="5" custScaleX="124858" custScaleY="100294" custLinFactNeighborX="-25643" custLinFactNeighborY="1430">
        <dgm:presLayoutVars>
          <dgm:chMax val="0"/>
          <dgm:bulletEnabled val="1"/>
        </dgm:presLayoutVars>
      </dgm:prSet>
      <dgm:spPr/>
      <dgm:t>
        <a:bodyPr/>
        <a:lstStyle/>
        <a:p>
          <a:endParaRPr lang="en-US"/>
        </a:p>
      </dgm:t>
    </dgm:pt>
    <dgm:pt modelId="{670BAB98-6443-9244-A49D-7DA0B17E44F7}" type="pres">
      <dgm:prSet presAssocID="{17CA7090-8020-424E-81DE-805FBA4A0352}" presName="sibTrans" presStyleCnt="0"/>
      <dgm:spPr/>
    </dgm:pt>
    <dgm:pt modelId="{54C2CA99-AB9F-C24A-9E5F-FFA7E7D766A6}" type="pres">
      <dgm:prSet presAssocID="{A7A1BE27-313F-7A4F-9BD8-5887B34C2C81}" presName="compositeNode" presStyleCnt="0">
        <dgm:presLayoutVars>
          <dgm:bulletEnabled val="1"/>
        </dgm:presLayoutVars>
      </dgm:prSet>
      <dgm:spPr/>
    </dgm:pt>
    <dgm:pt modelId="{413E6B4C-C04E-5344-85AD-2857D8336865}" type="pres">
      <dgm:prSet presAssocID="{A7A1BE27-313F-7A4F-9BD8-5887B34C2C81}" presName="image" presStyleLbl="fgImgPlace1" presStyleIdx="1" presStyleCnt="5" custScaleX="124858" custScaleY="100293" custLinFactNeighborX="19613"/>
      <dgm:spPr>
        <a:blipFill rotWithShape="0">
          <a:blip xmlns:r="http://schemas.openxmlformats.org/officeDocument/2006/relationships" r:embed="rId2"/>
          <a:stretch>
            <a:fillRect/>
          </a:stretch>
        </a:blipFill>
      </dgm:spPr>
    </dgm:pt>
    <dgm:pt modelId="{76792C63-C171-E64F-8F40-EF99FB628DD4}" type="pres">
      <dgm:prSet presAssocID="{A7A1BE27-313F-7A4F-9BD8-5887B34C2C81}" presName="childNode" presStyleLbl="node1" presStyleIdx="1" presStyleCnt="5" custScaleX="124859" custScaleY="100294" custLinFactNeighborX="7875">
        <dgm:presLayoutVars>
          <dgm:bulletEnabled val="1"/>
        </dgm:presLayoutVars>
      </dgm:prSet>
      <dgm:spPr/>
      <dgm:t>
        <a:bodyPr/>
        <a:lstStyle/>
        <a:p>
          <a:endParaRPr lang="en-US"/>
        </a:p>
      </dgm:t>
    </dgm:pt>
    <dgm:pt modelId="{94F4C377-01DB-A046-BA5D-BAAA7D612E1E}" type="pres">
      <dgm:prSet presAssocID="{A7A1BE27-313F-7A4F-9BD8-5887B34C2C81}" presName="parentNode" presStyleLbl="revTx" presStyleIdx="1" presStyleCnt="5" custScaleX="124858" custScaleY="100294" custLinFactNeighborX="-40158" custLinFactNeighborY="2790">
        <dgm:presLayoutVars>
          <dgm:chMax val="0"/>
          <dgm:bulletEnabled val="1"/>
        </dgm:presLayoutVars>
      </dgm:prSet>
      <dgm:spPr/>
      <dgm:t>
        <a:bodyPr/>
        <a:lstStyle/>
        <a:p>
          <a:endParaRPr lang="en-US"/>
        </a:p>
      </dgm:t>
    </dgm:pt>
    <dgm:pt modelId="{EFA17BD6-56B6-B644-B667-82CB8F51F9F2}" type="pres">
      <dgm:prSet presAssocID="{1A624212-F298-8E48-B6E4-F4F4DC618C67}" presName="sibTrans" presStyleCnt="0"/>
      <dgm:spPr/>
    </dgm:pt>
    <dgm:pt modelId="{255AAF7D-BBF7-1449-B6BC-CDCEC05D4AA3}" type="pres">
      <dgm:prSet presAssocID="{C40336D9-56EE-3843-BA09-C621325BB771}" presName="compositeNode" presStyleCnt="0">
        <dgm:presLayoutVars>
          <dgm:bulletEnabled val="1"/>
        </dgm:presLayoutVars>
      </dgm:prSet>
      <dgm:spPr/>
    </dgm:pt>
    <dgm:pt modelId="{F59981EF-8B42-1D4B-9461-117987ECB993}" type="pres">
      <dgm:prSet presAssocID="{C40336D9-56EE-3843-BA09-C621325BB771}" presName="image" presStyleLbl="fgImgPlace1" presStyleIdx="2" presStyleCnt="5" custScaleX="124858" custScaleY="100293" custLinFactNeighborX="19613"/>
      <dgm:spPr>
        <a:blipFill rotWithShape="0">
          <a:blip xmlns:r="http://schemas.openxmlformats.org/officeDocument/2006/relationships" r:embed="rId3"/>
          <a:stretch>
            <a:fillRect/>
          </a:stretch>
        </a:blipFill>
      </dgm:spPr>
    </dgm:pt>
    <dgm:pt modelId="{06EDC1AF-A8C6-A642-9DC6-917D30017482}" type="pres">
      <dgm:prSet presAssocID="{C40336D9-56EE-3843-BA09-C621325BB771}" presName="childNode" presStyleLbl="node1" presStyleIdx="2" presStyleCnt="5" custScaleX="124859" custScaleY="100294" custLinFactNeighborX="7875">
        <dgm:presLayoutVars>
          <dgm:bulletEnabled val="1"/>
        </dgm:presLayoutVars>
      </dgm:prSet>
      <dgm:spPr/>
      <dgm:t>
        <a:bodyPr/>
        <a:lstStyle/>
        <a:p>
          <a:endParaRPr lang="en-US"/>
        </a:p>
      </dgm:t>
    </dgm:pt>
    <dgm:pt modelId="{AABF857D-C98B-4340-9127-87CB993B76BA}" type="pres">
      <dgm:prSet presAssocID="{C40336D9-56EE-3843-BA09-C621325BB771}" presName="parentNode" presStyleLbl="revTx" presStyleIdx="2" presStyleCnt="5" custScaleX="159852" custScaleY="100294" custLinFactNeighborX="-23339" custLinFactNeighborY="2511">
        <dgm:presLayoutVars>
          <dgm:chMax val="0"/>
          <dgm:bulletEnabled val="1"/>
        </dgm:presLayoutVars>
      </dgm:prSet>
      <dgm:spPr/>
      <dgm:t>
        <a:bodyPr/>
        <a:lstStyle/>
        <a:p>
          <a:endParaRPr lang="en-US"/>
        </a:p>
      </dgm:t>
    </dgm:pt>
    <dgm:pt modelId="{4DF2057F-A9B6-1749-AB86-AB2C0E5A12E5}" type="pres">
      <dgm:prSet presAssocID="{BC057165-8B6D-4147-A84A-9C788ABFD5BF}" presName="sibTrans" presStyleCnt="0"/>
      <dgm:spPr/>
    </dgm:pt>
    <dgm:pt modelId="{E789CA66-AD71-4C49-B66F-E0C4978D740C}" type="pres">
      <dgm:prSet presAssocID="{AE007682-CF66-154C-A3DC-7E2739FC8A33}" presName="compositeNode" presStyleCnt="0">
        <dgm:presLayoutVars>
          <dgm:bulletEnabled val="1"/>
        </dgm:presLayoutVars>
      </dgm:prSet>
      <dgm:spPr/>
    </dgm:pt>
    <dgm:pt modelId="{79CE4CFA-A9CD-1D4C-A359-D16D32AEC4AE}" type="pres">
      <dgm:prSet presAssocID="{AE007682-CF66-154C-A3DC-7E2739FC8A33}" presName="image" presStyleLbl="fgImgPlace1" presStyleIdx="3" presStyleCnt="5" custScaleX="124858" custScaleY="100293" custLinFactNeighborX="19613"/>
      <dgm:spPr>
        <a:blipFill rotWithShape="0">
          <a:blip xmlns:r="http://schemas.openxmlformats.org/officeDocument/2006/relationships" r:embed="rId4"/>
          <a:stretch>
            <a:fillRect/>
          </a:stretch>
        </a:blipFill>
      </dgm:spPr>
    </dgm:pt>
    <dgm:pt modelId="{D7EFA2CC-FC2C-9F4B-9843-3491B8A29D22}" type="pres">
      <dgm:prSet presAssocID="{AE007682-CF66-154C-A3DC-7E2739FC8A33}" presName="childNode" presStyleLbl="node1" presStyleIdx="3" presStyleCnt="5" custScaleX="124859" custScaleY="100294" custLinFactNeighborX="7875">
        <dgm:presLayoutVars>
          <dgm:bulletEnabled val="1"/>
        </dgm:presLayoutVars>
      </dgm:prSet>
      <dgm:spPr/>
      <dgm:t>
        <a:bodyPr/>
        <a:lstStyle/>
        <a:p>
          <a:endParaRPr lang="en-US"/>
        </a:p>
      </dgm:t>
    </dgm:pt>
    <dgm:pt modelId="{8E024836-FF36-9048-9383-8E0A05230075}" type="pres">
      <dgm:prSet presAssocID="{AE007682-CF66-154C-A3DC-7E2739FC8A33}" presName="parentNode" presStyleLbl="revTx" presStyleIdx="3" presStyleCnt="5" custScaleX="124858" custScaleY="100294" custLinFactNeighborX="-39987" custLinFactNeighborY="2511">
        <dgm:presLayoutVars>
          <dgm:chMax val="0"/>
          <dgm:bulletEnabled val="1"/>
        </dgm:presLayoutVars>
      </dgm:prSet>
      <dgm:spPr/>
      <dgm:t>
        <a:bodyPr/>
        <a:lstStyle/>
        <a:p>
          <a:endParaRPr lang="en-US"/>
        </a:p>
      </dgm:t>
    </dgm:pt>
    <dgm:pt modelId="{B4C39BF4-4F30-604D-9A46-DDAF5B9915B0}" type="pres">
      <dgm:prSet presAssocID="{55AA45D9-E4DE-3147-8AC5-5529AEC9AEA6}" presName="sibTrans" presStyleCnt="0"/>
      <dgm:spPr/>
    </dgm:pt>
    <dgm:pt modelId="{7D1FABEF-A93D-A64E-B236-FB7C5BC403F0}" type="pres">
      <dgm:prSet presAssocID="{99AB02EB-B288-374E-96E0-95269B9B69E7}" presName="compositeNode" presStyleCnt="0">
        <dgm:presLayoutVars>
          <dgm:bulletEnabled val="1"/>
        </dgm:presLayoutVars>
      </dgm:prSet>
      <dgm:spPr/>
    </dgm:pt>
    <dgm:pt modelId="{A1B1F2F8-BD00-DA43-9E24-C740ED430BC5}" type="pres">
      <dgm:prSet presAssocID="{99AB02EB-B288-374E-96E0-95269B9B69E7}" presName="image" presStyleLbl="fgImgPlace1" presStyleIdx="4" presStyleCnt="5" custScaleX="124858" custScaleY="100293" custLinFactNeighborX="19613"/>
      <dgm:spPr>
        <a:blipFill rotWithShape="0">
          <a:blip xmlns:r="http://schemas.openxmlformats.org/officeDocument/2006/relationships" r:embed="rId5"/>
          <a:stretch>
            <a:fillRect/>
          </a:stretch>
        </a:blipFill>
      </dgm:spPr>
    </dgm:pt>
    <dgm:pt modelId="{5640FB56-BE98-5341-A1A0-275126BE6201}" type="pres">
      <dgm:prSet presAssocID="{99AB02EB-B288-374E-96E0-95269B9B69E7}" presName="childNode" presStyleLbl="node1" presStyleIdx="4" presStyleCnt="5" custScaleX="124859" custScaleY="100294" custLinFactNeighborX="3780">
        <dgm:presLayoutVars>
          <dgm:bulletEnabled val="1"/>
        </dgm:presLayoutVars>
      </dgm:prSet>
      <dgm:spPr/>
      <dgm:t>
        <a:bodyPr/>
        <a:lstStyle/>
        <a:p>
          <a:endParaRPr lang="en-US"/>
        </a:p>
      </dgm:t>
    </dgm:pt>
    <dgm:pt modelId="{187C9E23-C959-2E4A-8CBC-A06988E9872E}" type="pres">
      <dgm:prSet presAssocID="{99AB02EB-B288-374E-96E0-95269B9B69E7}" presName="parentNode" presStyleLbl="revTx" presStyleIdx="4" presStyleCnt="5" custScaleX="124858" custScaleY="100294" custLinFactNeighborX="-75255" custLinFactNeighborY="2945">
        <dgm:presLayoutVars>
          <dgm:chMax val="0"/>
          <dgm:bulletEnabled val="1"/>
        </dgm:presLayoutVars>
      </dgm:prSet>
      <dgm:spPr/>
      <dgm:t>
        <a:bodyPr/>
        <a:lstStyle/>
        <a:p>
          <a:endParaRPr lang="en-US"/>
        </a:p>
      </dgm:t>
    </dgm:pt>
  </dgm:ptLst>
  <dgm:cxnLst>
    <dgm:cxn modelId="{A4DF6187-BAED-964E-B66E-D678C99DF80B}" srcId="{AE007682-CF66-154C-A3DC-7E2739FC8A33}" destId="{941D78C4-038B-AF45-BC4D-FA846152BC8D}" srcOrd="0" destOrd="0" parTransId="{E3021DF1-9CAD-644D-BC3F-41596F19D71A}" sibTransId="{A662A11E-93F9-134D-BAAE-6D6831337A49}"/>
    <dgm:cxn modelId="{FCBBE557-0CE6-4004-9291-16BB4E91A1A6}" type="presOf" srcId="{C8A0C380-59D4-094A-8AE9-D98803A83802}" destId="{76792C63-C171-E64F-8F40-EF99FB628DD4}" srcOrd="0" destOrd="0" presId="urn:microsoft.com/office/officeart/2005/8/layout/hList2"/>
    <dgm:cxn modelId="{026D9A65-FF3E-4C10-9176-CB50FF241762}" type="presOf" srcId="{4ECB4133-8F44-9E4A-AFF4-63ACCEE3CD5F}" destId="{3D184564-B0DD-4B43-BE89-AEA37C4491DD}" srcOrd="0" destOrd="2" presId="urn:microsoft.com/office/officeart/2005/8/layout/hList2"/>
    <dgm:cxn modelId="{27F418FD-7B77-5B45-BF83-49134EABD78E}" srcId="{AE007682-CF66-154C-A3DC-7E2739FC8A33}" destId="{0A0C2FB5-F2CE-5E48-9CE0-EBB5F5AFD08E}" srcOrd="2" destOrd="0" parTransId="{E19A15F6-8A53-2247-9395-1CCD1D146869}" sibTransId="{B0296203-58C4-AE43-8187-1590929BFECB}"/>
    <dgm:cxn modelId="{E548F30E-797F-4062-BD17-73508CACD86D}" type="presOf" srcId="{F7A8D153-53B0-344B-B4D9-6687EDFFB2EE}" destId="{6E54B718-9F40-DA44-9107-10E712DC463C}" srcOrd="0" destOrd="0" presId="urn:microsoft.com/office/officeart/2005/8/layout/hList2"/>
    <dgm:cxn modelId="{40A1B46E-9402-4CCC-AF21-28A6497E979B}" type="presOf" srcId="{82C47D70-43CD-8D41-B94B-E682FD2E5E95}" destId="{3D184564-B0DD-4B43-BE89-AEA37C4491DD}" srcOrd="0" destOrd="1" presId="urn:microsoft.com/office/officeart/2005/8/layout/hList2"/>
    <dgm:cxn modelId="{31E68C58-C6D6-4372-896C-6D16693C3E0A}" type="presOf" srcId="{A7D86F67-6212-6745-95A5-6C7FF9A79505}" destId="{76792C63-C171-E64F-8F40-EF99FB628DD4}" srcOrd="0" destOrd="5" presId="urn:microsoft.com/office/officeart/2005/8/layout/hList2"/>
    <dgm:cxn modelId="{07B4AE4F-5C99-9F4A-A0CB-3CEB201F1C10}" srcId="{F7A8D153-53B0-344B-B4D9-6687EDFFB2EE}" destId="{C40336D9-56EE-3843-BA09-C621325BB771}" srcOrd="2" destOrd="0" parTransId="{21E1E848-E03C-2E4B-9E36-83E00305CB3E}" sibTransId="{BC057165-8B6D-4147-A84A-9C788ABFD5BF}"/>
    <dgm:cxn modelId="{075A50E7-B60A-9541-B41C-2ECC7E01C401}" srcId="{A7A1BE27-313F-7A4F-9BD8-5887B34C2C81}" destId="{F5B35F79-2AC2-984E-BBFE-090BBFF5F02D}" srcOrd="4" destOrd="0" parTransId="{A737E229-EA73-F544-8436-7BEE6B03C3F5}" sibTransId="{E848103B-8EB2-9644-84F0-A58DD6B42B8F}"/>
    <dgm:cxn modelId="{B4546AD9-C7C6-4C44-92F4-1268BD50AE5C}" type="presOf" srcId="{C40336D9-56EE-3843-BA09-C621325BB771}" destId="{AABF857D-C98B-4340-9127-87CB993B76BA}" srcOrd="0" destOrd="0" presId="urn:microsoft.com/office/officeart/2005/8/layout/hList2"/>
    <dgm:cxn modelId="{FF9B31B8-3722-0F48-9D4A-DA837A36160D}" srcId="{C40336D9-56EE-3843-BA09-C621325BB771}" destId="{0F553F30-B153-8845-8BFD-B1D3EFF0F9B0}" srcOrd="0" destOrd="0" parTransId="{6392744D-6542-1645-8460-7EB3C393C470}" sibTransId="{549E1A29-C0EE-F440-BB1C-DF16EF8BCAD4}"/>
    <dgm:cxn modelId="{E6BBFDCF-6CC3-4954-A9F8-D254C4C41709}" type="presOf" srcId="{DF0BE124-37D8-5A41-8E20-BE2FBE33F411}" destId="{5640FB56-BE98-5341-A1A0-275126BE6201}" srcOrd="0" destOrd="1" presId="urn:microsoft.com/office/officeart/2005/8/layout/hList2"/>
    <dgm:cxn modelId="{B4EC97BD-8747-45AC-8D44-F18FF0D2DF34}" type="presOf" srcId="{22965C19-9741-9643-90AC-2039E791556F}" destId="{5640FB56-BE98-5341-A1A0-275126BE6201}" srcOrd="0" destOrd="2" presId="urn:microsoft.com/office/officeart/2005/8/layout/hList2"/>
    <dgm:cxn modelId="{48C4E165-464F-42AD-8EF6-7A64D949ED89}" type="presOf" srcId="{99AB02EB-B288-374E-96E0-95269B9B69E7}" destId="{187C9E23-C959-2E4A-8CBC-A06988E9872E}" srcOrd="0" destOrd="0" presId="urn:microsoft.com/office/officeart/2005/8/layout/hList2"/>
    <dgm:cxn modelId="{207FE1C6-8B07-3D40-8531-B617F05D0070}" srcId="{BA40E6E0-A7F3-A946-B0CC-B4967450E1FE}" destId="{30183FF5-9BC4-F741-9F95-6545A5CD2388}" srcOrd="3" destOrd="0" parTransId="{CEB4E736-41B0-ED4C-8968-7F342A46C79C}" sibTransId="{050BD3CB-F298-1D40-92BF-99E982809365}"/>
    <dgm:cxn modelId="{77CDBD5D-1B82-6248-BEA3-9EF1C8679E45}" srcId="{F7A8D153-53B0-344B-B4D9-6687EDFFB2EE}" destId="{A7A1BE27-313F-7A4F-9BD8-5887B34C2C81}" srcOrd="1" destOrd="0" parTransId="{A1D685E5-1505-EF4F-AEB4-F56CFFCDBFE9}" sibTransId="{1A624212-F298-8E48-B6E4-F4F4DC618C67}"/>
    <dgm:cxn modelId="{4B02A09F-52C8-9242-AB3E-523DB855C911}" srcId="{AE007682-CF66-154C-A3DC-7E2739FC8A33}" destId="{D8C3A9AD-D246-1649-B041-A0915BAFFBBF}" srcOrd="4" destOrd="0" parTransId="{2EBA4D5D-C2C2-0347-8666-1F9480BECD06}" sibTransId="{FA7883E0-E01E-3346-BBC7-5164CBE96A6B}"/>
    <dgm:cxn modelId="{93DCEA42-1B37-4DA2-ADB2-6B3698D117BE}" type="presOf" srcId="{30183FF5-9BC4-F741-9F95-6545A5CD2388}" destId="{3D184564-B0DD-4B43-BE89-AEA37C4491DD}" srcOrd="0" destOrd="3" presId="urn:microsoft.com/office/officeart/2005/8/layout/hList2"/>
    <dgm:cxn modelId="{CCBC5C69-47A3-4492-B98A-6818B9B5137A}" type="presOf" srcId="{BA40E6E0-A7F3-A946-B0CC-B4967450E1FE}" destId="{94EFD2A2-F209-594D-9433-BDF191B5F41E}" srcOrd="0" destOrd="0" presId="urn:microsoft.com/office/officeart/2005/8/layout/hList2"/>
    <dgm:cxn modelId="{EB34288F-42B4-4454-A463-D5B6C9E78462}" type="presOf" srcId="{C7F5F620-500F-B040-AA9B-1B293191CB4D}" destId="{76792C63-C171-E64F-8F40-EF99FB628DD4}" srcOrd="0" destOrd="1" presId="urn:microsoft.com/office/officeart/2005/8/layout/hList2"/>
    <dgm:cxn modelId="{5E61D5CE-D205-461C-90CC-4CA23B61C9F0}" type="presOf" srcId="{6A12EACC-5245-0B42-BFA2-4D01A05FD0ED}" destId="{5640FB56-BE98-5341-A1A0-275126BE6201}" srcOrd="0" destOrd="0" presId="urn:microsoft.com/office/officeart/2005/8/layout/hList2"/>
    <dgm:cxn modelId="{AB8EBA0C-5176-0A43-AD4D-800FF86EC039}" srcId="{BA40E6E0-A7F3-A946-B0CC-B4967450E1FE}" destId="{82C47D70-43CD-8D41-B94B-E682FD2E5E95}" srcOrd="1" destOrd="0" parTransId="{33CAEACC-666F-0641-955E-670597381B36}" sibTransId="{80C1FE33-69D2-9D45-8D85-D01F78FBA0BC}"/>
    <dgm:cxn modelId="{2A2CBA59-4854-EF41-8AA6-9B486CAEBF7E}" srcId="{AE007682-CF66-154C-A3DC-7E2739FC8A33}" destId="{64C06ED8-6A24-0B4F-A6FD-E8CDF87E6F31}" srcOrd="3" destOrd="0" parTransId="{30A84790-C719-8840-BC49-DD75B79544D3}" sibTransId="{5048E569-0493-F846-B3A9-3D9DB720268F}"/>
    <dgm:cxn modelId="{87606D29-80FA-4B4B-9297-50302C61A535}" type="presOf" srcId="{A5472527-92AA-D14C-A842-F37A17FC4A14}" destId="{06EDC1AF-A8C6-A642-9DC6-917D30017482}" srcOrd="0" destOrd="1" presId="urn:microsoft.com/office/officeart/2005/8/layout/hList2"/>
    <dgm:cxn modelId="{E71D456C-F3B3-8642-9F48-0DB9F532FEC6}" srcId="{F7A8D153-53B0-344B-B4D9-6687EDFFB2EE}" destId="{99AB02EB-B288-374E-96E0-95269B9B69E7}" srcOrd="4" destOrd="0" parTransId="{A793D073-A236-754C-B084-0CD75DE19F03}" sibTransId="{7626377A-2CD1-A044-9660-79083A53ADD8}"/>
    <dgm:cxn modelId="{DCB76F30-3CE7-41C0-A878-7C7190C1EDDE}" type="presOf" srcId="{AE007682-CF66-154C-A3DC-7E2739FC8A33}" destId="{8E024836-FF36-9048-9383-8E0A05230075}" srcOrd="0" destOrd="0" presId="urn:microsoft.com/office/officeart/2005/8/layout/hList2"/>
    <dgm:cxn modelId="{658B11B0-5848-5442-98B9-6F58FE338259}" srcId="{A7A1BE27-313F-7A4F-9BD8-5887B34C2C81}" destId="{C8A0C380-59D4-094A-8AE9-D98803A83802}" srcOrd="0" destOrd="0" parTransId="{210B0110-BBED-0946-AF70-94CC920C0C2B}" sibTransId="{490F71B8-E004-634D-812B-85EF87AB5E59}"/>
    <dgm:cxn modelId="{83336EB6-A8AB-974B-8A83-397028E0D7EF}" srcId="{AE007682-CF66-154C-A3DC-7E2739FC8A33}" destId="{A1A00F9A-E30F-3443-B2BB-94938D0A795D}" srcOrd="1" destOrd="0" parTransId="{E72AAD48-976A-724B-8EC4-09D176C169FF}" sibTransId="{7081B6BF-B9A3-2347-B01B-8F391D498E03}"/>
    <dgm:cxn modelId="{0CB29663-0579-BF4D-8D7B-C53D83943273}" srcId="{99AB02EB-B288-374E-96E0-95269B9B69E7}" destId="{7808A5D7-A768-A74D-88A1-99AE72B34205}" srcOrd="3" destOrd="0" parTransId="{BB2AE4FD-FF55-6E41-A7BE-E8D5EF19AEA9}" sibTransId="{292A1866-B320-4346-B9E5-CFBA1D4A5C12}"/>
    <dgm:cxn modelId="{48B6A5EE-D4E5-304D-A28C-E84009A31522}" srcId="{BA40E6E0-A7F3-A946-B0CC-B4967450E1FE}" destId="{3645FE98-F625-EB4E-AEA6-41E23B654153}" srcOrd="0" destOrd="0" parTransId="{75B52048-E4FF-7F42-8A8E-2E7F819FA9FF}" sibTransId="{744B82CE-0246-FB48-B042-401A4F591106}"/>
    <dgm:cxn modelId="{FE0DB5D5-C9BE-AF40-94DE-0A16814FF1AC}" srcId="{A7A1BE27-313F-7A4F-9BD8-5887B34C2C81}" destId="{430A96B2-C1D7-A140-8E30-34F0581A92A8}" srcOrd="2" destOrd="0" parTransId="{C4F2825B-FCD4-A847-A969-418DD9B5B00D}" sibTransId="{5601D5CA-BBB3-834D-8FC4-BF08DD365B6B}"/>
    <dgm:cxn modelId="{16359A6B-D00D-4A03-A862-E3704726E7FA}" type="presOf" srcId="{D8C3A9AD-D246-1649-B041-A0915BAFFBBF}" destId="{D7EFA2CC-FC2C-9F4B-9843-3491B8A29D22}" srcOrd="0" destOrd="4" presId="urn:microsoft.com/office/officeart/2005/8/layout/hList2"/>
    <dgm:cxn modelId="{C98CFBAE-8619-AF4D-8389-53D3CD4597F4}" srcId="{F7A8D153-53B0-344B-B4D9-6687EDFFB2EE}" destId="{BA40E6E0-A7F3-A946-B0CC-B4967450E1FE}" srcOrd="0" destOrd="0" parTransId="{F5F7CDA3-19A9-1040-A03B-D046D198E51F}" sibTransId="{17CA7090-8020-424E-81DE-805FBA4A0352}"/>
    <dgm:cxn modelId="{DB227778-88F7-4ABE-9DFF-C50B38AFCE14}" type="presOf" srcId="{F5B35F79-2AC2-984E-BBFE-090BBFF5F02D}" destId="{76792C63-C171-E64F-8F40-EF99FB628DD4}" srcOrd="0" destOrd="4" presId="urn:microsoft.com/office/officeart/2005/8/layout/hList2"/>
    <dgm:cxn modelId="{D525DDB1-5189-7540-8D58-304755CD5460}" srcId="{BA40E6E0-A7F3-A946-B0CC-B4967450E1FE}" destId="{4ECB4133-8F44-9E4A-AFF4-63ACCEE3CD5F}" srcOrd="2" destOrd="0" parTransId="{0CD6F74C-C6E7-C64A-9D95-2DFA4568ECAE}" sibTransId="{CF90D6E8-7078-404E-B50B-F0C9DEA73C43}"/>
    <dgm:cxn modelId="{809B2D66-5E51-7E45-993D-0EE8F37D328D}" srcId="{99AB02EB-B288-374E-96E0-95269B9B69E7}" destId="{6A12EACC-5245-0B42-BFA2-4D01A05FD0ED}" srcOrd="0" destOrd="0" parTransId="{F6CDB7B6-FB3D-0342-8830-B7CAAC1FF38C}" sibTransId="{6F5390C1-C445-ED47-8E3E-B4A3CF78E02C}"/>
    <dgm:cxn modelId="{61C03BBB-8042-4413-B205-E68CD25CCAA1}" type="presOf" srcId="{430A96B2-C1D7-A140-8E30-34F0581A92A8}" destId="{76792C63-C171-E64F-8F40-EF99FB628DD4}" srcOrd="0" destOrd="2" presId="urn:microsoft.com/office/officeart/2005/8/layout/hList2"/>
    <dgm:cxn modelId="{B3903A76-EE23-443F-8F36-1701B631F005}" type="presOf" srcId="{A7A1BE27-313F-7A4F-9BD8-5887B34C2C81}" destId="{94F4C377-01DB-A046-BA5D-BAAA7D612E1E}" srcOrd="0" destOrd="0" presId="urn:microsoft.com/office/officeart/2005/8/layout/hList2"/>
    <dgm:cxn modelId="{D89C5A29-5EDB-4465-95A4-E192165F396B}" type="presOf" srcId="{7808A5D7-A768-A74D-88A1-99AE72B34205}" destId="{5640FB56-BE98-5341-A1A0-275126BE6201}" srcOrd="0" destOrd="3" presId="urn:microsoft.com/office/officeart/2005/8/layout/hList2"/>
    <dgm:cxn modelId="{41B416C1-2B4C-47D9-895F-A633B9D7D164}" type="presOf" srcId="{0A0C2FB5-F2CE-5E48-9CE0-EBB5F5AFD08E}" destId="{D7EFA2CC-FC2C-9F4B-9843-3491B8A29D22}" srcOrd="0" destOrd="2" presId="urn:microsoft.com/office/officeart/2005/8/layout/hList2"/>
    <dgm:cxn modelId="{0A65828B-3031-CB46-9986-3FE867D6CF6A}" srcId="{A7A1BE27-313F-7A4F-9BD8-5887B34C2C81}" destId="{A7D86F67-6212-6745-95A5-6C7FF9A79505}" srcOrd="5" destOrd="0" parTransId="{6860941A-5F80-6443-8782-20974AD5FDD8}" sibTransId="{6E901B9F-78A2-7F46-9195-E7BD10F6FDA5}"/>
    <dgm:cxn modelId="{4404581F-5BAB-0744-95DC-AAA8B8BCF386}" srcId="{C40336D9-56EE-3843-BA09-C621325BB771}" destId="{A5472527-92AA-D14C-A842-F37A17FC4A14}" srcOrd="1" destOrd="0" parTransId="{800B2E27-E83A-CD4C-BC01-77B0A26C6259}" sibTransId="{D9BB86BA-6D04-D042-B9A8-62DD0570151D}"/>
    <dgm:cxn modelId="{84D644E7-B982-4983-8E72-C6ED7EE2AC61}" type="presOf" srcId="{3645FE98-F625-EB4E-AEA6-41E23B654153}" destId="{3D184564-B0DD-4B43-BE89-AEA37C4491DD}" srcOrd="0" destOrd="0" presId="urn:microsoft.com/office/officeart/2005/8/layout/hList2"/>
    <dgm:cxn modelId="{BCE83BDB-A3B1-4435-9E71-19C280C248F0}" type="presOf" srcId="{A1A00F9A-E30F-3443-B2BB-94938D0A795D}" destId="{D7EFA2CC-FC2C-9F4B-9843-3491B8A29D22}" srcOrd="0" destOrd="1" presId="urn:microsoft.com/office/officeart/2005/8/layout/hList2"/>
    <dgm:cxn modelId="{96ABC7A8-8177-4762-81AB-069E3D8514A7}" type="presOf" srcId="{0F553F30-B153-8845-8BFD-B1D3EFF0F9B0}" destId="{06EDC1AF-A8C6-A642-9DC6-917D30017482}" srcOrd="0" destOrd="0" presId="urn:microsoft.com/office/officeart/2005/8/layout/hList2"/>
    <dgm:cxn modelId="{ADDC806D-6F14-2A4B-977E-92A6EE0892E7}" srcId="{99AB02EB-B288-374E-96E0-95269B9B69E7}" destId="{22965C19-9741-9643-90AC-2039E791556F}" srcOrd="2" destOrd="0" parTransId="{CD987BB3-9454-C641-B3D9-9F4A13F36A44}" sibTransId="{7BB28988-2B4B-EB42-B012-5031EE340185}"/>
    <dgm:cxn modelId="{C8E05D69-BFB0-4C2E-8884-75D26B3AD53D}" type="presOf" srcId="{941D78C4-038B-AF45-BC4D-FA846152BC8D}" destId="{D7EFA2CC-FC2C-9F4B-9843-3491B8A29D22}" srcOrd="0" destOrd="0" presId="urn:microsoft.com/office/officeart/2005/8/layout/hList2"/>
    <dgm:cxn modelId="{4835B230-F755-C74B-A857-656103CD486B}" srcId="{A7A1BE27-313F-7A4F-9BD8-5887B34C2C81}" destId="{C7F5F620-500F-B040-AA9B-1B293191CB4D}" srcOrd="1" destOrd="0" parTransId="{228A9A89-574C-704A-9F93-E824646FF151}" sibTransId="{6F0D2726-F5F5-DA43-8CF0-0987EBCDE39F}"/>
    <dgm:cxn modelId="{3C02EF97-AB54-4314-A185-04DD94A9943A}" type="presOf" srcId="{64C06ED8-6A24-0B4F-A6FD-E8CDF87E6F31}" destId="{D7EFA2CC-FC2C-9F4B-9843-3491B8A29D22}" srcOrd="0" destOrd="3" presId="urn:microsoft.com/office/officeart/2005/8/layout/hList2"/>
    <dgm:cxn modelId="{73EA6AC5-9345-F44A-AD05-98D3EE5B6323}" srcId="{A7A1BE27-313F-7A4F-9BD8-5887B34C2C81}" destId="{D5F89843-CDC1-9A4F-A23B-A986FAA09B2C}" srcOrd="3" destOrd="0" parTransId="{D2361A8B-E2F2-7A43-8C04-4F0927476F55}" sibTransId="{E426B814-5606-DD4B-8643-7C234697729C}"/>
    <dgm:cxn modelId="{2DFFBAE6-F1EA-4C42-945A-5CAD27EAB529}" srcId="{F7A8D153-53B0-344B-B4D9-6687EDFFB2EE}" destId="{AE007682-CF66-154C-A3DC-7E2739FC8A33}" srcOrd="3" destOrd="0" parTransId="{305AF112-1D1B-BC44-B6E0-C914AE394B60}" sibTransId="{55AA45D9-E4DE-3147-8AC5-5529AEC9AEA6}"/>
    <dgm:cxn modelId="{31E9CBF2-FB8B-E04F-BCC6-32912982D4D9}" srcId="{99AB02EB-B288-374E-96E0-95269B9B69E7}" destId="{DF0BE124-37D8-5A41-8E20-BE2FBE33F411}" srcOrd="1" destOrd="0" parTransId="{3C22849D-7677-E143-902A-8B421B41DE97}" sibTransId="{C6C560F1-C34C-0B42-9ECB-0E8A0F118A53}"/>
    <dgm:cxn modelId="{C15D5B16-8E87-45A7-994B-E49929CD5CA9}" type="presOf" srcId="{D5F89843-CDC1-9A4F-A23B-A986FAA09B2C}" destId="{76792C63-C171-E64F-8F40-EF99FB628DD4}" srcOrd="0" destOrd="3" presId="urn:microsoft.com/office/officeart/2005/8/layout/hList2"/>
    <dgm:cxn modelId="{2F065A4A-E06D-438C-B58B-25623C094B62}" type="presParOf" srcId="{6E54B718-9F40-DA44-9107-10E712DC463C}" destId="{FAC1764A-78FB-FD4A-ADA3-B042F0612390}" srcOrd="0" destOrd="0" presId="urn:microsoft.com/office/officeart/2005/8/layout/hList2"/>
    <dgm:cxn modelId="{3EC96697-63DC-4045-95AE-27992C9F5F51}" type="presParOf" srcId="{FAC1764A-78FB-FD4A-ADA3-B042F0612390}" destId="{BE874D6E-62DE-C64C-8862-8BF0A25BDD50}" srcOrd="0" destOrd="0" presId="urn:microsoft.com/office/officeart/2005/8/layout/hList2"/>
    <dgm:cxn modelId="{6AB36D24-A364-4284-A9A4-BA6DB377B83F}" type="presParOf" srcId="{FAC1764A-78FB-FD4A-ADA3-B042F0612390}" destId="{3D184564-B0DD-4B43-BE89-AEA37C4491DD}" srcOrd="1" destOrd="0" presId="urn:microsoft.com/office/officeart/2005/8/layout/hList2"/>
    <dgm:cxn modelId="{56944A99-BB56-4FF1-845D-41206E23D679}" type="presParOf" srcId="{FAC1764A-78FB-FD4A-ADA3-B042F0612390}" destId="{94EFD2A2-F209-594D-9433-BDF191B5F41E}" srcOrd="2" destOrd="0" presId="urn:microsoft.com/office/officeart/2005/8/layout/hList2"/>
    <dgm:cxn modelId="{F0E6C691-5A3E-4585-AB98-F85983EDBE66}" type="presParOf" srcId="{6E54B718-9F40-DA44-9107-10E712DC463C}" destId="{670BAB98-6443-9244-A49D-7DA0B17E44F7}" srcOrd="1" destOrd="0" presId="urn:microsoft.com/office/officeart/2005/8/layout/hList2"/>
    <dgm:cxn modelId="{F840FBA8-E035-44BF-B754-6F4337B5CF9E}" type="presParOf" srcId="{6E54B718-9F40-DA44-9107-10E712DC463C}" destId="{54C2CA99-AB9F-C24A-9E5F-FFA7E7D766A6}" srcOrd="2" destOrd="0" presId="urn:microsoft.com/office/officeart/2005/8/layout/hList2"/>
    <dgm:cxn modelId="{BAB90CB3-E83A-4E84-A479-C51DB5CF7428}" type="presParOf" srcId="{54C2CA99-AB9F-C24A-9E5F-FFA7E7D766A6}" destId="{413E6B4C-C04E-5344-85AD-2857D8336865}" srcOrd="0" destOrd="0" presId="urn:microsoft.com/office/officeart/2005/8/layout/hList2"/>
    <dgm:cxn modelId="{F2E1251B-0989-4129-A46D-00DBFA6916B4}" type="presParOf" srcId="{54C2CA99-AB9F-C24A-9E5F-FFA7E7D766A6}" destId="{76792C63-C171-E64F-8F40-EF99FB628DD4}" srcOrd="1" destOrd="0" presId="urn:microsoft.com/office/officeart/2005/8/layout/hList2"/>
    <dgm:cxn modelId="{8015FAB2-38F5-4286-A99B-FBFE31AF0BE9}" type="presParOf" srcId="{54C2CA99-AB9F-C24A-9E5F-FFA7E7D766A6}" destId="{94F4C377-01DB-A046-BA5D-BAAA7D612E1E}" srcOrd="2" destOrd="0" presId="urn:microsoft.com/office/officeart/2005/8/layout/hList2"/>
    <dgm:cxn modelId="{55BFABC7-609D-4BEE-8444-7868E94D7340}" type="presParOf" srcId="{6E54B718-9F40-DA44-9107-10E712DC463C}" destId="{EFA17BD6-56B6-B644-B667-82CB8F51F9F2}" srcOrd="3" destOrd="0" presId="urn:microsoft.com/office/officeart/2005/8/layout/hList2"/>
    <dgm:cxn modelId="{A142234E-66C4-4C63-BCE9-E009FA63440C}" type="presParOf" srcId="{6E54B718-9F40-DA44-9107-10E712DC463C}" destId="{255AAF7D-BBF7-1449-B6BC-CDCEC05D4AA3}" srcOrd="4" destOrd="0" presId="urn:microsoft.com/office/officeart/2005/8/layout/hList2"/>
    <dgm:cxn modelId="{6EFAAC69-86CC-4BF5-BB7B-EA40FCDC6FEE}" type="presParOf" srcId="{255AAF7D-BBF7-1449-B6BC-CDCEC05D4AA3}" destId="{F59981EF-8B42-1D4B-9461-117987ECB993}" srcOrd="0" destOrd="0" presId="urn:microsoft.com/office/officeart/2005/8/layout/hList2"/>
    <dgm:cxn modelId="{8041F7D2-8E45-4F58-9890-4B5DD1A0D78A}" type="presParOf" srcId="{255AAF7D-BBF7-1449-B6BC-CDCEC05D4AA3}" destId="{06EDC1AF-A8C6-A642-9DC6-917D30017482}" srcOrd="1" destOrd="0" presId="urn:microsoft.com/office/officeart/2005/8/layout/hList2"/>
    <dgm:cxn modelId="{DEE59049-1711-40D5-A4D4-98DF16F48EFF}" type="presParOf" srcId="{255AAF7D-BBF7-1449-B6BC-CDCEC05D4AA3}" destId="{AABF857D-C98B-4340-9127-87CB993B76BA}" srcOrd="2" destOrd="0" presId="urn:microsoft.com/office/officeart/2005/8/layout/hList2"/>
    <dgm:cxn modelId="{52CE1ACC-4C50-456C-A903-48D8EFEA113F}" type="presParOf" srcId="{6E54B718-9F40-DA44-9107-10E712DC463C}" destId="{4DF2057F-A9B6-1749-AB86-AB2C0E5A12E5}" srcOrd="5" destOrd="0" presId="urn:microsoft.com/office/officeart/2005/8/layout/hList2"/>
    <dgm:cxn modelId="{A747B144-8B91-4608-8827-C50EE6AB9555}" type="presParOf" srcId="{6E54B718-9F40-DA44-9107-10E712DC463C}" destId="{E789CA66-AD71-4C49-B66F-E0C4978D740C}" srcOrd="6" destOrd="0" presId="urn:microsoft.com/office/officeart/2005/8/layout/hList2"/>
    <dgm:cxn modelId="{ABDBB4CA-5168-4E57-B3CF-75919C3F0B5B}" type="presParOf" srcId="{E789CA66-AD71-4C49-B66F-E0C4978D740C}" destId="{79CE4CFA-A9CD-1D4C-A359-D16D32AEC4AE}" srcOrd="0" destOrd="0" presId="urn:microsoft.com/office/officeart/2005/8/layout/hList2"/>
    <dgm:cxn modelId="{CAA1C273-E8D8-4313-BF80-228EF0E289E5}" type="presParOf" srcId="{E789CA66-AD71-4C49-B66F-E0C4978D740C}" destId="{D7EFA2CC-FC2C-9F4B-9843-3491B8A29D22}" srcOrd="1" destOrd="0" presId="urn:microsoft.com/office/officeart/2005/8/layout/hList2"/>
    <dgm:cxn modelId="{A92C868A-9654-47E4-94E3-729D09F3BF46}" type="presParOf" srcId="{E789CA66-AD71-4C49-B66F-E0C4978D740C}" destId="{8E024836-FF36-9048-9383-8E0A05230075}" srcOrd="2" destOrd="0" presId="urn:microsoft.com/office/officeart/2005/8/layout/hList2"/>
    <dgm:cxn modelId="{C8B9F6E1-6648-496E-A5FC-4C41D5AA1F14}" type="presParOf" srcId="{6E54B718-9F40-DA44-9107-10E712DC463C}" destId="{B4C39BF4-4F30-604D-9A46-DDAF5B9915B0}" srcOrd="7" destOrd="0" presId="urn:microsoft.com/office/officeart/2005/8/layout/hList2"/>
    <dgm:cxn modelId="{A716F5CD-0336-4193-96B5-3C774B333245}" type="presParOf" srcId="{6E54B718-9F40-DA44-9107-10E712DC463C}" destId="{7D1FABEF-A93D-A64E-B236-FB7C5BC403F0}" srcOrd="8" destOrd="0" presId="urn:microsoft.com/office/officeart/2005/8/layout/hList2"/>
    <dgm:cxn modelId="{28B959E9-7A03-42A3-B0CE-A6BEB69F541E}" type="presParOf" srcId="{7D1FABEF-A93D-A64E-B236-FB7C5BC403F0}" destId="{A1B1F2F8-BD00-DA43-9E24-C740ED430BC5}" srcOrd="0" destOrd="0" presId="urn:microsoft.com/office/officeart/2005/8/layout/hList2"/>
    <dgm:cxn modelId="{5B9F2FD2-9749-47A2-9790-F5153AF7FF40}" type="presParOf" srcId="{7D1FABEF-A93D-A64E-B236-FB7C5BC403F0}" destId="{5640FB56-BE98-5341-A1A0-275126BE6201}" srcOrd="1" destOrd="0" presId="urn:microsoft.com/office/officeart/2005/8/layout/hList2"/>
    <dgm:cxn modelId="{EE79ED89-6933-45DA-9C07-81199C418B3C}" type="presParOf" srcId="{7D1FABEF-A93D-A64E-B236-FB7C5BC403F0}" destId="{187C9E23-C959-2E4A-8CBC-A06988E9872E}" srcOrd="2" destOrd="0" presId="urn:microsoft.com/office/officeart/2005/8/layout/hList2"/>
  </dgm:cxnLst>
  <dgm:bg/>
  <dgm:whole/>
  <dgm:extLst>
    <a:ext uri="http://schemas.microsoft.com/office/drawing/2008/diagram"/>
  </dgm:extLst>
</dgm:dataModel>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7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26" charset="0"/>
              </a:defRPr>
            </a:lvl1pPr>
          </a:lstStyle>
          <a:p>
            <a:pPr>
              <a:defRPr/>
            </a:pPr>
            <a:fld id="{A3999825-CDF6-4A37-9C04-D052FC000F1A}" type="datetime1">
              <a:rPr lang="en-US"/>
              <a:pPr>
                <a:defRPr/>
              </a:pPr>
              <a:t>11/3/2009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26" charset="0"/>
              </a:defRPr>
            </a:lvl1pPr>
          </a:lstStyle>
          <a:p>
            <a:pPr>
              <a:defRPr/>
            </a:pPr>
            <a:fld id="{302E85AE-D429-4AA6-9666-80FBDB70B550}"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ＭＳ Ｐゴシック" pitchFamily="26" charset="-128"/>
        <a:cs typeface="+mn-cs"/>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pitchFamily="26"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pitchFamily="26"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pitchFamily="26"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pitchFamily="26"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p:spPr>
      </p:sp>
      <p:sp>
        <p:nvSpPr>
          <p:cNvPr id="8601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Image is of Flu Virus</a:t>
            </a:r>
          </a:p>
        </p:txBody>
      </p:sp>
      <p:sp>
        <p:nvSpPr>
          <p:cNvPr id="86020" name="Slide Number Placeholder 3"/>
          <p:cNvSpPr>
            <a:spLocks noGrp="1"/>
          </p:cNvSpPr>
          <p:nvPr>
            <p:ph type="sldNum" sz="quarter" idx="5"/>
          </p:nvPr>
        </p:nvSpPr>
        <p:spPr bwMode="auto">
          <a:noFill/>
          <a:ln>
            <a:miter lim="800000"/>
            <a:headEnd/>
            <a:tailEnd/>
          </a:ln>
        </p:spPr>
        <p:txBody>
          <a:bodyPr/>
          <a:lstStyle/>
          <a:p>
            <a:fld id="{1029B36D-E4C0-48D2-A852-A073B6FE3B4F}" type="slidenum">
              <a:rPr lang="en-US" smtClean="0"/>
              <a:pPr/>
              <a:t>18</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bwMode="auto">
          <a:noFill/>
          <a:ln>
            <a:solidFill>
              <a:srgbClr val="000000"/>
            </a:solidFill>
            <a:miter lim="800000"/>
            <a:headEnd/>
            <a:tailEnd/>
          </a:ln>
        </p:spPr>
      </p:sp>
      <p:sp>
        <p:nvSpPr>
          <p:cNvPr id="870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Emergency Departments will be overwhelmed</a:t>
            </a:r>
          </a:p>
        </p:txBody>
      </p:sp>
      <p:sp>
        <p:nvSpPr>
          <p:cNvPr id="87044" name="Slide Number Placeholder 3"/>
          <p:cNvSpPr>
            <a:spLocks noGrp="1"/>
          </p:cNvSpPr>
          <p:nvPr>
            <p:ph type="sldNum" sz="quarter" idx="5"/>
          </p:nvPr>
        </p:nvSpPr>
        <p:spPr bwMode="auto">
          <a:noFill/>
          <a:ln>
            <a:miter lim="800000"/>
            <a:headEnd/>
            <a:tailEnd/>
          </a:ln>
        </p:spPr>
        <p:txBody>
          <a:bodyPr/>
          <a:lstStyle/>
          <a:p>
            <a:fld id="{FD2BC904-1AE6-4F25-A5F7-B63145A7A36B}" type="slidenum">
              <a:rPr lang="en-US" smtClean="0"/>
              <a:pPr/>
              <a:t>19</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bwMode="auto">
          <a:noFill/>
          <a:ln>
            <a:solidFill>
              <a:srgbClr val="000000"/>
            </a:solidFill>
            <a:miter lim="800000"/>
            <a:headEnd/>
            <a:tailEnd/>
          </a:ln>
        </p:spPr>
      </p:sp>
      <p:sp>
        <p:nvSpPr>
          <p:cNvPr id="880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Influenza outreach and GIS: Mapping high risk neighborhoods, rates of vaccination by neighborhood and cases by neighborhood. This will help inform outreach and response efforts. </a:t>
            </a:r>
          </a:p>
        </p:txBody>
      </p:sp>
      <p:sp>
        <p:nvSpPr>
          <p:cNvPr id="88068" name="Slide Number Placeholder 3"/>
          <p:cNvSpPr>
            <a:spLocks noGrp="1"/>
          </p:cNvSpPr>
          <p:nvPr>
            <p:ph type="sldNum" sz="quarter" idx="5"/>
          </p:nvPr>
        </p:nvSpPr>
        <p:spPr bwMode="auto">
          <a:noFill/>
          <a:ln>
            <a:miter lim="800000"/>
            <a:headEnd/>
            <a:tailEnd/>
          </a:ln>
        </p:spPr>
        <p:txBody>
          <a:bodyPr/>
          <a:lstStyle/>
          <a:p>
            <a:fld id="{AFC9E252-2393-4B7F-B5D9-1D91737AA8A3}" type="slidenum">
              <a:rPr lang="en-US" smtClean="0"/>
              <a:pPr/>
              <a:t>21</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bwMode="auto">
          <a:noFill/>
          <a:ln>
            <a:miter lim="800000"/>
            <a:headEnd/>
            <a:tailEnd/>
          </a:ln>
        </p:spPr>
        <p:txBody>
          <a:bodyPr/>
          <a:lstStyle/>
          <a:p>
            <a:fld id="{9FD8C59A-04C3-4F12-83C6-20C60F61682D}" type="slidenum">
              <a:rPr lang="en-US" smtClean="0"/>
              <a:pPr/>
              <a:t>28</a:t>
            </a:fld>
            <a:endParaRPr lang="en-US" smtClean="0"/>
          </a:p>
        </p:txBody>
      </p:sp>
      <p:sp>
        <p:nvSpPr>
          <p:cNvPr id="8909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909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bwMode="auto">
          <a:noFill/>
          <a:ln>
            <a:miter lim="800000"/>
            <a:headEnd/>
            <a:tailEnd/>
          </a:ln>
        </p:spPr>
        <p:txBody>
          <a:bodyPr/>
          <a:lstStyle/>
          <a:p>
            <a:fld id="{3816E15A-6037-42A4-A7A3-DB4900E15C28}" type="slidenum">
              <a:rPr lang="en-US" smtClean="0"/>
              <a:pPr/>
              <a:t>29</a:t>
            </a:fld>
            <a:endParaRPr lang="en-US" smtClean="0"/>
          </a:p>
        </p:txBody>
      </p:sp>
      <p:sp>
        <p:nvSpPr>
          <p:cNvPr id="9011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9011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bwMode="auto">
          <a:noFill/>
          <a:ln>
            <a:miter lim="800000"/>
            <a:headEnd/>
            <a:tailEnd/>
          </a:ln>
        </p:spPr>
        <p:txBody>
          <a:bodyPr/>
          <a:lstStyle/>
          <a:p>
            <a:fld id="{36C06AE6-7F6B-4D88-8116-187A09A30869}" type="slidenum">
              <a:rPr lang="en-US" smtClean="0"/>
              <a:pPr/>
              <a:t>30</a:t>
            </a:fld>
            <a:endParaRPr lang="en-US" smtClean="0"/>
          </a:p>
        </p:txBody>
      </p:sp>
      <p:sp>
        <p:nvSpPr>
          <p:cNvPr id="9113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9114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bwMode="auto">
          <a:noFill/>
          <a:ln>
            <a:miter lim="800000"/>
            <a:headEnd/>
            <a:tailEnd/>
          </a:ln>
        </p:spPr>
        <p:txBody>
          <a:bodyPr/>
          <a:lstStyle/>
          <a:p>
            <a:fld id="{99B8E81C-DBE5-41E5-B455-DA04CEE717AC}" type="slidenum">
              <a:rPr lang="en-US" smtClean="0"/>
              <a:pPr/>
              <a:t>36</a:t>
            </a:fld>
            <a:endParaRPr lang="en-US" smtClean="0"/>
          </a:p>
        </p:txBody>
      </p:sp>
      <p:sp>
        <p:nvSpPr>
          <p:cNvPr id="9216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9216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bwMode="auto">
          <a:noFill/>
          <a:ln>
            <a:miter lim="800000"/>
            <a:headEnd/>
            <a:tailEnd/>
          </a:ln>
        </p:spPr>
        <p:txBody>
          <a:bodyPr/>
          <a:lstStyle/>
          <a:p>
            <a:fld id="{1F3BF1E8-C42D-423F-B3CE-969E0E5DF915}" type="slidenum">
              <a:rPr lang="en-US" smtClean="0"/>
              <a:pPr/>
              <a:t>37</a:t>
            </a:fld>
            <a:endParaRPr lang="en-US" smtClean="0"/>
          </a:p>
        </p:txBody>
      </p:sp>
      <p:sp>
        <p:nvSpPr>
          <p:cNvPr id="9318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9318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bwMode="auto">
          <a:noFill/>
          <a:ln>
            <a:miter lim="800000"/>
            <a:headEnd/>
            <a:tailEnd/>
          </a:ln>
        </p:spPr>
        <p:txBody>
          <a:bodyPr/>
          <a:lstStyle/>
          <a:p>
            <a:fld id="{8DCEBB32-AA22-47BE-B3D1-25DE8030A89D}" type="slidenum">
              <a:rPr lang="en-US" smtClean="0"/>
              <a:pPr/>
              <a:t>38</a:t>
            </a:fld>
            <a:endParaRPr lang="en-US" smtClean="0"/>
          </a:p>
        </p:txBody>
      </p:sp>
      <p:sp>
        <p:nvSpPr>
          <p:cNvPr id="9421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9421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bwMode="auto">
          <a:noFill/>
          <a:ln>
            <a:miter lim="800000"/>
            <a:headEnd/>
            <a:tailEnd/>
          </a:ln>
        </p:spPr>
        <p:txBody>
          <a:bodyPr/>
          <a:lstStyle/>
          <a:p>
            <a:fld id="{809784D4-9D44-4C37-AF91-8DC0A1124A3C}" type="slidenum">
              <a:rPr lang="en-US" smtClean="0"/>
              <a:pPr/>
              <a:t>39</a:t>
            </a:fld>
            <a:endParaRPr lang="en-US" smtClean="0"/>
          </a:p>
        </p:txBody>
      </p:sp>
      <p:sp>
        <p:nvSpPr>
          <p:cNvPr id="9523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9523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bwMode="auto">
          <a:noFill/>
          <a:ln>
            <a:miter lim="800000"/>
            <a:headEnd/>
            <a:tailEnd/>
          </a:ln>
        </p:spPr>
        <p:txBody>
          <a:bodyPr/>
          <a:lstStyle/>
          <a:p>
            <a:fld id="{0928AEF4-8674-4777-BA09-A169E6B6BE6E}" type="slidenum">
              <a:rPr lang="en-US" smtClean="0"/>
              <a:pPr/>
              <a:t>40</a:t>
            </a:fld>
            <a:endParaRPr lang="en-US" smtClean="0"/>
          </a:p>
        </p:txBody>
      </p:sp>
      <p:sp>
        <p:nvSpPr>
          <p:cNvPr id="9625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9626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bwMode="auto">
          <a:noFill/>
          <a:ln>
            <a:miter lim="800000"/>
            <a:headEnd/>
            <a:tailEnd/>
          </a:ln>
        </p:spPr>
        <p:txBody>
          <a:bodyPr/>
          <a:lstStyle/>
          <a:p>
            <a:fld id="{D1B036E1-CA19-43A4-988F-D78828EC1426}" type="slidenum">
              <a:rPr lang="en-US" smtClean="0"/>
              <a:pPr/>
              <a:t>45</a:t>
            </a:fld>
            <a:endParaRPr lang="en-US" smtClean="0"/>
          </a:p>
        </p:txBody>
      </p:sp>
      <p:sp>
        <p:nvSpPr>
          <p:cNvPr id="9728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91438" tIns="45719" rIns="91438" bIns="45719" anchor="b"/>
          <a:lstStyle/>
          <a:p>
            <a:pPr algn="r" defTabSz="912813"/>
            <a:fld id="{9A265D18-EAF6-4FE2-92E1-A747DA704FD7}" type="slidenum">
              <a:rPr lang="en-US" sz="1200">
                <a:latin typeface="Calibri" pitchFamily="26" charset="0"/>
              </a:rPr>
              <a:pPr algn="r" defTabSz="912813"/>
              <a:t>45</a:t>
            </a:fld>
            <a:endParaRPr lang="en-US" sz="1200">
              <a:latin typeface="Calibri" pitchFamily="26" charset="0"/>
            </a:endParaRPr>
          </a:p>
        </p:txBody>
      </p:sp>
      <p:sp>
        <p:nvSpPr>
          <p:cNvPr id="9728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9728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bwMode="auto">
          <a:noFill/>
          <a:ln>
            <a:miter lim="800000"/>
            <a:headEnd/>
            <a:tailEnd/>
          </a:ln>
        </p:spPr>
        <p:txBody>
          <a:bodyPr/>
          <a:lstStyle/>
          <a:p>
            <a:fld id="{47B22A4D-1336-48C3-A1F3-F44C5CD5BFE5}" type="slidenum">
              <a:rPr lang="en-US" smtClean="0"/>
              <a:pPr/>
              <a:t>47</a:t>
            </a:fld>
            <a:endParaRPr lang="en-US" smtClean="0"/>
          </a:p>
        </p:txBody>
      </p:sp>
      <p:sp>
        <p:nvSpPr>
          <p:cNvPr id="9830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9830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bwMode="auto">
          <a:noFill/>
          <a:ln>
            <a:miter lim="800000"/>
            <a:headEnd/>
            <a:tailEnd/>
          </a:ln>
        </p:spPr>
        <p:txBody>
          <a:bodyPr/>
          <a:lstStyle/>
          <a:p>
            <a:fld id="{77BC3B10-385C-4055-BA00-E06C0F406B6E}" type="slidenum">
              <a:rPr lang="en-US" smtClean="0"/>
              <a:pPr/>
              <a:t>48</a:t>
            </a:fld>
            <a:endParaRPr lang="en-US" smtClean="0"/>
          </a:p>
        </p:txBody>
      </p:sp>
      <p:sp>
        <p:nvSpPr>
          <p:cNvPr id="993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9933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bwMode="auto">
          <a:noFill/>
          <a:ln>
            <a:miter lim="800000"/>
            <a:headEnd/>
            <a:tailEnd/>
          </a:ln>
        </p:spPr>
        <p:txBody>
          <a:bodyPr/>
          <a:lstStyle/>
          <a:p>
            <a:fld id="{7C45ED8A-6342-4120-B7A1-E839DE80D33B}" type="slidenum">
              <a:rPr lang="en-US" smtClean="0"/>
              <a:pPr/>
              <a:t>52</a:t>
            </a:fld>
            <a:endParaRPr lang="en-US" smtClean="0"/>
          </a:p>
        </p:txBody>
      </p:sp>
      <p:sp>
        <p:nvSpPr>
          <p:cNvPr id="1003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0035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z="900" smtClean="0"/>
              <a:t>2 Clinics were set up at the John Hancock Building – </a:t>
            </a:r>
          </a:p>
          <a:p>
            <a:pPr eaLnBrk="1" hangingPunct="1">
              <a:spcBef>
                <a:spcPct val="0"/>
              </a:spcBef>
              <a:buFontTx/>
              <a:buChar char="•"/>
            </a:pPr>
            <a:r>
              <a:rPr lang="en-US" sz="900" smtClean="0"/>
              <a:t>All employees were informed of their risk and offered the vaccination (this was done in the form of a podcast, which was sent to all employees)</a:t>
            </a:r>
          </a:p>
          <a:p>
            <a:pPr eaLnBrk="1" hangingPunct="1">
              <a:spcBef>
                <a:spcPct val="0"/>
              </a:spcBef>
              <a:buFontTx/>
              <a:buChar char="•"/>
            </a:pPr>
            <a:r>
              <a:rPr lang="en-US" sz="900" smtClean="0"/>
              <a:t>All who worked on floors that were at risk of contact with cases were forced to provide proof that they did not require the vaccination, receive the vaccination, or stay home. </a:t>
            </a:r>
          </a:p>
          <a:p>
            <a:pPr eaLnBrk="1" hangingPunct="1">
              <a:spcBef>
                <a:spcPct val="0"/>
              </a:spcBef>
              <a:buFontTx/>
              <a:buChar char="•"/>
            </a:pPr>
            <a:r>
              <a:rPr lang="en-US" sz="900" smtClean="0"/>
              <a:t>Those who were exposed and did not receive a vaccination in time were forced to stay home</a:t>
            </a:r>
          </a:p>
          <a:p>
            <a:pPr eaLnBrk="1" hangingPunct="1">
              <a:spcBef>
                <a:spcPct val="0"/>
              </a:spcBef>
              <a:buFontTx/>
              <a:buChar char="•"/>
            </a:pPr>
            <a:r>
              <a:rPr lang="en-US" sz="900" smtClean="0"/>
              <a:t>All who were sick were provided appropriate treatment and isolation</a:t>
            </a:r>
          </a:p>
          <a:p>
            <a:pPr eaLnBrk="1" hangingPunct="1">
              <a:spcBef>
                <a:spcPct val="0"/>
              </a:spcBef>
              <a:buFontTx/>
              <a:buChar char="•"/>
            </a:pPr>
            <a:r>
              <a:rPr lang="en-US" sz="900" smtClean="0"/>
              <a:t>Boston EMS worked jointly with the BPHC and John Hancock to set up the clinic, Clinical personnel were recruited from previously established agreements (MMRS staff sharing agreement, CDC nurses, Pharmacy students – they prepared the vaccine, etc). </a:t>
            </a:r>
          </a:p>
          <a:p>
            <a:pPr eaLnBrk="1" hangingPunct="1">
              <a:spcBef>
                <a:spcPct val="0"/>
              </a:spcBef>
              <a:buFontTx/>
              <a:buChar char="•"/>
            </a:pPr>
            <a:endParaRPr lang="en-US" sz="900" smtClean="0"/>
          </a:p>
          <a:p>
            <a:pPr eaLnBrk="1" hangingPunct="1">
              <a:spcBef>
                <a:spcPct val="0"/>
              </a:spcBef>
            </a:pPr>
            <a:r>
              <a:rPr lang="en-US" sz="900" smtClean="0"/>
              <a:t>Vaccinations were provided to at risk communities</a:t>
            </a:r>
          </a:p>
          <a:p>
            <a:pPr eaLnBrk="1" hangingPunct="1">
              <a:spcBef>
                <a:spcPct val="0"/>
              </a:spcBef>
              <a:buFontTx/>
              <a:buChar char="•"/>
            </a:pPr>
            <a:r>
              <a:rPr lang="en-US" sz="900" smtClean="0"/>
              <a:t>Vans were sent out into communities, frequently stationed at strategic locations, such as churches and gathering places</a:t>
            </a:r>
          </a:p>
          <a:p>
            <a:pPr eaLnBrk="1" hangingPunct="1">
              <a:spcBef>
                <a:spcPct val="0"/>
              </a:spcBef>
              <a:buFontTx/>
              <a:buChar char="•"/>
            </a:pPr>
            <a:r>
              <a:rPr lang="en-US" sz="900" smtClean="0"/>
              <a:t>Translation services were provided for non-English speaking individuals</a:t>
            </a:r>
          </a:p>
          <a:p>
            <a:pPr eaLnBrk="1" hangingPunct="1">
              <a:spcBef>
                <a:spcPct val="0"/>
              </a:spcBef>
              <a:buFontTx/>
              <a:buChar char="•"/>
            </a:pPr>
            <a:endParaRPr lang="en-US" sz="900" smtClean="0"/>
          </a:p>
          <a:p>
            <a:pPr eaLnBrk="1" hangingPunct="1">
              <a:spcBef>
                <a:spcPct val="0"/>
              </a:spcBef>
            </a:pPr>
            <a:r>
              <a:rPr lang="en-US" sz="900" smtClean="0"/>
              <a:t>Notification to Public</a:t>
            </a:r>
          </a:p>
          <a:p>
            <a:pPr eaLnBrk="1" hangingPunct="1">
              <a:spcBef>
                <a:spcPct val="0"/>
              </a:spcBef>
              <a:buFontTx/>
              <a:buChar char="•"/>
            </a:pPr>
            <a:r>
              <a:rPr lang="en-US" sz="900" smtClean="0"/>
              <a:t>The Communicable Disease Center within the Boston Public Health Commission provided frequent and accurate notices to the public and first response personnel to ensure that the public was kept accurately informed</a:t>
            </a:r>
          </a:p>
          <a:p>
            <a:pPr eaLnBrk="1" hangingPunct="1">
              <a:spcBef>
                <a:spcPct val="0"/>
              </a:spcBef>
              <a:buFontTx/>
              <a:buChar char="•"/>
            </a:pPr>
            <a:endParaRPr lang="en-US" sz="9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bwMode="auto">
          <a:noFill/>
          <a:ln>
            <a:solidFill>
              <a:srgbClr val="000000"/>
            </a:solidFill>
            <a:miter lim="800000"/>
            <a:headEnd/>
            <a:tailEnd/>
          </a:ln>
        </p:spPr>
      </p:sp>
      <p:sp>
        <p:nvSpPr>
          <p:cNvPr id="1013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01380" name="Slide Number Placeholder 3"/>
          <p:cNvSpPr>
            <a:spLocks noGrp="1"/>
          </p:cNvSpPr>
          <p:nvPr>
            <p:ph type="sldNum" sz="quarter" idx="5"/>
          </p:nvPr>
        </p:nvSpPr>
        <p:spPr bwMode="auto">
          <a:noFill/>
          <a:ln>
            <a:miter lim="800000"/>
            <a:headEnd/>
            <a:tailEnd/>
          </a:ln>
        </p:spPr>
        <p:txBody>
          <a:bodyPr/>
          <a:lstStyle/>
          <a:p>
            <a:fld id="{A81F316E-2AD6-4BCF-BDDD-98CBA6A5F95F}" type="slidenum">
              <a:rPr lang="en-US" smtClean="0"/>
              <a:pPr/>
              <a:t>61</a:t>
            </a:fld>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bwMode="auto">
          <a:noFill/>
          <a:ln>
            <a:solidFill>
              <a:srgbClr val="000000"/>
            </a:solidFill>
            <a:miter lim="800000"/>
            <a:headEnd/>
            <a:tailEnd/>
          </a:ln>
        </p:spPr>
      </p:sp>
      <p:sp>
        <p:nvSpPr>
          <p:cNvPr id="1024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02404" name="Slide Number Placeholder 3"/>
          <p:cNvSpPr>
            <a:spLocks noGrp="1"/>
          </p:cNvSpPr>
          <p:nvPr>
            <p:ph type="sldNum" sz="quarter" idx="5"/>
          </p:nvPr>
        </p:nvSpPr>
        <p:spPr bwMode="auto">
          <a:noFill/>
          <a:ln>
            <a:miter lim="800000"/>
            <a:headEnd/>
            <a:tailEnd/>
          </a:ln>
        </p:spPr>
        <p:txBody>
          <a:bodyPr/>
          <a:lstStyle/>
          <a:p>
            <a:fld id="{7FF7FA3C-73C8-420E-976B-AAE577025AAE}" type="slidenum">
              <a:rPr lang="en-US" smtClean="0"/>
              <a:pPr/>
              <a:t>63</a:t>
            </a:fld>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bwMode="auto">
          <a:noFill/>
          <a:ln>
            <a:miter lim="800000"/>
            <a:headEnd/>
            <a:tailEnd/>
          </a:ln>
        </p:spPr>
        <p:txBody>
          <a:bodyPr/>
          <a:lstStyle/>
          <a:p>
            <a:fld id="{003FF67D-EAD7-4AAC-BEBE-8AA7987DC1D5}" type="slidenum">
              <a:rPr lang="en-US" smtClean="0"/>
              <a:pPr/>
              <a:t>76</a:t>
            </a:fld>
            <a:endParaRPr lang="en-US" smtClean="0"/>
          </a:p>
        </p:txBody>
      </p:sp>
      <p:sp>
        <p:nvSpPr>
          <p:cNvPr id="103427"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lIns="91433" tIns="45717" rIns="91433" bIns="45717" anchor="b"/>
          <a:lstStyle/>
          <a:p>
            <a:pPr algn="r" defTabSz="912813"/>
            <a:fld id="{A95B4344-45FA-4A60-996A-9BFA2C16A2B3}" type="slidenum">
              <a:rPr lang="en-US" sz="1200">
                <a:latin typeface="Times New Roman" pitchFamily="26" charset="0"/>
              </a:rPr>
              <a:pPr algn="r" defTabSz="912813"/>
              <a:t>76</a:t>
            </a:fld>
            <a:endParaRPr lang="en-US" sz="1200">
              <a:latin typeface="Times New Roman" pitchFamily="26" charset="0"/>
            </a:endParaRPr>
          </a:p>
        </p:txBody>
      </p:sp>
      <p:sp>
        <p:nvSpPr>
          <p:cNvPr id="103428" name="Rectangle 2"/>
          <p:cNvSpPr>
            <a:spLocks noGrp="1" noRot="1" noChangeAspect="1" noChangeArrowheads="1" noTextEdit="1"/>
          </p:cNvSpPr>
          <p:nvPr>
            <p:ph type="sldImg"/>
          </p:nvPr>
        </p:nvSpPr>
        <p:spPr bwMode="auto">
          <a:xfrm>
            <a:off x="1144588" y="684213"/>
            <a:ext cx="4573587" cy="3429000"/>
          </a:xfrm>
          <a:noFill/>
          <a:ln>
            <a:solidFill>
              <a:srgbClr val="000000"/>
            </a:solidFill>
            <a:miter lim="800000"/>
            <a:headEnd/>
            <a:tailEnd/>
          </a:ln>
        </p:spPr>
      </p:sp>
      <p:sp>
        <p:nvSpPr>
          <p:cNvPr id="103429" name="Rectangle 3"/>
          <p:cNvSpPr>
            <a:spLocks noGrp="1" noChangeArrowheads="1"/>
          </p:cNvSpPr>
          <p:nvPr>
            <p:ph type="body" idx="1"/>
          </p:nvPr>
        </p:nvSpPr>
        <p:spPr bwMode="auto">
          <a:xfrm>
            <a:off x="685800" y="4343400"/>
            <a:ext cx="5487988" cy="4116388"/>
          </a:xfrm>
          <a:noFill/>
        </p:spPr>
        <p:txBody>
          <a:bodyPr wrap="square" lIns="91433" tIns="45717" rIns="91433" bIns="45717"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descr="paperBackingColor.jpg"/>
          <p:cNvPicPr>
            <a:picLocks noChangeAspect="1"/>
          </p:cNvPicPr>
          <p:nvPr/>
        </p:nvPicPr>
        <p:blipFill>
          <a:blip r:embed="rId2"/>
          <a:srcRect l="469" t="13915"/>
          <a:stretch>
            <a:fillRect/>
          </a:stretch>
        </p:blipFill>
        <p:spPr>
          <a:xfrm>
            <a:off x="1613903" y="699248"/>
            <a:ext cx="5916194" cy="3837694"/>
          </a:xfrm>
          <a:prstGeom prst="rect">
            <a:avLst/>
          </a:prstGeom>
          <a:solidFill>
            <a:srgbClr val="FFFFFF">
              <a:shade val="85000"/>
            </a:srgbClr>
          </a:solidFill>
          <a:ln w="22225" cap="sq">
            <a:solidFill>
              <a:srgbClr val="FDFDFD"/>
            </a:solidFill>
            <a:miter lim="800000"/>
          </a:ln>
          <a:effectLst>
            <a:outerShdw blurRad="57150" dist="37500" dir="7560000" sy="98000" kx="80000" ky="63000" algn="tl" rotWithShape="0">
              <a:srgbClr val="000000">
                <a:alpha val="20000"/>
              </a:srgbClr>
            </a:outerShdw>
          </a:effectLst>
          <a:scene3d>
            <a:camera prst="orthographicFront"/>
            <a:lightRig rig="twoPt" dir="t">
              <a:rot lat="0" lon="0" rev="7200000"/>
            </a:lightRig>
          </a:scene3d>
          <a:sp3d prstMaterial="matte">
            <a:bevelT w="22860" h="12700"/>
            <a:contourClr>
              <a:srgbClr val="FFFFFF"/>
            </a:contourClr>
          </a:sp3d>
        </p:spPr>
      </p:pic>
      <p:sp>
        <p:nvSpPr>
          <p:cNvPr id="2" name="Title 1"/>
          <p:cNvSpPr>
            <a:spLocks noGrp="1"/>
          </p:cNvSpPr>
          <p:nvPr>
            <p:ph type="ctrTitle"/>
          </p:nvPr>
        </p:nvSpPr>
        <p:spPr>
          <a:xfrm>
            <a:off x="1709569" y="1143000"/>
            <a:ext cx="5724862" cy="1846961"/>
          </a:xfrm>
        </p:spPr>
        <p:txBody>
          <a:bodyPr rtlCol="0" anchor="b">
            <a:noAutofit/>
          </a:bodyPr>
          <a:lstStyle>
            <a:lvl1pPr algn="ctr" defTabSz="914400" rtl="0" eaLnBrk="1" latinLnBrk="0" hangingPunct="1">
              <a:spcBef>
                <a:spcPct val="0"/>
              </a:spcBef>
              <a:buNone/>
              <a:defRPr sz="6000" kern="1200">
                <a:solidFill>
                  <a:schemeClr val="bg2">
                    <a:lumMod val="75000"/>
                  </a:schemeClr>
                </a:solidFill>
                <a:effectLst>
                  <a:outerShdw blurRad="50800" dist="38100" dir="2700000" algn="tl" rotWithShape="0">
                    <a:prstClr val="black">
                      <a:alpha val="40000"/>
                    </a:prstClr>
                  </a:outerShdw>
                </a:effectLst>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1709569" y="2994212"/>
            <a:ext cx="5724862" cy="1007200"/>
          </a:xfrm>
        </p:spPr>
        <p:txBody>
          <a:bodyPr rtlCol="0">
            <a:normAutofit/>
          </a:bodyPr>
          <a:lstStyle>
            <a:lvl1pPr marL="0" indent="0" algn="ctr" defTabSz="914400" rtl="0" eaLnBrk="1" latinLnBrk="0" hangingPunct="1">
              <a:spcBef>
                <a:spcPts val="0"/>
              </a:spcBef>
              <a:buSzPct val="90000"/>
              <a:buFont typeface="Wingdings" pitchFamily="2" charset="2"/>
              <a:buNone/>
              <a:defRPr sz="2000" kern="1200">
                <a:solidFill>
                  <a:schemeClr val="bg2">
                    <a:lumMod val="75000"/>
                  </a:schemeClr>
                </a:solidFill>
                <a:effectLst>
                  <a:outerShdw blurRad="50800" dist="38100" dir="2700000" algn="tl" rotWithShape="0">
                    <a:prstClr val="black">
                      <a:alpha val="40000"/>
                    </a:prstClr>
                  </a:outerShdw>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5" name="Date Placeholder 3"/>
          <p:cNvSpPr>
            <a:spLocks noGrp="1"/>
          </p:cNvSpPr>
          <p:nvPr>
            <p:ph type="dt" sz="half" idx="10"/>
          </p:nvPr>
        </p:nvSpPr>
        <p:spPr/>
        <p:txBody>
          <a:bodyPr/>
          <a:lstStyle>
            <a:lvl1pPr>
              <a:defRPr/>
            </a:lvl1pPr>
          </a:lstStyle>
          <a:p>
            <a:pPr>
              <a:defRPr/>
            </a:pPr>
            <a:fld id="{354E0FAD-66E2-4C61-A344-B6F3EFF0F89F}" type="datetime1">
              <a:rPr lang="en-US"/>
              <a:pPr>
                <a:defRPr/>
              </a:pPr>
              <a:t>11/3/2009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33C5D26-F196-4C8C-8FF1-AD15DA9D0D8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a:defRPr/>
            </a:lvl1pPr>
          </a:lstStyle>
          <a:p>
            <a:pPr>
              <a:defRPr/>
            </a:pPr>
            <a:fld id="{52AD285E-0E2E-47CA-9F41-F972FA60C00E}" type="datetime1">
              <a:rPr lang="en-US"/>
              <a:pPr>
                <a:defRPr/>
              </a:pPr>
              <a:t>11/3/2009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9601056-D99A-4052-BCD7-1451A3A7E45D}"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pic>
        <p:nvPicPr>
          <p:cNvPr id="5" name="Picture 6" descr="titlePhotoBacking-r.png"/>
          <p:cNvPicPr>
            <a:picLocks noChangeAspect="1"/>
          </p:cNvPicPr>
          <p:nvPr/>
        </p:nvPicPr>
        <p:blipFill>
          <a:blip r:embed="rId2"/>
          <a:srcRect l="17352" t="9412" r="17500" b="32353"/>
          <a:stretch>
            <a:fillRect/>
          </a:stretch>
        </p:blipFill>
        <p:spPr bwMode="auto">
          <a:xfrm>
            <a:off x="1587500" y="646113"/>
            <a:ext cx="5956300" cy="3992562"/>
          </a:xfrm>
          <a:prstGeom prst="rect">
            <a:avLst/>
          </a:prstGeom>
          <a:noFill/>
          <a:ln w="9525">
            <a:noFill/>
            <a:miter lim="800000"/>
            <a:headEnd/>
            <a:tailEnd/>
          </a:ln>
        </p:spPr>
      </p:pic>
      <p:sp>
        <p:nvSpPr>
          <p:cNvPr id="2" name="Title 1"/>
          <p:cNvSpPr>
            <a:spLocks noGrp="1"/>
          </p:cNvSpPr>
          <p:nvPr>
            <p:ph type="ctrTitle"/>
          </p:nvPr>
        </p:nvSpPr>
        <p:spPr>
          <a:xfrm>
            <a:off x="524435" y="4953000"/>
            <a:ext cx="8095130" cy="857250"/>
          </a:xfrm>
        </p:spPr>
        <p:txBody>
          <a:bodyPr anchor="b">
            <a:noAutofit/>
          </a:bodyPr>
          <a:lstStyle>
            <a:lvl1pPr>
              <a:defRPr sz="5400">
                <a:solidFill>
                  <a:schemeClr val="tx2"/>
                </a:solidFill>
                <a:effectLst>
                  <a:outerShdw blurRad="50800" dist="38100" dir="2700000" algn="tl" rotWithShape="0">
                    <a:prstClr val="black">
                      <a:alpha val="40000"/>
                    </a:prstClr>
                  </a:outerShdw>
                </a:effectLst>
              </a:defRPr>
            </a:lvl1pPr>
          </a:lstStyle>
          <a:p>
            <a:r>
              <a:rPr lang="en-US" smtClean="0"/>
              <a:t>Click to edit Master title style</a:t>
            </a:r>
            <a:endParaRPr/>
          </a:p>
        </p:txBody>
      </p:sp>
      <p:sp>
        <p:nvSpPr>
          <p:cNvPr id="3" name="Subtitle 2"/>
          <p:cNvSpPr>
            <a:spLocks noGrp="1"/>
          </p:cNvSpPr>
          <p:nvPr>
            <p:ph type="subTitle" idx="1"/>
          </p:nvPr>
        </p:nvSpPr>
        <p:spPr>
          <a:xfrm>
            <a:off x="524435" y="5791200"/>
            <a:ext cx="8095130" cy="507200"/>
          </a:xfrm>
        </p:spPr>
        <p:txBody>
          <a:bodyPr>
            <a:normAutofit/>
          </a:bodyPr>
          <a:lstStyle>
            <a:lvl1pPr marL="0" indent="0" algn="ctr">
              <a:spcBef>
                <a:spcPts val="0"/>
              </a:spcBef>
              <a:buNone/>
              <a:defRPr sz="1800">
                <a:solidFill>
                  <a:schemeClr val="tx2"/>
                </a:solidFill>
                <a:effectLst>
                  <a:outerShdw blurRad="50800" dist="38100" dir="2700000" algn="tl" rotWithShape="0">
                    <a:prstClr val="black">
                      <a:alpha val="40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11" name="Picture Placeholder 10"/>
          <p:cNvSpPr>
            <a:spLocks noGrp="1"/>
          </p:cNvSpPr>
          <p:nvPr>
            <p:ph type="pic" sz="quarter" idx="13"/>
          </p:nvPr>
        </p:nvSpPr>
        <p:spPr>
          <a:xfrm>
            <a:off x="1764792" y="804672"/>
            <a:ext cx="5638800" cy="3657600"/>
          </a:xfrm>
        </p:spPr>
        <p:txBody>
          <a:bodyPr rtlCol="0">
            <a:normAutofit/>
          </a:bodyPr>
          <a:lstStyle>
            <a:lvl1pPr>
              <a:buNone/>
              <a:defRPr>
                <a:solidFill>
                  <a:schemeClr val="bg2"/>
                </a:solidFill>
              </a:defRPr>
            </a:lvl1pPr>
          </a:lstStyle>
          <a:p>
            <a:pPr lvl="0"/>
            <a:r>
              <a:rPr lang="en-US" noProof="0" smtClean="0"/>
              <a:t>Click icon to add picture</a:t>
            </a:r>
            <a:endParaRPr noProof="0"/>
          </a:p>
        </p:txBody>
      </p:sp>
      <p:sp>
        <p:nvSpPr>
          <p:cNvPr id="6" name="Date Placeholder 3"/>
          <p:cNvSpPr>
            <a:spLocks noGrp="1"/>
          </p:cNvSpPr>
          <p:nvPr>
            <p:ph type="dt" sz="half" idx="14"/>
          </p:nvPr>
        </p:nvSpPr>
        <p:spPr>
          <a:xfrm>
            <a:off x="457200" y="6324600"/>
            <a:ext cx="2133600" cy="273050"/>
          </a:xfrm>
        </p:spPr>
        <p:txBody>
          <a:bodyPr/>
          <a:lstStyle>
            <a:lvl1pPr>
              <a:defRPr>
                <a:solidFill>
                  <a:srgbClr val="C3C586"/>
                </a:solidFill>
              </a:defRPr>
            </a:lvl1pPr>
          </a:lstStyle>
          <a:p>
            <a:pPr>
              <a:defRPr/>
            </a:pPr>
            <a:fld id="{84F6FFA9-DE8A-473F-AB1B-83CF49B68811}" type="datetime1">
              <a:rPr lang="en-US"/>
              <a:pPr>
                <a:defRPr/>
              </a:pPr>
              <a:t>11/3/2009</a:t>
            </a:fld>
            <a:endParaRPr lang="en-US"/>
          </a:p>
        </p:txBody>
      </p:sp>
      <p:sp>
        <p:nvSpPr>
          <p:cNvPr id="7" name="Footer Placeholder 4"/>
          <p:cNvSpPr>
            <a:spLocks noGrp="1"/>
          </p:cNvSpPr>
          <p:nvPr>
            <p:ph type="ftr" sz="quarter" idx="15"/>
          </p:nvPr>
        </p:nvSpPr>
        <p:spPr>
          <a:xfrm>
            <a:off x="3124200" y="6324600"/>
            <a:ext cx="2895600" cy="273050"/>
          </a:xfrm>
        </p:spPr>
        <p:txBody>
          <a:bodyPr/>
          <a:lstStyle>
            <a:lvl1pPr>
              <a:defRPr sz="1400">
                <a:solidFill>
                  <a:schemeClr val="tx2">
                    <a:lumMod val="75000"/>
                  </a:schemeClr>
                </a:solidFill>
              </a:defRPr>
            </a:lvl1pPr>
          </a:lstStyle>
          <a:p>
            <a:pPr>
              <a:defRPr/>
            </a:pPr>
            <a:endParaRPr lang="en-US"/>
          </a:p>
        </p:txBody>
      </p:sp>
      <p:sp>
        <p:nvSpPr>
          <p:cNvPr id="8" name="Slide Number Placeholder 5"/>
          <p:cNvSpPr>
            <a:spLocks noGrp="1"/>
          </p:cNvSpPr>
          <p:nvPr>
            <p:ph type="sldNum" sz="quarter" idx="16"/>
          </p:nvPr>
        </p:nvSpPr>
        <p:spPr>
          <a:xfrm>
            <a:off x="6553200" y="6324600"/>
            <a:ext cx="2133600" cy="273050"/>
          </a:xfrm>
        </p:spPr>
        <p:txBody>
          <a:bodyPr/>
          <a:lstStyle>
            <a:lvl1pPr>
              <a:defRPr>
                <a:solidFill>
                  <a:srgbClr val="C3C586"/>
                </a:solidFill>
              </a:defRPr>
            </a:lvl1pPr>
          </a:lstStyle>
          <a:p>
            <a:pPr>
              <a:defRPr/>
            </a:pPr>
            <a:fld id="{4338EF11-ACD2-44BF-A817-7C3A01C9A76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90818" y="2514600"/>
            <a:ext cx="8162365" cy="914400"/>
          </a:xfrm>
        </p:spPr>
        <p:txBody>
          <a:bodyPr anchor="b"/>
          <a:lstStyle>
            <a:lvl1pPr algn="ctr">
              <a:defRPr sz="5400" b="0" cap="none" baseline="0">
                <a:solidFill>
                  <a:schemeClr val="tx2"/>
                </a:solidFill>
                <a:effectLst>
                  <a:outerShdw blurRad="50800" dist="38100" dir="2700000" algn="tl" rotWithShape="0">
                    <a:prstClr val="black">
                      <a:alpha val="40000"/>
                    </a:prstClr>
                  </a:outerShdw>
                </a:effectLst>
              </a:defRPr>
            </a:lvl1pPr>
          </a:lstStyle>
          <a:p>
            <a:r>
              <a:rPr lang="en-US" smtClean="0"/>
              <a:t>Click to edit Master title style</a:t>
            </a:r>
            <a:endParaRPr/>
          </a:p>
        </p:txBody>
      </p:sp>
      <p:sp>
        <p:nvSpPr>
          <p:cNvPr id="3" name="Text Placeholder 2"/>
          <p:cNvSpPr>
            <a:spLocks noGrp="1"/>
          </p:cNvSpPr>
          <p:nvPr>
            <p:ph type="body" idx="1"/>
          </p:nvPr>
        </p:nvSpPr>
        <p:spPr>
          <a:xfrm>
            <a:off x="490818" y="3429000"/>
            <a:ext cx="8162365" cy="701000"/>
          </a:xfrm>
        </p:spPr>
        <p:txBody>
          <a:bodyPr>
            <a:normAutofit/>
          </a:bodyPr>
          <a:lstStyle>
            <a:lvl1pPr marL="0" indent="0" algn="ctr">
              <a:spcBef>
                <a:spcPts val="0"/>
              </a:spcBef>
              <a:buNone/>
              <a:defRPr sz="1800">
                <a:solidFill>
                  <a:schemeClr val="tx2"/>
                </a:solidFill>
                <a:effectLst>
                  <a:outerShdw blurRad="50800" dist="38100" dir="2700000" algn="tl" rotWithShape="0">
                    <a:prstClr val="black">
                      <a:alpha val="40000"/>
                    </a:prstClr>
                  </a:outerShdw>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solidFill>
                  <a:srgbClr val="C3C586"/>
                </a:solidFill>
              </a:defRPr>
            </a:lvl1pPr>
          </a:lstStyle>
          <a:p>
            <a:pPr>
              <a:defRPr/>
            </a:pPr>
            <a:fld id="{BD2A9478-C0BE-4B8C-AEC0-7E6CE0AE73D2}" type="datetime1">
              <a:rPr lang="en-US"/>
              <a:pPr>
                <a:defRPr/>
              </a:pPr>
              <a:t>11/3/2009</a:t>
            </a:fld>
            <a:endParaRPr lang="en-US"/>
          </a:p>
        </p:txBody>
      </p:sp>
      <p:sp>
        <p:nvSpPr>
          <p:cNvPr id="5" name="Footer Placeholder 4"/>
          <p:cNvSpPr>
            <a:spLocks noGrp="1"/>
          </p:cNvSpPr>
          <p:nvPr>
            <p:ph type="ftr" sz="quarter" idx="11"/>
          </p:nvPr>
        </p:nvSpPr>
        <p:spPr/>
        <p:txBody>
          <a:bodyPr wrap="square" numCol="1" anchorCtr="0" compatLnSpc="1">
            <a:prstTxWarp prst="textNoShape">
              <a:avLst/>
            </a:prstTxWarp>
          </a:bodyPr>
          <a:lstStyle>
            <a:lvl1pPr fontAlgn="base">
              <a:spcBef>
                <a:spcPct val="0"/>
              </a:spcBef>
              <a:spcAft>
                <a:spcPct val="0"/>
              </a:spcAft>
              <a:defRPr>
                <a:solidFill>
                  <a:srgbClr val="C3C586"/>
                </a:solidFill>
                <a:ea typeface="ＭＳ Ｐゴシック" pitchFamily="26" charset="-128"/>
              </a:defRPr>
            </a:lvl1pPr>
          </a:lstStyle>
          <a:p>
            <a:pPr>
              <a:defRPr/>
            </a:pPr>
            <a:endParaRPr lang="en-US"/>
          </a:p>
        </p:txBody>
      </p:sp>
      <p:sp>
        <p:nvSpPr>
          <p:cNvPr id="6" name="Slide Number Placeholder 5"/>
          <p:cNvSpPr>
            <a:spLocks noGrp="1"/>
          </p:cNvSpPr>
          <p:nvPr>
            <p:ph type="sldNum" sz="quarter" idx="12"/>
          </p:nvPr>
        </p:nvSpPr>
        <p:spPr/>
        <p:txBody>
          <a:bodyPr/>
          <a:lstStyle>
            <a:lvl1pPr>
              <a:defRPr>
                <a:solidFill>
                  <a:srgbClr val="C3C586"/>
                </a:solidFill>
              </a:defRPr>
            </a:lvl1pPr>
          </a:lstStyle>
          <a:p>
            <a:pPr>
              <a:defRPr/>
            </a:pPr>
            <a:fld id="{3FE2F4CF-EDCD-4E3C-A73A-39D008775E09}"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723900" y="1586753"/>
            <a:ext cx="3776472" cy="4583860"/>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648200" y="1586753"/>
            <a:ext cx="3776472" cy="4583860"/>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3"/>
          <p:cNvSpPr>
            <a:spLocks noGrp="1"/>
          </p:cNvSpPr>
          <p:nvPr>
            <p:ph type="dt" sz="half" idx="10"/>
          </p:nvPr>
        </p:nvSpPr>
        <p:spPr/>
        <p:txBody>
          <a:bodyPr/>
          <a:lstStyle>
            <a:lvl1pPr>
              <a:defRPr/>
            </a:lvl1pPr>
          </a:lstStyle>
          <a:p>
            <a:pPr>
              <a:defRPr/>
            </a:pPr>
            <a:fld id="{516BBE01-663A-4B33-B8CC-B9A81B4999E9}" type="datetime1">
              <a:rPr lang="en-US"/>
              <a:pPr>
                <a:defRPr/>
              </a:pPr>
              <a:t>11/3/2009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D925C87-4546-4831-AA69-E8A647597A0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723900" y="1598613"/>
            <a:ext cx="3773488" cy="427877"/>
          </a:xfrm>
        </p:spPr>
        <p:txBody>
          <a:bodyPr anchor="b">
            <a:normAutofit/>
          </a:bodyPr>
          <a:lstStyle>
            <a:lvl1pPr marL="0" indent="0" algn="ctr">
              <a:spcBef>
                <a:spcPts val="0"/>
              </a:spcBef>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23900" y="2174875"/>
            <a:ext cx="3773488" cy="3997325"/>
          </a:xfrm>
        </p:spPr>
        <p:txBody>
          <a:bodyPr/>
          <a:lstStyle>
            <a:lvl1pPr>
              <a:defRPr sz="2400"/>
            </a:lvl1pPr>
            <a:lvl2pPr>
              <a:defRPr sz="2200"/>
            </a:lvl2pPr>
            <a:lvl3pPr>
              <a:defRPr sz="20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645026" y="1598613"/>
            <a:ext cx="3776472" cy="427877"/>
          </a:xfrm>
        </p:spPr>
        <p:txBody>
          <a:bodyPr anchor="b">
            <a:normAutofit/>
          </a:bodyPr>
          <a:lstStyle>
            <a:lvl1pPr marL="0" indent="0" algn="ctr">
              <a:spcBef>
                <a:spcPts val="0"/>
              </a:spcBef>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3776472" cy="3997325"/>
          </a:xfrm>
        </p:spPr>
        <p:txBody>
          <a:bodyPr/>
          <a:lstStyle>
            <a:lvl1pPr>
              <a:defRPr sz="2400"/>
            </a:lvl1pPr>
            <a:lvl2pPr>
              <a:defRPr sz="2200"/>
            </a:lvl2pPr>
            <a:lvl3pPr>
              <a:defRPr sz="20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3"/>
          <p:cNvSpPr>
            <a:spLocks noGrp="1"/>
          </p:cNvSpPr>
          <p:nvPr>
            <p:ph type="dt" sz="half" idx="10"/>
          </p:nvPr>
        </p:nvSpPr>
        <p:spPr/>
        <p:txBody>
          <a:bodyPr/>
          <a:lstStyle>
            <a:lvl1pPr>
              <a:defRPr/>
            </a:lvl1pPr>
          </a:lstStyle>
          <a:p>
            <a:pPr>
              <a:defRPr/>
            </a:pPr>
            <a:fld id="{67AE9F20-CEB7-487B-AD0A-5E49BD92C914}" type="datetime1">
              <a:rPr lang="en-US"/>
              <a:pPr>
                <a:defRPr/>
              </a:pPr>
              <a:t>11/3/2009</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87133293-DF09-467E-BE9E-F3D1362FBC9E}"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723900" y="1586753"/>
            <a:ext cx="7707406" cy="2231136"/>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Content Placeholder 2"/>
          <p:cNvSpPr>
            <a:spLocks noGrp="1"/>
          </p:cNvSpPr>
          <p:nvPr>
            <p:ph sz="half" idx="13"/>
          </p:nvPr>
        </p:nvSpPr>
        <p:spPr>
          <a:xfrm>
            <a:off x="723900" y="3914170"/>
            <a:ext cx="7707406" cy="2231136"/>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3"/>
          <p:cNvSpPr>
            <a:spLocks noGrp="1"/>
          </p:cNvSpPr>
          <p:nvPr>
            <p:ph type="dt" sz="half" idx="14"/>
          </p:nvPr>
        </p:nvSpPr>
        <p:spPr/>
        <p:txBody>
          <a:bodyPr/>
          <a:lstStyle>
            <a:lvl1pPr>
              <a:defRPr/>
            </a:lvl1pPr>
          </a:lstStyle>
          <a:p>
            <a:pPr>
              <a:defRPr/>
            </a:pPr>
            <a:fld id="{0740627D-5318-4B1E-8092-CF271BAD3454}" type="datetime1">
              <a:rPr lang="en-US"/>
              <a:pPr>
                <a:defRPr/>
              </a:pPr>
              <a:t>11/3/2009</a:t>
            </a:fld>
            <a:endParaRPr lang="en-US"/>
          </a:p>
        </p:txBody>
      </p:sp>
      <p:sp>
        <p:nvSpPr>
          <p:cNvPr id="6" name="Footer Placeholder 4"/>
          <p:cNvSpPr>
            <a:spLocks noGrp="1"/>
          </p:cNvSpPr>
          <p:nvPr>
            <p:ph type="ftr" sz="quarter" idx="15"/>
          </p:nvPr>
        </p:nvSpPr>
        <p:spPr/>
        <p:txBody>
          <a:bodyPr/>
          <a:lstStyle>
            <a:lvl1pPr>
              <a:defRPr/>
            </a:lvl1pPr>
          </a:lstStyle>
          <a:p>
            <a:pPr>
              <a:defRPr/>
            </a:pPr>
            <a:endParaRPr lang="en-US"/>
          </a:p>
        </p:txBody>
      </p:sp>
      <p:sp>
        <p:nvSpPr>
          <p:cNvPr id="7" name="Slide Number Placeholder 5"/>
          <p:cNvSpPr>
            <a:spLocks noGrp="1"/>
          </p:cNvSpPr>
          <p:nvPr>
            <p:ph type="sldNum" sz="quarter" idx="16"/>
          </p:nvPr>
        </p:nvSpPr>
        <p:spPr/>
        <p:txBody>
          <a:bodyPr/>
          <a:lstStyle>
            <a:lvl1pPr>
              <a:defRPr/>
            </a:lvl1pPr>
          </a:lstStyle>
          <a:p>
            <a:pPr>
              <a:defRPr/>
            </a:pPr>
            <a:fld id="{1262A411-85AD-4280-812E-2CA171CEC2B8}"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723900" y="1586753"/>
            <a:ext cx="3776472" cy="4583860"/>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Content Placeholder 3"/>
          <p:cNvSpPr>
            <a:spLocks noGrp="1"/>
          </p:cNvSpPr>
          <p:nvPr>
            <p:ph sz="half" idx="2"/>
          </p:nvPr>
        </p:nvSpPr>
        <p:spPr>
          <a:xfrm>
            <a:off x="4648200" y="1586753"/>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9" name="Content Placeholder 3"/>
          <p:cNvSpPr>
            <a:spLocks noGrp="1"/>
          </p:cNvSpPr>
          <p:nvPr>
            <p:ph sz="half" idx="14"/>
          </p:nvPr>
        </p:nvSpPr>
        <p:spPr>
          <a:xfrm>
            <a:off x="4648200" y="3913094"/>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Date Placeholder 3"/>
          <p:cNvSpPr>
            <a:spLocks noGrp="1"/>
          </p:cNvSpPr>
          <p:nvPr>
            <p:ph type="dt" sz="half" idx="15"/>
          </p:nvPr>
        </p:nvSpPr>
        <p:spPr/>
        <p:txBody>
          <a:bodyPr/>
          <a:lstStyle>
            <a:lvl1pPr>
              <a:defRPr/>
            </a:lvl1pPr>
          </a:lstStyle>
          <a:p>
            <a:pPr>
              <a:defRPr/>
            </a:pPr>
            <a:fld id="{B9988B3A-E582-48EA-891F-571E57D557DC}" type="datetime1">
              <a:rPr lang="en-US"/>
              <a:pPr>
                <a:defRPr/>
              </a:pPr>
              <a:t>11/3/2009</a:t>
            </a:fld>
            <a:endParaRPr lang="en-US"/>
          </a:p>
        </p:txBody>
      </p:sp>
      <p:sp>
        <p:nvSpPr>
          <p:cNvPr id="7" name="Footer Placeholder 4"/>
          <p:cNvSpPr>
            <a:spLocks noGrp="1"/>
          </p:cNvSpPr>
          <p:nvPr>
            <p:ph type="ftr" sz="quarter" idx="16"/>
          </p:nvPr>
        </p:nvSpPr>
        <p:spPr/>
        <p:txBody>
          <a:bodyPr/>
          <a:lstStyle>
            <a:lvl1pPr>
              <a:defRPr/>
            </a:lvl1pPr>
          </a:lstStyle>
          <a:p>
            <a:pPr>
              <a:defRPr/>
            </a:pPr>
            <a:endParaRPr lang="en-US"/>
          </a:p>
        </p:txBody>
      </p:sp>
      <p:sp>
        <p:nvSpPr>
          <p:cNvPr id="10" name="Slide Number Placeholder 5"/>
          <p:cNvSpPr>
            <a:spLocks noGrp="1"/>
          </p:cNvSpPr>
          <p:nvPr>
            <p:ph type="sldNum" sz="quarter" idx="17"/>
          </p:nvPr>
        </p:nvSpPr>
        <p:spPr/>
        <p:txBody>
          <a:bodyPr/>
          <a:lstStyle>
            <a:lvl1pPr>
              <a:defRPr/>
            </a:lvl1pPr>
          </a:lstStyle>
          <a:p>
            <a:pPr>
              <a:defRPr/>
            </a:pPr>
            <a:fld id="{74020015-A0C5-4647-8336-940A165231A8}"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6" name="Content Placeholder 2"/>
          <p:cNvSpPr>
            <a:spLocks noGrp="1"/>
          </p:cNvSpPr>
          <p:nvPr>
            <p:ph sz="half" idx="1"/>
          </p:nvPr>
        </p:nvSpPr>
        <p:spPr>
          <a:xfrm>
            <a:off x="723900" y="1586753"/>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Content Placeholder 3"/>
          <p:cNvSpPr>
            <a:spLocks noGrp="1"/>
          </p:cNvSpPr>
          <p:nvPr>
            <p:ph sz="half" idx="2"/>
          </p:nvPr>
        </p:nvSpPr>
        <p:spPr>
          <a:xfrm>
            <a:off x="4648200" y="1586753"/>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Content Placeholder 2"/>
          <p:cNvSpPr>
            <a:spLocks noGrp="1"/>
          </p:cNvSpPr>
          <p:nvPr>
            <p:ph sz="half" idx="13"/>
          </p:nvPr>
        </p:nvSpPr>
        <p:spPr>
          <a:xfrm>
            <a:off x="723900" y="3913094"/>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9" name="Content Placeholder 3"/>
          <p:cNvSpPr>
            <a:spLocks noGrp="1"/>
          </p:cNvSpPr>
          <p:nvPr>
            <p:ph sz="half" idx="14"/>
          </p:nvPr>
        </p:nvSpPr>
        <p:spPr>
          <a:xfrm>
            <a:off x="4648200" y="3913094"/>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0" name="Date Placeholder 3"/>
          <p:cNvSpPr>
            <a:spLocks noGrp="1"/>
          </p:cNvSpPr>
          <p:nvPr>
            <p:ph type="dt" sz="half" idx="15"/>
          </p:nvPr>
        </p:nvSpPr>
        <p:spPr/>
        <p:txBody>
          <a:bodyPr/>
          <a:lstStyle>
            <a:lvl1pPr>
              <a:defRPr/>
            </a:lvl1pPr>
          </a:lstStyle>
          <a:p>
            <a:pPr>
              <a:defRPr/>
            </a:pPr>
            <a:fld id="{29A649B4-AE62-423D-AD81-6A120C31D31A}" type="datetime1">
              <a:rPr lang="en-US"/>
              <a:pPr>
                <a:defRPr/>
              </a:pPr>
              <a:t>11/3/2009</a:t>
            </a:fld>
            <a:endParaRPr lang="en-US"/>
          </a:p>
        </p:txBody>
      </p:sp>
      <p:sp>
        <p:nvSpPr>
          <p:cNvPr id="11" name="Footer Placeholder 4"/>
          <p:cNvSpPr>
            <a:spLocks noGrp="1"/>
          </p:cNvSpPr>
          <p:nvPr>
            <p:ph type="ftr" sz="quarter" idx="16"/>
          </p:nvPr>
        </p:nvSpPr>
        <p:spPr/>
        <p:txBody>
          <a:bodyPr/>
          <a:lstStyle>
            <a:lvl1pPr>
              <a:defRPr/>
            </a:lvl1pPr>
          </a:lstStyle>
          <a:p>
            <a:pPr>
              <a:defRPr/>
            </a:pPr>
            <a:endParaRPr lang="en-US"/>
          </a:p>
        </p:txBody>
      </p:sp>
      <p:sp>
        <p:nvSpPr>
          <p:cNvPr id="12" name="Slide Number Placeholder 5"/>
          <p:cNvSpPr>
            <a:spLocks noGrp="1"/>
          </p:cNvSpPr>
          <p:nvPr>
            <p:ph type="sldNum" sz="quarter" idx="17"/>
          </p:nvPr>
        </p:nvSpPr>
        <p:spPr/>
        <p:txBody>
          <a:bodyPr/>
          <a:lstStyle>
            <a:lvl1pPr>
              <a:defRPr/>
            </a:lvl1pPr>
          </a:lstStyle>
          <a:p>
            <a:pPr>
              <a:defRPr/>
            </a:pPr>
            <a:fld id="{DDC7FD15-4988-45F1-8569-FC979859BFF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3"/>
          <p:cNvSpPr>
            <a:spLocks noGrp="1"/>
          </p:cNvSpPr>
          <p:nvPr>
            <p:ph type="dt" sz="half" idx="10"/>
          </p:nvPr>
        </p:nvSpPr>
        <p:spPr/>
        <p:txBody>
          <a:bodyPr/>
          <a:lstStyle>
            <a:lvl1pPr>
              <a:defRPr/>
            </a:lvl1pPr>
          </a:lstStyle>
          <a:p>
            <a:pPr>
              <a:defRPr/>
            </a:pPr>
            <a:fld id="{F7B07EB4-88EF-4206-A0F7-BC451837E807}" type="datetime1">
              <a:rPr lang="en-US"/>
              <a:pPr>
                <a:defRPr/>
              </a:pPr>
              <a:t>11/3/2009</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E28532B-B6E9-4F99-99B6-6BF262354541}"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A48B29F-0951-4867-B5E7-E97A008F0836}" type="datetime1">
              <a:rPr lang="en-US"/>
              <a:pPr>
                <a:defRPr/>
              </a:pPr>
              <a:t>11/3/2009</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6B0585F5-5FC6-46A5-A886-C7742AE3D88A}"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0363" y="1143000"/>
            <a:ext cx="3807662" cy="1341344"/>
          </a:xfrm>
        </p:spPr>
        <p:txBody>
          <a:bodyPr anchor="b"/>
          <a:lstStyle>
            <a:lvl1pPr algn="ctr">
              <a:defRPr sz="4400" b="0"/>
            </a:lvl1pPr>
          </a:lstStyle>
          <a:p>
            <a:r>
              <a:rPr lang="en-US" smtClean="0"/>
              <a:t>Click to edit Master title style</a:t>
            </a:r>
            <a:endParaRPr/>
          </a:p>
        </p:txBody>
      </p:sp>
      <p:sp>
        <p:nvSpPr>
          <p:cNvPr id="3" name="Content Placeholder 2"/>
          <p:cNvSpPr>
            <a:spLocks noGrp="1"/>
          </p:cNvSpPr>
          <p:nvPr>
            <p:ph idx="1"/>
          </p:nvPr>
        </p:nvSpPr>
        <p:spPr>
          <a:xfrm>
            <a:off x="4648199" y="605118"/>
            <a:ext cx="3776472" cy="5565495"/>
          </a:xfrm>
        </p:spPr>
        <p:txBody>
          <a:bodyPr>
            <a:normAutofit/>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710363" y="2618815"/>
            <a:ext cx="3807662" cy="3133164"/>
          </a:xfrm>
        </p:spPr>
        <p:txBody>
          <a:bodyPr>
            <a:normAutofit/>
          </a:bodyPr>
          <a:lstStyle>
            <a:lvl1pPr marL="0" indent="0" algn="ctr">
              <a:spcBef>
                <a:spcPts val="18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FEEC1CF-7EED-41F6-B5F5-4543DD5B70E7}" type="datetime1">
              <a:rPr lang="en-US"/>
              <a:pPr>
                <a:defRPr/>
              </a:pPr>
              <a:t>11/3/2009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70C300F-1064-4B07-8694-246A6DCAEAF1}"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pic>
        <p:nvPicPr>
          <p:cNvPr id="5" name="Picture 6" descr="pictureCaptionBacking.png"/>
          <p:cNvPicPr>
            <a:picLocks noChangeAspect="1"/>
          </p:cNvPicPr>
          <p:nvPr/>
        </p:nvPicPr>
        <p:blipFill>
          <a:blip r:embed="rId2"/>
          <a:srcRect l="52272" t="8888" r="5151" b="16566"/>
          <a:stretch>
            <a:fillRect/>
          </a:stretch>
        </p:blipFill>
        <p:spPr bwMode="auto">
          <a:xfrm>
            <a:off x="4594225" y="663575"/>
            <a:ext cx="3892550" cy="5111750"/>
          </a:xfrm>
          <a:prstGeom prst="rect">
            <a:avLst/>
          </a:prstGeom>
          <a:noFill/>
          <a:ln w="9525">
            <a:noFill/>
            <a:miter lim="800000"/>
            <a:headEnd/>
            <a:tailEnd/>
          </a:ln>
        </p:spPr>
      </p:pic>
      <p:sp>
        <p:nvSpPr>
          <p:cNvPr id="11" name="Title 1"/>
          <p:cNvSpPr>
            <a:spLocks noGrp="1"/>
          </p:cNvSpPr>
          <p:nvPr>
            <p:ph type="title"/>
          </p:nvPr>
        </p:nvSpPr>
        <p:spPr>
          <a:xfrm>
            <a:off x="725487" y="1143000"/>
            <a:ext cx="3792537" cy="1341344"/>
          </a:xfrm>
        </p:spPr>
        <p:txBody>
          <a:bodyPr anchor="b"/>
          <a:lstStyle>
            <a:lvl1pPr algn="ctr">
              <a:defRPr sz="4400" b="0"/>
            </a:lvl1pPr>
          </a:lstStyle>
          <a:p>
            <a:r>
              <a:rPr lang="en-US" smtClean="0"/>
              <a:t>Click to edit Master title style</a:t>
            </a:r>
            <a:endParaRPr/>
          </a:p>
        </p:txBody>
      </p:sp>
      <p:sp>
        <p:nvSpPr>
          <p:cNvPr id="12" name="Text Placeholder 3"/>
          <p:cNvSpPr>
            <a:spLocks noGrp="1"/>
          </p:cNvSpPr>
          <p:nvPr>
            <p:ph type="body" sz="half" idx="2"/>
          </p:nvPr>
        </p:nvSpPr>
        <p:spPr>
          <a:xfrm>
            <a:off x="725487" y="2618815"/>
            <a:ext cx="3792537" cy="3133164"/>
          </a:xfrm>
        </p:spPr>
        <p:txBody>
          <a:bodyPr>
            <a:normAutofit/>
          </a:bodyPr>
          <a:lstStyle>
            <a:lvl1pPr marL="0" indent="0" algn="ctr">
              <a:spcBef>
                <a:spcPts val="18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Picture Placeholder 2"/>
          <p:cNvSpPr>
            <a:spLocks noGrp="1"/>
          </p:cNvSpPr>
          <p:nvPr>
            <p:ph type="pic" idx="1"/>
          </p:nvPr>
        </p:nvSpPr>
        <p:spPr>
          <a:xfrm>
            <a:off x="4829938" y="864971"/>
            <a:ext cx="3422075" cy="470916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6" name="Date Placeholder 4"/>
          <p:cNvSpPr>
            <a:spLocks noGrp="1"/>
          </p:cNvSpPr>
          <p:nvPr>
            <p:ph type="dt" sz="half" idx="10"/>
          </p:nvPr>
        </p:nvSpPr>
        <p:spPr/>
        <p:txBody>
          <a:bodyPr/>
          <a:lstStyle>
            <a:lvl1pPr>
              <a:defRPr/>
            </a:lvl1pPr>
          </a:lstStyle>
          <a:p>
            <a:pPr>
              <a:defRPr/>
            </a:pPr>
            <a:fld id="{1DE49B3D-8395-4779-93C8-72C83E274FA7}" type="datetime1">
              <a:rPr lang="en-US"/>
              <a:pPr>
                <a:defRPr/>
              </a:pPr>
              <a:t>11/3/2009</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F5829A94-9464-4C34-953A-7386934CB3ED}"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25487" y="462896"/>
            <a:ext cx="7718425" cy="828021"/>
          </a:xfrm>
        </p:spPr>
        <p:txBody>
          <a:bodyPr/>
          <a:lstStyle/>
          <a:p>
            <a:r>
              <a:rPr lang="en-US" smtClean="0"/>
              <a:t>Click to edit Master title style</a:t>
            </a:r>
            <a:endParaRPr/>
          </a:p>
        </p:txBody>
      </p:sp>
      <p:sp>
        <p:nvSpPr>
          <p:cNvPr id="3" name="Vertical Text Placeholder 2"/>
          <p:cNvSpPr>
            <a:spLocks noGrp="1"/>
          </p:cNvSpPr>
          <p:nvPr>
            <p:ph type="body" orient="vert" idx="1"/>
          </p:nvPr>
        </p:nvSpPr>
        <p:spPr>
          <a:xfrm>
            <a:off x="725489" y="1598613"/>
            <a:ext cx="7718424" cy="4572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a:defRPr/>
            </a:lvl1pPr>
          </a:lstStyle>
          <a:p>
            <a:pPr>
              <a:defRPr/>
            </a:pPr>
            <a:fld id="{792599EB-BEE7-4C19-9F43-1DE68EC2B54C}" type="datetime1">
              <a:rPr lang="en-US"/>
              <a:pPr>
                <a:defRPr/>
              </a:pPr>
              <a:t>11/3/2009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3CECCE5-4890-418E-9B16-2545F9CB962F}"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0" y="685801"/>
            <a:ext cx="1066800" cy="5484812"/>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725488" y="685757"/>
            <a:ext cx="6437312" cy="548222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a:defRPr/>
            </a:lvl1pPr>
          </a:lstStyle>
          <a:p>
            <a:pPr>
              <a:defRPr/>
            </a:pPr>
            <a:fld id="{440A356D-DB0D-463E-866C-1ED72DF2BFCE}" type="datetime1">
              <a:rPr lang="en-US"/>
              <a:pPr>
                <a:defRPr/>
              </a:pPr>
              <a:t>11/3/2009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5D93E34-CDA2-439B-9574-1389C2A4BDF4}"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76200"/>
            <a:ext cx="7924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295400"/>
            <a:ext cx="4076700" cy="4800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86300" y="1295400"/>
            <a:ext cx="4076700" cy="4800600"/>
          </a:xfrm>
        </p:spPr>
        <p:txBody>
          <a:bodyPr rtlCol="0">
            <a:normAutofit/>
          </a:bodyPr>
          <a:lstStyle/>
          <a:p>
            <a:pPr lvl="0"/>
            <a:endParaRPr lang="en-US" noProof="0"/>
          </a:p>
        </p:txBody>
      </p:sp>
      <p:sp>
        <p:nvSpPr>
          <p:cNvPr id="5" name="Date Placeholder 4"/>
          <p:cNvSpPr>
            <a:spLocks noGrp="1"/>
          </p:cNvSpPr>
          <p:nvPr>
            <p:ph type="dt" sz="half" idx="10"/>
          </p:nvPr>
        </p:nvSpPr>
        <p:spPr>
          <a:xfrm>
            <a:off x="6629400" y="6248400"/>
            <a:ext cx="1905000" cy="457200"/>
          </a:xfrm>
        </p:spPr>
        <p:txBody>
          <a:bodyPr rtlCol="0"/>
          <a:lstStyle>
            <a:lvl1pPr fontAlgn="auto">
              <a:spcBef>
                <a:spcPts val="0"/>
              </a:spcBef>
              <a:spcAft>
                <a:spcPts val="0"/>
              </a:spcAft>
              <a:defRPr>
                <a:solidFill>
                  <a:schemeClr val="tx1">
                    <a:lumMod val="65000"/>
                    <a:lumOff val="35000"/>
                  </a:schemeClr>
                </a:solidFill>
                <a:latin typeface="+mn-lt"/>
                <a:ea typeface="+mn-ea"/>
              </a:defRPr>
            </a:lvl1pPr>
          </a:lstStyle>
          <a:p>
            <a:pPr>
              <a:defRPr/>
            </a:pPr>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pPr>
              <a:defRPr/>
            </a:pP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725488" y="314325"/>
            <a:ext cx="7693025"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title style</a:t>
            </a:r>
          </a:p>
        </p:txBody>
      </p:sp>
      <p:sp>
        <p:nvSpPr>
          <p:cNvPr id="2051" name="Text Placeholder 2"/>
          <p:cNvSpPr>
            <a:spLocks noGrp="1"/>
          </p:cNvSpPr>
          <p:nvPr>
            <p:ph type="body" idx="1"/>
          </p:nvPr>
        </p:nvSpPr>
        <p:spPr bwMode="auto">
          <a:xfrm>
            <a:off x="725488" y="1587500"/>
            <a:ext cx="7693025"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400">
                <a:solidFill>
                  <a:srgbClr val="FFFFFF"/>
                </a:solidFill>
                <a:latin typeface="Calisto MT" pitchFamily="26" charset="0"/>
              </a:defRPr>
            </a:lvl1pPr>
          </a:lstStyle>
          <a:p>
            <a:pPr>
              <a:defRPr/>
            </a:pPr>
            <a:fld id="{05D2A37A-7E50-42DB-BBB1-98913247EDFE}" type="datetime1">
              <a:rPr lang="en-US"/>
              <a:pPr>
                <a:defRPr/>
              </a:pPr>
              <a:t>11/3/2009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400">
                <a:solidFill>
                  <a:schemeClr val="tx1">
                    <a:lumMod val="65000"/>
                    <a:lumOff val="3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400">
                <a:solidFill>
                  <a:srgbClr val="FFFFFF"/>
                </a:solidFill>
                <a:latin typeface="Calisto MT" pitchFamily="26" charset="0"/>
              </a:defRPr>
            </a:lvl1pPr>
          </a:lstStyle>
          <a:p>
            <a:pPr>
              <a:defRPr/>
            </a:pPr>
            <a:fld id="{B453E85E-EA91-4093-BC15-3F2AE1CE3559}"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4248" r:id="rId1"/>
    <p:sldLayoutId id="2147484237" r:id="rId2"/>
    <p:sldLayoutId id="2147484249" r:id="rId3"/>
    <p:sldLayoutId id="2147484250" r:id="rId4"/>
    <p:sldLayoutId id="2147484238" r:id="rId5"/>
    <p:sldLayoutId id="2147484239" r:id="rId6"/>
    <p:sldLayoutId id="2147484240" r:id="rId7"/>
    <p:sldLayoutId id="2147484241" r:id="rId8"/>
    <p:sldLayoutId id="2147484242" r:id="rId9"/>
    <p:sldLayoutId id="2147484243" r:id="rId10"/>
    <p:sldLayoutId id="2147484244" r:id="rId11"/>
    <p:sldLayoutId id="2147484245" r:id="rId12"/>
    <p:sldLayoutId id="2147484251" r:id="rId13"/>
    <p:sldLayoutId id="2147484246" r:id="rId14"/>
    <p:sldLayoutId id="2147484247" r:id="rId15"/>
    <p:sldLayoutId id="2147484252" r:id="rId16"/>
  </p:sldLayoutIdLst>
  <p:txStyles>
    <p:titleStyle>
      <a:lvl1pPr algn="ctr" rtl="0" eaLnBrk="0" fontAlgn="base" hangingPunct="0">
        <a:spcBef>
          <a:spcPct val="0"/>
        </a:spcBef>
        <a:spcAft>
          <a:spcPct val="0"/>
        </a:spcAft>
        <a:defRPr sz="5400" kern="1200">
          <a:solidFill>
            <a:srgbClr val="FFFFFF"/>
          </a:solidFill>
          <a:latin typeface="+mj-lt"/>
          <a:ea typeface="ＭＳ Ｐゴシック" pitchFamily="26" charset="-128"/>
          <a:cs typeface="+mj-cs"/>
        </a:defRPr>
      </a:lvl1pPr>
      <a:lvl2pPr algn="ctr" rtl="0" eaLnBrk="0" fontAlgn="base" hangingPunct="0">
        <a:spcBef>
          <a:spcPct val="0"/>
        </a:spcBef>
        <a:spcAft>
          <a:spcPct val="0"/>
        </a:spcAft>
        <a:defRPr sz="5400">
          <a:solidFill>
            <a:srgbClr val="FFFFFF"/>
          </a:solidFill>
          <a:latin typeface="Calisto MT" pitchFamily="26" charset="0"/>
          <a:ea typeface="ＭＳ Ｐゴシック" pitchFamily="26" charset="-128"/>
        </a:defRPr>
      </a:lvl2pPr>
      <a:lvl3pPr algn="ctr" rtl="0" eaLnBrk="0" fontAlgn="base" hangingPunct="0">
        <a:spcBef>
          <a:spcPct val="0"/>
        </a:spcBef>
        <a:spcAft>
          <a:spcPct val="0"/>
        </a:spcAft>
        <a:defRPr sz="5400">
          <a:solidFill>
            <a:srgbClr val="FFFFFF"/>
          </a:solidFill>
          <a:latin typeface="Calisto MT" pitchFamily="26" charset="0"/>
          <a:ea typeface="ＭＳ Ｐゴシック" pitchFamily="26" charset="-128"/>
        </a:defRPr>
      </a:lvl3pPr>
      <a:lvl4pPr algn="ctr" rtl="0" eaLnBrk="0" fontAlgn="base" hangingPunct="0">
        <a:spcBef>
          <a:spcPct val="0"/>
        </a:spcBef>
        <a:spcAft>
          <a:spcPct val="0"/>
        </a:spcAft>
        <a:defRPr sz="5400">
          <a:solidFill>
            <a:srgbClr val="FFFFFF"/>
          </a:solidFill>
          <a:latin typeface="Calisto MT" pitchFamily="26" charset="0"/>
          <a:ea typeface="ＭＳ Ｐゴシック" pitchFamily="26" charset="-128"/>
        </a:defRPr>
      </a:lvl4pPr>
      <a:lvl5pPr algn="ctr" rtl="0" eaLnBrk="0" fontAlgn="base" hangingPunct="0">
        <a:spcBef>
          <a:spcPct val="0"/>
        </a:spcBef>
        <a:spcAft>
          <a:spcPct val="0"/>
        </a:spcAft>
        <a:defRPr sz="5400">
          <a:solidFill>
            <a:srgbClr val="FFFFFF"/>
          </a:solidFill>
          <a:latin typeface="Calisto MT" pitchFamily="26" charset="0"/>
          <a:ea typeface="ＭＳ Ｐゴシック" pitchFamily="26" charset="-128"/>
        </a:defRPr>
      </a:lvl5pPr>
      <a:lvl6pPr marL="457200" algn="ctr" rtl="0" fontAlgn="base">
        <a:spcBef>
          <a:spcPct val="0"/>
        </a:spcBef>
        <a:spcAft>
          <a:spcPct val="0"/>
        </a:spcAft>
        <a:defRPr sz="5400">
          <a:solidFill>
            <a:srgbClr val="FFFFFF"/>
          </a:solidFill>
          <a:latin typeface="Calisto MT" pitchFamily="26" charset="0"/>
          <a:ea typeface="ＭＳ Ｐゴシック" pitchFamily="26" charset="-128"/>
        </a:defRPr>
      </a:lvl6pPr>
      <a:lvl7pPr marL="914400" algn="ctr" rtl="0" fontAlgn="base">
        <a:spcBef>
          <a:spcPct val="0"/>
        </a:spcBef>
        <a:spcAft>
          <a:spcPct val="0"/>
        </a:spcAft>
        <a:defRPr sz="5400">
          <a:solidFill>
            <a:srgbClr val="FFFFFF"/>
          </a:solidFill>
          <a:latin typeface="Calisto MT" pitchFamily="26" charset="0"/>
          <a:ea typeface="ＭＳ Ｐゴシック" pitchFamily="26" charset="-128"/>
        </a:defRPr>
      </a:lvl7pPr>
      <a:lvl8pPr marL="1371600" algn="ctr" rtl="0" fontAlgn="base">
        <a:spcBef>
          <a:spcPct val="0"/>
        </a:spcBef>
        <a:spcAft>
          <a:spcPct val="0"/>
        </a:spcAft>
        <a:defRPr sz="5400">
          <a:solidFill>
            <a:srgbClr val="FFFFFF"/>
          </a:solidFill>
          <a:latin typeface="Calisto MT" pitchFamily="26" charset="0"/>
          <a:ea typeface="ＭＳ Ｐゴシック" pitchFamily="26" charset="-128"/>
        </a:defRPr>
      </a:lvl8pPr>
      <a:lvl9pPr marL="1828800" algn="ctr" rtl="0" fontAlgn="base">
        <a:spcBef>
          <a:spcPct val="0"/>
        </a:spcBef>
        <a:spcAft>
          <a:spcPct val="0"/>
        </a:spcAft>
        <a:defRPr sz="5400">
          <a:solidFill>
            <a:srgbClr val="FFFFFF"/>
          </a:solidFill>
          <a:latin typeface="Calisto MT" pitchFamily="26" charset="0"/>
          <a:ea typeface="ＭＳ Ｐゴシック" pitchFamily="26" charset="-128"/>
        </a:defRPr>
      </a:lvl9pPr>
    </p:titleStyle>
    <p:bodyStyle>
      <a:lvl1pPr marL="457200" indent="-457200" algn="l" rtl="0" eaLnBrk="0" fontAlgn="base" hangingPunct="0">
        <a:spcBef>
          <a:spcPts val="2400"/>
        </a:spcBef>
        <a:spcAft>
          <a:spcPct val="0"/>
        </a:spcAft>
        <a:buSzPct val="90000"/>
        <a:buFont typeface="Wingdings" pitchFamily="26" charset="2"/>
        <a:buChar char="v"/>
        <a:defRPr sz="2400" kern="1200">
          <a:solidFill>
            <a:srgbClr val="FFFFFF"/>
          </a:solidFill>
          <a:latin typeface="+mn-lt"/>
          <a:ea typeface="ＭＳ Ｐゴシック" pitchFamily="26" charset="-128"/>
          <a:cs typeface="+mn-cs"/>
        </a:defRPr>
      </a:lvl1pPr>
      <a:lvl2pPr marL="914400" indent="-457200" algn="l" rtl="0" eaLnBrk="0" fontAlgn="base" hangingPunct="0">
        <a:spcBef>
          <a:spcPts val="1200"/>
        </a:spcBef>
        <a:spcAft>
          <a:spcPct val="0"/>
        </a:spcAft>
        <a:buClr>
          <a:srgbClr val="000000"/>
        </a:buClr>
        <a:buSzPct val="90000"/>
        <a:buFont typeface="Wingdings" pitchFamily="26" charset="2"/>
        <a:buChar char="v"/>
        <a:defRPr sz="2200" kern="1200">
          <a:solidFill>
            <a:srgbClr val="FFFFFF"/>
          </a:solidFill>
          <a:latin typeface="+mn-lt"/>
          <a:ea typeface="ＭＳ Ｐゴシック" pitchFamily="26" charset="-128"/>
          <a:cs typeface="+mn-cs"/>
        </a:defRPr>
      </a:lvl2pPr>
      <a:lvl3pPr marL="1263650" indent="-349250" algn="l" rtl="0" eaLnBrk="0" fontAlgn="base" hangingPunct="0">
        <a:spcBef>
          <a:spcPts val="1200"/>
        </a:spcBef>
        <a:spcAft>
          <a:spcPct val="0"/>
        </a:spcAft>
        <a:buSzPct val="90000"/>
        <a:buFont typeface="Wingdings" pitchFamily="26" charset="2"/>
        <a:buChar char="v"/>
        <a:defRPr sz="2000" kern="1200">
          <a:solidFill>
            <a:srgbClr val="FFFFFF"/>
          </a:solidFill>
          <a:latin typeface="+mn-lt"/>
          <a:ea typeface="ＭＳ Ｐゴシック" pitchFamily="26" charset="-128"/>
          <a:cs typeface="+mn-cs"/>
        </a:defRPr>
      </a:lvl3pPr>
      <a:lvl4pPr marL="1600200" indent="-336550" algn="l" rtl="0" eaLnBrk="0" fontAlgn="base" hangingPunct="0">
        <a:spcBef>
          <a:spcPts val="1200"/>
        </a:spcBef>
        <a:spcAft>
          <a:spcPct val="0"/>
        </a:spcAft>
        <a:buClr>
          <a:srgbClr val="000000"/>
        </a:buClr>
        <a:buSzPct val="90000"/>
        <a:buFont typeface="Wingdings" pitchFamily="26" charset="2"/>
        <a:buChar char="v"/>
        <a:defRPr sz="2000" kern="1200">
          <a:solidFill>
            <a:srgbClr val="FFFFFF"/>
          </a:solidFill>
          <a:latin typeface="+mn-lt"/>
          <a:ea typeface="ＭＳ Ｐゴシック" pitchFamily="26" charset="-128"/>
          <a:cs typeface="+mn-cs"/>
        </a:defRPr>
      </a:lvl4pPr>
      <a:lvl5pPr marL="2057400" indent="-457200" algn="l" rtl="0" eaLnBrk="0" fontAlgn="base" hangingPunct="0">
        <a:spcBef>
          <a:spcPts val="1200"/>
        </a:spcBef>
        <a:spcAft>
          <a:spcPct val="0"/>
        </a:spcAft>
        <a:buSzPct val="90000"/>
        <a:buFont typeface="Wingdings" pitchFamily="26" charset="2"/>
        <a:buChar char="v"/>
        <a:defRPr sz="2000" kern="1200">
          <a:solidFill>
            <a:srgbClr val="FFFFFF"/>
          </a:solidFill>
          <a:latin typeface="+mn-lt"/>
          <a:ea typeface="ＭＳ Ｐゴシック" pitchFamily="26"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1.jpeg"/><Relationship Id="rId2" Type="http://schemas.openxmlformats.org/officeDocument/2006/relationships/image" Target="../media/image18.png"/><Relationship Id="rId1" Type="http://schemas.openxmlformats.org/officeDocument/2006/relationships/slideLayout" Target="../slideLayouts/slideLayout16.xml"/><Relationship Id="rId6" Type="http://schemas.openxmlformats.org/officeDocument/2006/relationships/hyperlink" Target="http://images.google.com/imgres?imgurl=http://www.29thchapter.com/shop/images/glowstick.gif&amp;imgrefurl=http://www.29thchapter.com/shop/&amp;h=676&amp;w=507&amp;sz=34&amp;hl=en&amp;start=19&amp;um=1&amp;tbnid=xZEaRXO_tBYbfM:&amp;tbnh=139&amp;tbnw=104&amp;prev=/images?q=glow+stick&amp;svnum=10&amp;um=1&amp;hl=en" TargetMode="External"/><Relationship Id="rId5" Type="http://schemas.openxmlformats.org/officeDocument/2006/relationships/image" Target="../media/image20.jpeg"/><Relationship Id="rId4" Type="http://schemas.openxmlformats.org/officeDocument/2006/relationships/hyperlink" Target="http://images.google.com/imgres?imgurl=http://www.absolutehome.com/assets/images/product/inova-flashlight-247AP.jpg&amp;imgrefurl=http://www.absolutehome.com/home/improvements/indexc620.html&amp;h=200&amp;w=200&amp;sz=5&amp;hl=en&amp;start=31&amp;um=1&amp;tbnid=dAxdweP8h8JO8M:&amp;tbnh=104&amp;tbnw=104&amp;prev=/images?q=inova+light&amp;start=20&amp;ndsp=20&amp;svnum=10&amp;um=1&amp;hl=en&amp;sa=N"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16.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6.xml"/><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image" Target="../media/image33.tif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2.jpeg"/><Relationship Id="rId2" Type="http://schemas.openxmlformats.org/officeDocument/2006/relationships/diagramData" Target="../diagrams/data1.xml"/><Relationship Id="rId1" Type="http://schemas.openxmlformats.org/officeDocument/2006/relationships/slideLayout" Target="../slideLayouts/slideLayout10.xml"/><Relationship Id="rId6" Type="http://schemas.openxmlformats.org/officeDocument/2006/relationships/image" Target="../media/image41.wmf"/><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0.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0.xml"/><Relationship Id="rId4" Type="http://schemas.openxmlformats.org/officeDocument/2006/relationships/image" Target="../media/image49.png"/></Relationships>
</file>

<file path=ppt/slides/_rels/slide3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56.jpeg"/><Relationship Id="rId4" Type="http://schemas.openxmlformats.org/officeDocument/2006/relationships/image" Target="../media/image55.png"/></Relationships>
</file>

<file path=ppt/slides/_rels/slide4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4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3" Type="http://schemas.openxmlformats.org/officeDocument/2006/relationships/image" Target="../media/image72.w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6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6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64.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0.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1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7838" y="4665663"/>
            <a:ext cx="8232775" cy="1016000"/>
          </a:xfrm>
        </p:spPr>
        <p:txBody>
          <a:bodyPr/>
          <a:lstStyle/>
          <a:p>
            <a:pPr>
              <a:defRPr/>
            </a:pPr>
            <a:r>
              <a:rPr lang="en-US" sz="5500" smtClean="0">
                <a:solidFill>
                  <a:srgbClr val="000090"/>
                </a:solidFill>
                <a:effectLst>
                  <a:outerShdw blurRad="38100" dist="38100" dir="2700000" algn="tl">
                    <a:srgbClr val="FFFFFF"/>
                  </a:outerShdw>
                </a:effectLst>
                <a:ea typeface="ＭＳ Ｐゴシック" pitchFamily="26" charset="-128"/>
              </a:rPr>
              <a:t>Practicing for Disasters</a:t>
            </a:r>
          </a:p>
        </p:txBody>
      </p:sp>
      <p:sp>
        <p:nvSpPr>
          <p:cNvPr id="3" name="Subtitle 2"/>
          <p:cNvSpPr>
            <a:spLocks noGrp="1"/>
          </p:cNvSpPr>
          <p:nvPr>
            <p:ph type="subTitle" idx="1"/>
          </p:nvPr>
        </p:nvSpPr>
        <p:spPr>
          <a:xfrm>
            <a:off x="1739900" y="5618163"/>
            <a:ext cx="5724525" cy="1006475"/>
          </a:xfrm>
        </p:spPr>
        <p:txBody>
          <a:bodyPr/>
          <a:lstStyle/>
          <a:p>
            <a:pPr>
              <a:spcBef>
                <a:spcPct val="0"/>
              </a:spcBef>
              <a:buFont typeface="Wingdings" pitchFamily="26" charset="2"/>
              <a:buNone/>
              <a:defRPr/>
            </a:pPr>
            <a:r>
              <a:rPr lang="en-US" sz="2400" smtClean="0">
                <a:solidFill>
                  <a:srgbClr val="3366FF"/>
                </a:solidFill>
                <a:effectLst>
                  <a:outerShdw blurRad="38100" dist="38100" dir="2700000" algn="tl">
                    <a:srgbClr val="FFFFFF"/>
                  </a:outerShdw>
                </a:effectLst>
                <a:ea typeface="ＭＳ Ｐゴシック" pitchFamily="26" charset="-128"/>
              </a:rPr>
              <a:t>Richard Serino</a:t>
            </a:r>
          </a:p>
          <a:p>
            <a:pPr>
              <a:spcBef>
                <a:spcPct val="0"/>
              </a:spcBef>
              <a:buFont typeface="Wingdings" pitchFamily="26" charset="2"/>
              <a:buNone/>
              <a:defRPr/>
            </a:pPr>
            <a:r>
              <a:rPr lang="en-US" smtClean="0">
                <a:solidFill>
                  <a:srgbClr val="3366FF"/>
                </a:solidFill>
                <a:effectLst>
                  <a:outerShdw blurRad="38100" dist="38100" dir="2700000" algn="tl">
                    <a:srgbClr val="FFFFFF"/>
                  </a:outerShdw>
                </a:effectLst>
                <a:ea typeface="ＭＳ Ｐゴシック" pitchFamily="26" charset="-128"/>
              </a:rPr>
              <a:t>Deputy Administrator, FEMA</a:t>
            </a:r>
          </a:p>
        </p:txBody>
      </p:sp>
      <p:pic>
        <p:nvPicPr>
          <p:cNvPr id="5" name="Picture 5" descr="DCP_3580"/>
          <p:cNvPicPr>
            <a:picLocks noChangeAspect="1" noChangeArrowheads="1"/>
          </p:cNvPicPr>
          <p:nvPr/>
        </p:nvPicPr>
        <p:blipFill>
          <a:blip r:embed="rId2"/>
          <a:srcRect/>
          <a:stretch>
            <a:fillRect/>
          </a:stretch>
        </p:blipFill>
        <p:spPr bwMode="auto">
          <a:xfrm>
            <a:off x="1694628" y="711201"/>
            <a:ext cx="5724862" cy="376356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Content Placeholder 8" descr="bostonSkyline.jpg"/>
          <p:cNvPicPr>
            <a:picLocks noGrp="1" noChangeAspect="1"/>
          </p:cNvPicPr>
          <p:nvPr>
            <p:ph idx="1"/>
          </p:nvPr>
        </p:nvPicPr>
        <p:blipFill>
          <a:blip r:embed="rId2"/>
          <a:srcRect l="-14886" t="2715" r="-17"/>
          <a:stretch>
            <a:fillRect/>
          </a:stretch>
        </p:blipFill>
        <p:spPr>
          <a:xfrm>
            <a:off x="-1357313" y="9525"/>
            <a:ext cx="10501313" cy="6858000"/>
          </a:xfrm>
        </p:spPr>
      </p:pic>
      <p:sp>
        <p:nvSpPr>
          <p:cNvPr id="9219" name="Title 1"/>
          <p:cNvSpPr>
            <a:spLocks noGrp="1"/>
          </p:cNvSpPr>
          <p:nvPr>
            <p:ph type="title"/>
          </p:nvPr>
        </p:nvSpPr>
        <p:spPr>
          <a:xfrm>
            <a:off x="368300" y="314325"/>
            <a:ext cx="8394700" cy="1143000"/>
          </a:xfrm>
        </p:spPr>
        <p:txBody>
          <a:bodyPr/>
          <a:lstStyle/>
          <a:p>
            <a:pPr eaLnBrk="1" hangingPunct="1"/>
            <a:r>
              <a:rPr lang="en-US" sz="4000" smtClean="0">
                <a:solidFill>
                  <a:srgbClr val="262626"/>
                </a:solidFill>
              </a:rPr>
              <a:t>ALL DISASTERS ARE LOCAL</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eaLnBrk="1" hangingPunct="1">
              <a:defRPr/>
            </a:pPr>
            <a:r>
              <a:rPr lang="en-US" smtClean="0">
                <a:solidFill>
                  <a:srgbClr val="F2EC86"/>
                </a:solidFill>
                <a:effectLst>
                  <a:outerShdw blurRad="38100" dist="38100" dir="2700000" algn="tl">
                    <a:srgbClr val="FFFFFF"/>
                  </a:outerShdw>
                </a:effectLst>
              </a:rPr>
              <a:t>Special Events As Planned Disasters</a:t>
            </a:r>
          </a:p>
        </p:txBody>
      </p:sp>
      <p:sp>
        <p:nvSpPr>
          <p:cNvPr id="10243" name="Content Placeholder 2"/>
          <p:cNvSpPr>
            <a:spLocks noGrp="1"/>
          </p:cNvSpPr>
          <p:nvPr>
            <p:ph idx="1"/>
          </p:nvPr>
        </p:nvSpPr>
        <p:spPr>
          <a:xfrm>
            <a:off x="344488" y="2057400"/>
            <a:ext cx="5103812" cy="4572000"/>
          </a:xfrm>
        </p:spPr>
        <p:txBody>
          <a:bodyPr/>
          <a:lstStyle/>
          <a:p>
            <a:pPr eaLnBrk="1" hangingPunct="1"/>
            <a:r>
              <a:rPr lang="en-US" smtClean="0"/>
              <a:t>Boston is fortunate to not have frequent disasters affect the City.</a:t>
            </a:r>
          </a:p>
          <a:p>
            <a:pPr eaLnBrk="1" hangingPunct="1"/>
            <a:r>
              <a:rPr lang="en-US" smtClean="0"/>
              <a:t>Unfortunately, if the perceived threat is reduced, it can be easy to become complacent. </a:t>
            </a:r>
          </a:p>
          <a:p>
            <a:pPr eaLnBrk="1" hangingPunct="1"/>
            <a:r>
              <a:rPr lang="en-US" smtClean="0"/>
              <a:t>Boston has countered this tendency through the practice of treating special events as planned disasters. </a:t>
            </a:r>
          </a:p>
        </p:txBody>
      </p:sp>
      <p:pic>
        <p:nvPicPr>
          <p:cNvPr id="4" name="Picture 6" descr="p1_patriots_ap"/>
          <p:cNvPicPr>
            <a:picLocks noChangeAspect="1" noChangeArrowheads="1"/>
          </p:cNvPicPr>
          <p:nvPr/>
        </p:nvPicPr>
        <p:blipFill>
          <a:blip r:embed="rId2"/>
          <a:srcRect/>
          <a:stretch>
            <a:fillRect/>
          </a:stretch>
        </p:blipFill>
        <p:spPr bwMode="auto">
          <a:xfrm>
            <a:off x="5741057" y="2197101"/>
            <a:ext cx="3033766" cy="4317999"/>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54000" y="712788"/>
            <a:ext cx="8686800" cy="1270000"/>
          </a:xfrm>
        </p:spPr>
        <p:txBody>
          <a:bodyPr>
            <a:noAutofit/>
          </a:bodyPr>
          <a:lstStyle/>
          <a:p>
            <a:pPr eaLnBrk="1" hangingPunct="1">
              <a:defRPr/>
            </a:pPr>
            <a:r>
              <a:rPr lang="en-US" sz="5900" smtClean="0">
                <a:solidFill>
                  <a:srgbClr val="F2EC86"/>
                </a:solidFill>
                <a:effectLst>
                  <a:outerShdw blurRad="38100" dist="38100" dir="2700000" algn="tl">
                    <a:srgbClr val="FFFFFF"/>
                  </a:outerShdw>
                </a:effectLst>
              </a:rPr>
              <a:t>The Concept</a:t>
            </a:r>
            <a:r>
              <a:rPr lang="en-US" sz="4000" smtClean="0"/>
              <a:t/>
            </a:r>
            <a:br>
              <a:rPr lang="en-US" sz="4000" smtClean="0"/>
            </a:br>
            <a:endParaRPr lang="en-US" sz="2200" i="1" smtClean="0">
              <a:solidFill>
                <a:srgbClr val="FF6600"/>
              </a:solidFill>
              <a:effectLst>
                <a:outerShdw blurRad="38100" dist="38100" dir="2700000" algn="tl">
                  <a:srgbClr val="FFFFFF"/>
                </a:outerShdw>
              </a:effectLst>
            </a:endParaRPr>
          </a:p>
        </p:txBody>
      </p:sp>
      <p:sp>
        <p:nvSpPr>
          <p:cNvPr id="11267" name="Rectangle 3"/>
          <p:cNvSpPr>
            <a:spLocks noGrp="1" noChangeArrowheads="1"/>
          </p:cNvSpPr>
          <p:nvPr>
            <p:ph type="body" idx="1"/>
          </p:nvPr>
        </p:nvSpPr>
        <p:spPr>
          <a:xfrm>
            <a:off x="457200" y="1905000"/>
            <a:ext cx="8305800" cy="4800600"/>
          </a:xfrm>
        </p:spPr>
        <p:txBody>
          <a:bodyPr/>
          <a:lstStyle/>
          <a:p>
            <a:pPr eaLnBrk="1" hangingPunct="1">
              <a:lnSpc>
                <a:spcPct val="90000"/>
              </a:lnSpc>
            </a:pPr>
            <a:r>
              <a:rPr lang="en-US" sz="2800" smtClean="0">
                <a:solidFill>
                  <a:schemeClr val="tx1"/>
                </a:solidFill>
              </a:rPr>
              <a:t>Special Events (“High Threat Incidents”)</a:t>
            </a:r>
          </a:p>
          <a:p>
            <a:pPr lvl="1" eaLnBrk="1" hangingPunct="1">
              <a:lnSpc>
                <a:spcPct val="90000"/>
              </a:lnSpc>
              <a:buClrTx/>
            </a:pPr>
            <a:r>
              <a:rPr lang="en-US" sz="2400" smtClean="0">
                <a:solidFill>
                  <a:schemeClr val="tx1"/>
                </a:solidFill>
              </a:rPr>
              <a:t>Draw large crowds</a:t>
            </a:r>
          </a:p>
          <a:p>
            <a:pPr lvl="1" eaLnBrk="1" hangingPunct="1">
              <a:lnSpc>
                <a:spcPct val="90000"/>
              </a:lnSpc>
              <a:buClrTx/>
            </a:pPr>
            <a:r>
              <a:rPr lang="en-US" sz="2400" smtClean="0">
                <a:solidFill>
                  <a:schemeClr val="tx1"/>
                </a:solidFill>
              </a:rPr>
              <a:t>Require above normal resource commitments by emergency responders</a:t>
            </a:r>
          </a:p>
          <a:p>
            <a:pPr lvl="1" eaLnBrk="1" hangingPunct="1">
              <a:lnSpc>
                <a:spcPct val="90000"/>
              </a:lnSpc>
              <a:buClrTx/>
            </a:pPr>
            <a:r>
              <a:rPr lang="en-US" sz="2400" smtClean="0">
                <a:solidFill>
                  <a:schemeClr val="tx1"/>
                </a:solidFill>
              </a:rPr>
              <a:t>Special circumstances, such as heat, cold, exertion, substance abuse, and others present responders with real (not simulated) opportunities to perform interventions on a large number of patients</a:t>
            </a:r>
          </a:p>
          <a:p>
            <a:pPr lvl="1" eaLnBrk="1" hangingPunct="1">
              <a:lnSpc>
                <a:spcPct val="90000"/>
              </a:lnSpc>
              <a:buClrTx/>
            </a:pPr>
            <a:r>
              <a:rPr lang="en-US" sz="2400" smtClean="0">
                <a:solidFill>
                  <a:schemeClr val="tx1"/>
                </a:solidFill>
              </a:rPr>
              <a:t>Frequently result in a high number of casualties</a:t>
            </a:r>
          </a:p>
          <a:p>
            <a:pPr lvl="1" eaLnBrk="1" hangingPunct="1">
              <a:lnSpc>
                <a:spcPct val="90000"/>
              </a:lnSpc>
              <a:buClrTx/>
            </a:pPr>
            <a:r>
              <a:rPr lang="en-US" sz="2400" smtClean="0">
                <a:solidFill>
                  <a:schemeClr val="tx1"/>
                </a:solidFill>
              </a:rPr>
              <a:t>Excellent opportunities to exercise disaster, large-scale, and mass-casualty incident plans</a:t>
            </a:r>
          </a:p>
        </p:txBody>
      </p:sp>
      <p:sp>
        <p:nvSpPr>
          <p:cNvPr id="4" name="TextBox 3"/>
          <p:cNvSpPr txBox="1"/>
          <p:nvPr/>
        </p:nvSpPr>
        <p:spPr>
          <a:xfrm>
            <a:off x="254000" y="152400"/>
            <a:ext cx="6756400" cy="369888"/>
          </a:xfrm>
          <a:prstGeom prst="rect">
            <a:avLst/>
          </a:prstGeom>
          <a:noFill/>
        </p:spPr>
        <p:txBody>
          <a:bodyPr>
            <a:spAutoFit/>
          </a:bodyPr>
          <a:lstStyle/>
          <a:p>
            <a:pPr>
              <a:defRPr/>
            </a:pPr>
            <a:r>
              <a:rPr lang="en-US">
                <a:solidFill>
                  <a:srgbClr val="F2EC86"/>
                </a:solidFill>
                <a:effectLst>
                  <a:outerShdw blurRad="38100" dist="38100" dir="2700000" algn="tl">
                    <a:srgbClr val="FFFFFF"/>
                  </a:outerShdw>
                </a:effectLst>
                <a:latin typeface="Calisto MT" pitchFamily="26" charset="0"/>
              </a:rPr>
              <a:t>Special Events: Sharing the Characteristics of a Major Incident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863600" y="584200"/>
            <a:ext cx="7924800" cy="1143000"/>
          </a:xfrm>
        </p:spPr>
        <p:txBody>
          <a:bodyPr>
            <a:noAutofit/>
          </a:bodyPr>
          <a:lstStyle/>
          <a:p>
            <a:pPr eaLnBrk="1" hangingPunct="1">
              <a:defRPr/>
            </a:pPr>
            <a:r>
              <a:rPr lang="en-US" sz="5000" smtClean="0">
                <a:solidFill>
                  <a:srgbClr val="F2EC86"/>
                </a:solidFill>
                <a:effectLst>
                  <a:outerShdw blurRad="38100" dist="38100" dir="2700000" algn="tl">
                    <a:srgbClr val="FFFFFF"/>
                  </a:outerShdw>
                </a:effectLst>
              </a:rPr>
              <a:t>The Boston Marathon</a:t>
            </a:r>
            <a:r>
              <a:rPr lang="en-US" sz="4000" smtClean="0"/>
              <a:t/>
            </a:r>
            <a:br>
              <a:rPr lang="en-US" sz="4000" smtClean="0"/>
            </a:br>
            <a:endParaRPr lang="en-US" sz="2800" i="1" smtClean="0">
              <a:solidFill>
                <a:srgbClr val="FF6600"/>
              </a:solidFill>
              <a:effectLst>
                <a:outerShdw blurRad="38100" dist="38100" dir="2700000" algn="tl">
                  <a:srgbClr val="FFFFFF"/>
                </a:outerShdw>
              </a:effectLst>
            </a:endParaRPr>
          </a:p>
        </p:txBody>
      </p:sp>
      <p:sp>
        <p:nvSpPr>
          <p:cNvPr id="12291" name="Rectangle 3"/>
          <p:cNvSpPr>
            <a:spLocks noGrp="1" noChangeArrowheads="1"/>
          </p:cNvSpPr>
          <p:nvPr>
            <p:ph type="body" idx="1"/>
          </p:nvPr>
        </p:nvSpPr>
        <p:spPr>
          <a:xfrm>
            <a:off x="266700" y="1793875"/>
            <a:ext cx="5181600" cy="5064125"/>
          </a:xfrm>
        </p:spPr>
        <p:txBody>
          <a:bodyPr/>
          <a:lstStyle/>
          <a:p>
            <a:pPr eaLnBrk="1" hangingPunct="1">
              <a:buFontTx/>
              <a:buNone/>
            </a:pPr>
            <a:r>
              <a:rPr lang="en-US" smtClean="0"/>
              <a:t>Registered Runners: 25,000</a:t>
            </a:r>
          </a:p>
          <a:p>
            <a:pPr eaLnBrk="1" hangingPunct="1">
              <a:buFontTx/>
              <a:buNone/>
            </a:pPr>
            <a:r>
              <a:rPr lang="en-US" smtClean="0"/>
              <a:t>Non-Registered Runners: as many as 5,000</a:t>
            </a:r>
          </a:p>
          <a:p>
            <a:pPr eaLnBrk="1" hangingPunct="1">
              <a:buFontTx/>
              <a:buNone/>
            </a:pPr>
            <a:r>
              <a:rPr lang="en-US" smtClean="0"/>
              <a:t>Spectators: 1 Million</a:t>
            </a:r>
          </a:p>
          <a:p>
            <a:pPr eaLnBrk="1" hangingPunct="1">
              <a:buFontTx/>
              <a:buNone/>
            </a:pPr>
            <a:r>
              <a:rPr lang="en-US" smtClean="0">
                <a:solidFill>
                  <a:schemeClr val="tx2"/>
                </a:solidFill>
              </a:rPr>
              <a:t>Injuries: 650 to 2000 </a:t>
            </a:r>
          </a:p>
          <a:p>
            <a:pPr eaLnBrk="1" hangingPunct="1">
              <a:buFontTx/>
              <a:buNone/>
            </a:pPr>
            <a:r>
              <a:rPr lang="en-US" sz="1800" smtClean="0"/>
              <a:t>        (depending on weather)</a:t>
            </a:r>
          </a:p>
          <a:p>
            <a:pPr eaLnBrk="1" hangingPunct="1">
              <a:buFontTx/>
              <a:buNone/>
            </a:pPr>
            <a:r>
              <a:rPr lang="en-US" sz="2800" smtClean="0">
                <a:solidFill>
                  <a:schemeClr val="tx2"/>
                </a:solidFill>
              </a:rPr>
              <a:t>Medical Volunteers: 300</a:t>
            </a:r>
          </a:p>
          <a:p>
            <a:pPr eaLnBrk="1" hangingPunct="1">
              <a:buFontTx/>
              <a:buNone/>
            </a:pPr>
            <a:endParaRPr lang="en-US" sz="3600" smtClean="0">
              <a:solidFill>
                <a:schemeClr val="tx2"/>
              </a:solidFill>
            </a:endParaRPr>
          </a:p>
        </p:txBody>
      </p:sp>
      <p:pic>
        <p:nvPicPr>
          <p:cNvPr id="12292" name="Picture 5" descr="050413_waterRunning_vmed_2p"/>
          <p:cNvPicPr>
            <a:picLocks noChangeAspect="1" noChangeArrowheads="1"/>
          </p:cNvPicPr>
          <p:nvPr/>
        </p:nvPicPr>
        <p:blipFill>
          <a:blip r:embed="rId2"/>
          <a:srcRect/>
          <a:stretch>
            <a:fillRect/>
          </a:stretch>
        </p:blipFill>
        <p:spPr bwMode="auto">
          <a:xfrm>
            <a:off x="5737225" y="1793875"/>
            <a:ext cx="3406775" cy="5064125"/>
          </a:xfrm>
          <a:prstGeom prst="rect">
            <a:avLst/>
          </a:prstGeom>
          <a:noFill/>
          <a:ln w="9525">
            <a:noFill/>
            <a:miter lim="800000"/>
            <a:headEnd/>
            <a:tailEnd/>
          </a:ln>
        </p:spPr>
      </p:pic>
      <p:sp>
        <p:nvSpPr>
          <p:cNvPr id="5" name="Rectangle 4"/>
          <p:cNvSpPr/>
          <p:nvPr/>
        </p:nvSpPr>
        <p:spPr>
          <a:xfrm>
            <a:off x="101600" y="38100"/>
            <a:ext cx="6908800" cy="369888"/>
          </a:xfrm>
          <a:prstGeom prst="rect">
            <a:avLst/>
          </a:prstGeom>
        </p:spPr>
        <p:txBody>
          <a:bodyPr>
            <a:spAutoFit/>
          </a:bodyPr>
          <a:lstStyle/>
          <a:p>
            <a:pPr>
              <a:defRPr/>
            </a:pPr>
            <a:r>
              <a:rPr lang="en-US">
                <a:solidFill>
                  <a:srgbClr val="F2EC86"/>
                </a:solidFill>
                <a:effectLst>
                  <a:outerShdw blurRad="38100" dist="38100" dir="2700000" algn="tl">
                    <a:srgbClr val="FFFFFF"/>
                  </a:outerShdw>
                </a:effectLst>
                <a:latin typeface="Calisto MT" pitchFamily="26" charset="0"/>
              </a:rPr>
              <a:t>Special Events: Sharing the Characteristics of a Major Incident</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685800" y="660400"/>
            <a:ext cx="7924800" cy="1143000"/>
          </a:xfrm>
        </p:spPr>
        <p:txBody>
          <a:bodyPr>
            <a:noAutofit/>
          </a:bodyPr>
          <a:lstStyle/>
          <a:p>
            <a:pPr eaLnBrk="1" hangingPunct="1">
              <a:defRPr/>
            </a:pPr>
            <a:r>
              <a:rPr lang="en-US" sz="4900" smtClean="0">
                <a:solidFill>
                  <a:srgbClr val="F2EC86"/>
                </a:solidFill>
                <a:effectLst>
                  <a:outerShdw blurRad="38100" dist="38100" dir="2700000" algn="tl">
                    <a:srgbClr val="FFFFFF"/>
                  </a:outerShdw>
                </a:effectLst>
              </a:rPr>
              <a:t>Collaboration</a:t>
            </a:r>
            <a:r>
              <a:rPr lang="en-US" sz="4000" smtClean="0"/>
              <a:t/>
            </a:r>
            <a:br>
              <a:rPr lang="en-US" sz="4000" smtClean="0"/>
            </a:br>
            <a:r>
              <a:rPr lang="en-US" sz="3200" i="1" smtClean="0">
                <a:solidFill>
                  <a:srgbClr val="FF6600"/>
                </a:solidFill>
                <a:effectLst>
                  <a:outerShdw blurRad="38100" dist="38100" dir="2700000" algn="tl">
                    <a:srgbClr val="FFFFFF"/>
                  </a:outerShdw>
                </a:effectLst>
              </a:rPr>
              <a:t>Working Together</a:t>
            </a:r>
            <a:endParaRPr lang="en-US" sz="3200" smtClean="0">
              <a:solidFill>
                <a:srgbClr val="FF6600"/>
              </a:solidFill>
              <a:effectLst>
                <a:outerShdw blurRad="38100" dist="38100" dir="2700000" algn="tl">
                  <a:srgbClr val="FFFFFF"/>
                </a:outerShdw>
              </a:effectLst>
            </a:endParaRPr>
          </a:p>
        </p:txBody>
      </p:sp>
      <p:sp>
        <p:nvSpPr>
          <p:cNvPr id="13315" name="Rectangle 3"/>
          <p:cNvSpPr>
            <a:spLocks noGrp="1" noChangeArrowheads="1"/>
          </p:cNvSpPr>
          <p:nvPr>
            <p:ph type="body" idx="1"/>
          </p:nvPr>
        </p:nvSpPr>
        <p:spPr>
          <a:xfrm>
            <a:off x="228600" y="2006600"/>
            <a:ext cx="8686800" cy="4343400"/>
          </a:xfrm>
        </p:spPr>
        <p:txBody>
          <a:bodyPr/>
          <a:lstStyle/>
          <a:p>
            <a:pPr eaLnBrk="1" hangingPunct="1">
              <a:buFontTx/>
              <a:buNone/>
            </a:pPr>
            <a:r>
              <a:rPr lang="en-US" sz="2800" smtClean="0"/>
              <a:t>Utilizing special events and drills as opportunities to plan &amp; train together serves institutionalize working together, so that regions are ready during real disasters. </a:t>
            </a:r>
          </a:p>
          <a:p>
            <a:pPr eaLnBrk="1" hangingPunct="1">
              <a:buFontTx/>
              <a:buNone/>
            </a:pPr>
            <a:r>
              <a:rPr lang="en-US" sz="2800" smtClean="0"/>
              <a:t>People and agencies will fall back on what they know during emergencies. Through building necessary actions and protocols into regular operations, they become better prepared. </a:t>
            </a:r>
          </a:p>
        </p:txBody>
      </p:sp>
      <p:sp>
        <p:nvSpPr>
          <p:cNvPr id="4" name="Rectangle 3"/>
          <p:cNvSpPr/>
          <p:nvPr/>
        </p:nvSpPr>
        <p:spPr>
          <a:xfrm>
            <a:off x="152400" y="76200"/>
            <a:ext cx="7124700" cy="369888"/>
          </a:xfrm>
          <a:prstGeom prst="rect">
            <a:avLst/>
          </a:prstGeom>
        </p:spPr>
        <p:txBody>
          <a:bodyPr>
            <a:spAutoFit/>
          </a:bodyPr>
          <a:lstStyle/>
          <a:p>
            <a:pPr>
              <a:defRPr/>
            </a:pPr>
            <a:r>
              <a:rPr lang="en-US">
                <a:solidFill>
                  <a:srgbClr val="F2EC86"/>
                </a:solidFill>
                <a:effectLst>
                  <a:outerShdw blurRad="38100" dist="38100" dir="2700000" algn="tl">
                    <a:srgbClr val="FFFFFF"/>
                  </a:outerShdw>
                </a:effectLst>
                <a:latin typeface="Calisto MT" pitchFamily="26" charset="0"/>
              </a:rPr>
              <a:t>Special Events: Sharing the Characteristics of a Major Incident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1"/>
          </p:nvPr>
        </p:nvSpPr>
        <p:spPr>
          <a:xfrm>
            <a:off x="457200" y="1828800"/>
            <a:ext cx="4114800" cy="4800600"/>
          </a:xfrm>
        </p:spPr>
        <p:txBody>
          <a:bodyPr/>
          <a:lstStyle/>
          <a:p>
            <a:pPr eaLnBrk="1" hangingPunct="1">
              <a:lnSpc>
                <a:spcPct val="90000"/>
              </a:lnSpc>
            </a:pPr>
            <a:r>
              <a:rPr lang="en-US" smtClean="0"/>
              <a:t>Unified command is a critical element to disaster response, ensuring all aspects of the response are coordinated.</a:t>
            </a:r>
          </a:p>
          <a:p>
            <a:pPr eaLnBrk="1" hangingPunct="1">
              <a:lnSpc>
                <a:spcPct val="90000"/>
              </a:lnSpc>
            </a:pPr>
            <a:r>
              <a:rPr lang="en-US" smtClean="0"/>
              <a:t>Incorporating unified command during routine events helps familiarize local representatives with processes, protocols and procedures for implementing effective unified command. </a:t>
            </a:r>
          </a:p>
        </p:txBody>
      </p:sp>
      <p:pic>
        <p:nvPicPr>
          <p:cNvPr id="14339" name="Picture 4"/>
          <p:cNvPicPr>
            <a:picLocks noChangeAspect="1" noChangeArrowheads="1"/>
          </p:cNvPicPr>
          <p:nvPr/>
        </p:nvPicPr>
        <p:blipFill>
          <a:blip r:embed="rId2"/>
          <a:srcRect/>
          <a:stretch>
            <a:fillRect/>
          </a:stretch>
        </p:blipFill>
        <p:spPr bwMode="auto">
          <a:xfrm>
            <a:off x="4737100" y="1828800"/>
            <a:ext cx="3352800" cy="2514600"/>
          </a:xfrm>
          <a:prstGeom prst="rect">
            <a:avLst/>
          </a:prstGeom>
          <a:noFill/>
          <a:ln w="9525">
            <a:noFill/>
            <a:miter lim="800000"/>
            <a:headEnd/>
            <a:tailEnd/>
          </a:ln>
        </p:spPr>
      </p:pic>
      <p:pic>
        <p:nvPicPr>
          <p:cNvPr id="14340" name="Picture 5"/>
          <p:cNvPicPr>
            <a:picLocks noChangeAspect="1" noChangeArrowheads="1"/>
          </p:cNvPicPr>
          <p:nvPr/>
        </p:nvPicPr>
        <p:blipFill>
          <a:blip r:embed="rId3"/>
          <a:srcRect t="27779"/>
          <a:stretch>
            <a:fillRect/>
          </a:stretch>
        </p:blipFill>
        <p:spPr bwMode="auto">
          <a:xfrm>
            <a:off x="6096000" y="3606800"/>
            <a:ext cx="3048000" cy="1651000"/>
          </a:xfrm>
          <a:prstGeom prst="rect">
            <a:avLst/>
          </a:prstGeom>
          <a:noFill/>
          <a:ln w="9525">
            <a:noFill/>
            <a:miter lim="800000"/>
            <a:headEnd/>
            <a:tailEnd/>
          </a:ln>
        </p:spPr>
      </p:pic>
      <p:pic>
        <p:nvPicPr>
          <p:cNvPr id="14341" name="Picture 6"/>
          <p:cNvPicPr>
            <a:picLocks noChangeAspect="1" noChangeArrowheads="1"/>
          </p:cNvPicPr>
          <p:nvPr/>
        </p:nvPicPr>
        <p:blipFill>
          <a:blip r:embed="rId4"/>
          <a:srcRect/>
          <a:stretch>
            <a:fillRect/>
          </a:stretch>
        </p:blipFill>
        <p:spPr bwMode="auto">
          <a:xfrm>
            <a:off x="4572000" y="4686300"/>
            <a:ext cx="2895600" cy="2171700"/>
          </a:xfrm>
          <a:prstGeom prst="rect">
            <a:avLst/>
          </a:prstGeom>
          <a:noFill/>
          <a:ln w="9525">
            <a:noFill/>
            <a:miter lim="800000"/>
            <a:headEnd/>
            <a:tailEnd/>
          </a:ln>
        </p:spPr>
      </p:pic>
      <p:sp>
        <p:nvSpPr>
          <p:cNvPr id="7" name="Rectangle 2"/>
          <p:cNvSpPr txBox="1">
            <a:spLocks noChangeArrowheads="1"/>
          </p:cNvSpPr>
          <p:nvPr/>
        </p:nvSpPr>
        <p:spPr>
          <a:xfrm>
            <a:off x="609600" y="446088"/>
            <a:ext cx="7924800" cy="1143000"/>
          </a:xfrm>
          <a:prstGeom prst="rect">
            <a:avLst/>
          </a:prstGeom>
        </p:spPr>
        <p:txBody>
          <a:bodyPr anchor="ctr"/>
          <a:lstStyle/>
          <a:p>
            <a:pPr algn="ctr" defTabSz="914400">
              <a:defRPr/>
            </a:pPr>
            <a:r>
              <a:rPr lang="en-US" sz="4900">
                <a:solidFill>
                  <a:srgbClr val="F2EC86"/>
                </a:solidFill>
                <a:effectLst>
                  <a:outerShdw blurRad="38100" dist="38100" dir="2700000" algn="tl">
                    <a:srgbClr val="FFFFFF"/>
                  </a:outerShdw>
                </a:effectLst>
                <a:latin typeface="Calisto MT" pitchFamily="26" charset="0"/>
              </a:rPr>
              <a:t>Collaboration</a:t>
            </a:r>
            <a:r>
              <a:rPr lang="en-US" sz="4000">
                <a:solidFill>
                  <a:srgbClr val="FFFFFF"/>
                </a:solidFill>
                <a:latin typeface="Calisto MT" pitchFamily="26" charset="0"/>
              </a:rPr>
              <a:t/>
            </a:r>
            <a:br>
              <a:rPr lang="en-US" sz="4000">
                <a:solidFill>
                  <a:srgbClr val="FFFFFF"/>
                </a:solidFill>
                <a:latin typeface="Calisto MT" pitchFamily="26" charset="0"/>
              </a:rPr>
            </a:br>
            <a:r>
              <a:rPr lang="en-US" sz="3200" i="1">
                <a:solidFill>
                  <a:srgbClr val="FF6600"/>
                </a:solidFill>
                <a:effectLst>
                  <a:outerShdw blurRad="38100" dist="38100" dir="2700000" algn="tl">
                    <a:srgbClr val="FFFFFF"/>
                  </a:outerShdw>
                </a:effectLst>
                <a:latin typeface="Calisto MT" pitchFamily="26" charset="0"/>
              </a:rPr>
              <a:t>Unified Command</a:t>
            </a:r>
            <a:endParaRPr lang="en-US" sz="3200">
              <a:solidFill>
                <a:srgbClr val="FF6600"/>
              </a:solidFill>
              <a:effectLst>
                <a:outerShdw blurRad="38100" dist="38100" dir="2700000" algn="tl">
                  <a:srgbClr val="FFFFFF"/>
                </a:outerShdw>
              </a:effectLst>
              <a:latin typeface="Calisto MT" pitchFamily="26" charset="0"/>
            </a:endParaRPr>
          </a:p>
        </p:txBody>
      </p:sp>
      <p:sp>
        <p:nvSpPr>
          <p:cNvPr id="9" name="Rectangle 8"/>
          <p:cNvSpPr/>
          <p:nvPr/>
        </p:nvSpPr>
        <p:spPr>
          <a:xfrm>
            <a:off x="152400" y="76200"/>
            <a:ext cx="7124700" cy="369888"/>
          </a:xfrm>
          <a:prstGeom prst="rect">
            <a:avLst/>
          </a:prstGeom>
        </p:spPr>
        <p:txBody>
          <a:bodyPr>
            <a:spAutoFit/>
          </a:bodyPr>
          <a:lstStyle/>
          <a:p>
            <a:pPr>
              <a:defRPr/>
            </a:pPr>
            <a:r>
              <a:rPr lang="en-US">
                <a:solidFill>
                  <a:srgbClr val="F2EC86"/>
                </a:solidFill>
                <a:effectLst>
                  <a:outerShdw blurRad="38100" dist="38100" dir="2700000" algn="tl">
                    <a:srgbClr val="FFFFFF"/>
                  </a:outerShdw>
                </a:effectLst>
                <a:latin typeface="Calisto MT" pitchFamily="26" charset="0"/>
              </a:rPr>
              <a:t>Special Events: Sharing the Characteristics of a Major Incident</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152400" y="1828800"/>
            <a:ext cx="8153400" cy="4495800"/>
          </a:xfrm>
        </p:spPr>
        <p:txBody>
          <a:bodyPr/>
          <a:lstStyle/>
          <a:p>
            <a:pPr eaLnBrk="1" hangingPunct="1">
              <a:buFontTx/>
              <a:buNone/>
            </a:pPr>
            <a:r>
              <a:rPr lang="en-US" sz="2600" smtClean="0"/>
              <a:t>Their mission is to get a story. Building a longstanding relationship with journalists and reporters ensures that they get the right story and that they serve as a resource when needed. </a:t>
            </a:r>
          </a:p>
          <a:p>
            <a:pPr eaLnBrk="1" hangingPunct="1">
              <a:buFontTx/>
              <a:buNone/>
            </a:pPr>
            <a:endParaRPr lang="en-US" smtClean="0"/>
          </a:p>
        </p:txBody>
      </p:sp>
      <p:pic>
        <p:nvPicPr>
          <p:cNvPr id="15363" name="Picture 5" descr="Winner of the men's race Robert Cheruiyot closing in on the finish line as the TV live pool camera crew took a spill."/>
          <p:cNvPicPr>
            <a:picLocks noChangeAspect="1" noChangeArrowheads="1"/>
          </p:cNvPicPr>
          <p:nvPr/>
        </p:nvPicPr>
        <p:blipFill>
          <a:blip r:embed="rId2"/>
          <a:srcRect/>
          <a:stretch>
            <a:fillRect/>
          </a:stretch>
        </p:blipFill>
        <p:spPr bwMode="auto">
          <a:xfrm>
            <a:off x="4521200" y="3390900"/>
            <a:ext cx="4622800" cy="3467100"/>
          </a:xfrm>
          <a:prstGeom prst="rect">
            <a:avLst/>
          </a:prstGeom>
          <a:noFill/>
          <a:ln w="9525">
            <a:noFill/>
            <a:miter lim="800000"/>
            <a:headEnd/>
            <a:tailEnd/>
          </a:ln>
        </p:spPr>
      </p:pic>
      <p:sp>
        <p:nvSpPr>
          <p:cNvPr id="5" name="Rectangle 2"/>
          <p:cNvSpPr txBox="1">
            <a:spLocks noChangeArrowheads="1"/>
          </p:cNvSpPr>
          <p:nvPr/>
        </p:nvSpPr>
        <p:spPr>
          <a:xfrm>
            <a:off x="609600" y="495300"/>
            <a:ext cx="7924800" cy="1143000"/>
          </a:xfrm>
          <a:prstGeom prst="rect">
            <a:avLst/>
          </a:prstGeom>
        </p:spPr>
        <p:txBody>
          <a:bodyPr anchor="ctr"/>
          <a:lstStyle/>
          <a:p>
            <a:pPr algn="ctr" defTabSz="914400">
              <a:defRPr/>
            </a:pPr>
            <a:r>
              <a:rPr lang="en-US" sz="4900">
                <a:solidFill>
                  <a:srgbClr val="F2EC86"/>
                </a:solidFill>
                <a:effectLst>
                  <a:outerShdw blurRad="38100" dist="38100" dir="2700000" algn="tl">
                    <a:srgbClr val="FFFFFF"/>
                  </a:outerShdw>
                </a:effectLst>
                <a:latin typeface="Calisto MT" pitchFamily="26" charset="0"/>
              </a:rPr>
              <a:t>Collaboration</a:t>
            </a:r>
            <a:r>
              <a:rPr lang="en-US" sz="4000">
                <a:solidFill>
                  <a:srgbClr val="FFFFFF"/>
                </a:solidFill>
                <a:latin typeface="Calisto MT" pitchFamily="26" charset="0"/>
              </a:rPr>
              <a:t/>
            </a:r>
            <a:br>
              <a:rPr lang="en-US" sz="4000">
                <a:solidFill>
                  <a:srgbClr val="FFFFFF"/>
                </a:solidFill>
                <a:latin typeface="Calisto MT" pitchFamily="26" charset="0"/>
              </a:rPr>
            </a:br>
            <a:r>
              <a:rPr lang="en-US" sz="3200" i="1">
                <a:solidFill>
                  <a:srgbClr val="FF6600"/>
                </a:solidFill>
                <a:effectLst>
                  <a:outerShdw blurRad="38100" dist="38100" dir="2700000" algn="tl">
                    <a:srgbClr val="FFFFFF"/>
                  </a:outerShdw>
                </a:effectLst>
                <a:latin typeface="Calisto MT" pitchFamily="26" charset="0"/>
              </a:rPr>
              <a:t>Working with the Media</a:t>
            </a:r>
            <a:endParaRPr lang="en-US" sz="3200">
              <a:solidFill>
                <a:srgbClr val="FF6600"/>
              </a:solidFill>
              <a:effectLst>
                <a:outerShdw blurRad="38100" dist="38100" dir="2700000" algn="tl">
                  <a:srgbClr val="FFFFFF"/>
                </a:outerShdw>
              </a:effectLst>
              <a:latin typeface="Calisto MT" pitchFamily="26" charset="0"/>
            </a:endParaRPr>
          </a:p>
        </p:txBody>
      </p:sp>
      <p:sp>
        <p:nvSpPr>
          <p:cNvPr id="6" name="Rectangle 5"/>
          <p:cNvSpPr/>
          <p:nvPr/>
        </p:nvSpPr>
        <p:spPr>
          <a:xfrm>
            <a:off x="152400" y="76200"/>
            <a:ext cx="7124700" cy="369888"/>
          </a:xfrm>
          <a:prstGeom prst="rect">
            <a:avLst/>
          </a:prstGeom>
        </p:spPr>
        <p:txBody>
          <a:bodyPr>
            <a:spAutoFit/>
          </a:bodyPr>
          <a:lstStyle/>
          <a:p>
            <a:pPr>
              <a:defRPr/>
            </a:pPr>
            <a:r>
              <a:rPr lang="en-US">
                <a:solidFill>
                  <a:srgbClr val="F2EC86"/>
                </a:solidFill>
                <a:effectLst>
                  <a:outerShdw blurRad="38100" dist="38100" dir="2700000" algn="tl">
                    <a:srgbClr val="FFFFFF"/>
                  </a:outerShdw>
                </a:effectLst>
                <a:latin typeface="Calisto MT" pitchFamily="26" charset="0"/>
              </a:rPr>
              <a:t>Special Events: Sharing the Characteristics of a Major Incident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rtlCol="0">
            <a:noAutofit/>
          </a:bodyPr>
          <a:lstStyle/>
          <a:p>
            <a:pPr eaLnBrk="1" fontAlgn="auto" hangingPunct="1">
              <a:spcAft>
                <a:spcPts val="0"/>
              </a:spcAft>
              <a:defRPr/>
            </a:pPr>
            <a:r>
              <a:rPr lang="en-US" dirty="0">
                <a:solidFill>
                  <a:schemeClr val="accent3"/>
                </a:solidFill>
                <a:effectLst>
                  <a:outerShdw blurRad="50800" dist="38100" dir="2700000">
                    <a:srgbClr val="000000">
                      <a:alpha val="43000"/>
                    </a:srgbClr>
                  </a:outerShdw>
                </a:effectLst>
                <a:ea typeface="+mj-ea"/>
              </a:rPr>
              <a:t>Planning</a:t>
            </a:r>
          </a:p>
        </p:txBody>
      </p:sp>
      <p:sp>
        <p:nvSpPr>
          <p:cNvPr id="16387" name="Rectangle 3"/>
          <p:cNvSpPr>
            <a:spLocks noGrp="1" noChangeArrowheads="1"/>
          </p:cNvSpPr>
          <p:nvPr>
            <p:ph type="body" sz="half" idx="1"/>
          </p:nvPr>
        </p:nvSpPr>
        <p:spPr>
          <a:xfrm>
            <a:off x="723900" y="1587500"/>
            <a:ext cx="3776663" cy="4583113"/>
          </a:xfrm>
        </p:spPr>
        <p:txBody>
          <a:bodyPr/>
          <a:lstStyle/>
          <a:p>
            <a:pPr eaLnBrk="1" hangingPunct="1"/>
            <a:r>
              <a:rPr lang="en-US" smtClean="0"/>
              <a:t>Interface and integrate with the event organizers</a:t>
            </a:r>
          </a:p>
          <a:p>
            <a:pPr eaLnBrk="1" hangingPunct="1"/>
            <a:r>
              <a:rPr lang="en-US" smtClean="0"/>
              <a:t>Bring the right people to the table</a:t>
            </a:r>
          </a:p>
          <a:p>
            <a:pPr eaLnBrk="1" hangingPunct="1"/>
            <a:r>
              <a:rPr lang="en-US" smtClean="0"/>
              <a:t>Develop a mission</a:t>
            </a:r>
          </a:p>
          <a:p>
            <a:pPr eaLnBrk="1" hangingPunct="1"/>
            <a:r>
              <a:rPr lang="en-US" smtClean="0"/>
              <a:t>Develop specific and measurable objectives</a:t>
            </a:r>
          </a:p>
        </p:txBody>
      </p:sp>
      <p:sp>
        <p:nvSpPr>
          <p:cNvPr id="16388" name="Rectangle 4"/>
          <p:cNvSpPr>
            <a:spLocks noGrp="1" noChangeArrowheads="1"/>
          </p:cNvSpPr>
          <p:nvPr>
            <p:ph type="body" sz="half" idx="2"/>
          </p:nvPr>
        </p:nvSpPr>
        <p:spPr>
          <a:xfrm>
            <a:off x="4648200" y="1587500"/>
            <a:ext cx="3776663" cy="4583113"/>
          </a:xfrm>
        </p:spPr>
        <p:txBody>
          <a:bodyPr/>
          <a:lstStyle/>
          <a:p>
            <a:pPr eaLnBrk="1" hangingPunct="1"/>
            <a:r>
              <a:rPr lang="en-US" smtClean="0"/>
              <a:t>Decide the elements of your plan you want to focus on exercising</a:t>
            </a:r>
          </a:p>
          <a:p>
            <a:pPr eaLnBrk="1" hangingPunct="1"/>
            <a:r>
              <a:rPr lang="en-US" smtClean="0"/>
              <a:t>Determine what partners you want to include in your exercise</a:t>
            </a:r>
          </a:p>
          <a:p>
            <a:pPr eaLnBrk="1" hangingPunct="1"/>
            <a:r>
              <a:rPr lang="en-US" smtClean="0"/>
              <a:t>Be ambitious, but be realistic</a:t>
            </a:r>
          </a:p>
        </p:txBody>
      </p:sp>
      <p:sp>
        <p:nvSpPr>
          <p:cNvPr id="5" name="Rectangle 4"/>
          <p:cNvSpPr/>
          <p:nvPr/>
        </p:nvSpPr>
        <p:spPr>
          <a:xfrm>
            <a:off x="152400" y="76200"/>
            <a:ext cx="7124700" cy="369888"/>
          </a:xfrm>
          <a:prstGeom prst="rect">
            <a:avLst/>
          </a:prstGeom>
        </p:spPr>
        <p:txBody>
          <a:bodyPr>
            <a:spAutoFit/>
          </a:bodyPr>
          <a:lstStyle/>
          <a:p>
            <a:pPr>
              <a:defRPr/>
            </a:pPr>
            <a:r>
              <a:rPr lang="en-US">
                <a:solidFill>
                  <a:srgbClr val="F2EC86"/>
                </a:solidFill>
                <a:effectLst>
                  <a:outerShdw blurRad="38100" dist="38100" dir="2700000" algn="tl">
                    <a:srgbClr val="FFFFFF"/>
                  </a:outerShdw>
                </a:effectLst>
                <a:latin typeface="Calisto MT" pitchFamily="26" charset="0"/>
              </a:rPr>
              <a:t>Special Events: Sharing the Characteristics of a Major Incident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381000" y="482600"/>
            <a:ext cx="7010400" cy="1143000"/>
          </a:xfrm>
        </p:spPr>
        <p:txBody>
          <a:bodyPr>
            <a:noAutofit/>
          </a:bodyPr>
          <a:lstStyle/>
          <a:p>
            <a:pPr eaLnBrk="1" hangingPunct="1">
              <a:tabLst>
                <a:tab pos="3314700" algn="l"/>
              </a:tabLst>
              <a:defRPr/>
            </a:pPr>
            <a:r>
              <a:rPr lang="en-US" smtClean="0">
                <a:solidFill>
                  <a:srgbClr val="F2EC86"/>
                </a:solidFill>
                <a:effectLst>
                  <a:outerShdw blurRad="38100" dist="38100" dir="2700000" algn="tl">
                    <a:srgbClr val="FFFFFF"/>
                  </a:outerShdw>
                </a:effectLst>
              </a:rPr>
              <a:t>Execution</a:t>
            </a:r>
            <a:r>
              <a:rPr lang="en-US" smtClean="0"/>
              <a:t/>
            </a:r>
            <a:br>
              <a:rPr lang="en-US" smtClean="0"/>
            </a:br>
            <a:endParaRPr lang="en-US" sz="2800" i="1" smtClean="0"/>
          </a:p>
        </p:txBody>
      </p:sp>
      <p:sp>
        <p:nvSpPr>
          <p:cNvPr id="17411" name="Rectangle 3"/>
          <p:cNvSpPr>
            <a:spLocks noGrp="1" noChangeArrowheads="1"/>
          </p:cNvSpPr>
          <p:nvPr>
            <p:ph type="body" sz="half" idx="1"/>
          </p:nvPr>
        </p:nvSpPr>
        <p:spPr>
          <a:xfrm>
            <a:off x="152400" y="1625600"/>
            <a:ext cx="4533900" cy="4953000"/>
          </a:xfrm>
        </p:spPr>
        <p:txBody>
          <a:bodyPr/>
          <a:lstStyle/>
          <a:p>
            <a:pPr eaLnBrk="1" hangingPunct="1">
              <a:lnSpc>
                <a:spcPct val="90000"/>
              </a:lnSpc>
            </a:pPr>
            <a:r>
              <a:rPr lang="en-US" sz="2800" smtClean="0"/>
              <a:t>Proactive action </a:t>
            </a:r>
            <a:r>
              <a:rPr lang="en-US" sz="2000" smtClean="0"/>
              <a:t>(for heat or cold)</a:t>
            </a:r>
          </a:p>
          <a:p>
            <a:pPr lvl="1" eaLnBrk="1" hangingPunct="1">
              <a:lnSpc>
                <a:spcPct val="90000"/>
              </a:lnSpc>
              <a:buClrTx/>
            </a:pPr>
            <a:r>
              <a:rPr lang="en-US" sz="2400" smtClean="0"/>
              <a:t>Mount a coordinated risk communication campaign using Boston media outlets before and during the event</a:t>
            </a:r>
          </a:p>
          <a:p>
            <a:pPr lvl="1" eaLnBrk="1" hangingPunct="1">
              <a:lnSpc>
                <a:spcPct val="90000"/>
              </a:lnSpc>
              <a:buClrTx/>
            </a:pPr>
            <a:r>
              <a:rPr lang="en-US" sz="2400" smtClean="0"/>
              <a:t>Encourage revelers to wear sunscreen, stay hydrated, etc.</a:t>
            </a:r>
          </a:p>
          <a:p>
            <a:pPr lvl="1" eaLnBrk="1" hangingPunct="1">
              <a:lnSpc>
                <a:spcPct val="90000"/>
              </a:lnSpc>
              <a:buClrTx/>
            </a:pPr>
            <a:r>
              <a:rPr lang="en-US" sz="2400" smtClean="0"/>
              <a:t>Develop hot-weather safety tips pocket cards and magnets</a:t>
            </a:r>
          </a:p>
        </p:txBody>
      </p:sp>
      <p:pic>
        <p:nvPicPr>
          <p:cNvPr id="17412" name="Picture 10" descr="HeatSafetyFrontFINAL"/>
          <p:cNvPicPr>
            <a:picLocks noChangeAspect="1" noChangeArrowheads="1"/>
          </p:cNvPicPr>
          <p:nvPr/>
        </p:nvPicPr>
        <p:blipFill>
          <a:blip r:embed="rId2"/>
          <a:srcRect/>
          <a:stretch>
            <a:fillRect/>
          </a:stretch>
        </p:blipFill>
        <p:spPr bwMode="auto">
          <a:xfrm>
            <a:off x="4724400" y="3048000"/>
            <a:ext cx="4114800" cy="2646363"/>
          </a:xfrm>
          <a:prstGeom prst="rect">
            <a:avLst/>
          </a:prstGeom>
          <a:noFill/>
          <a:ln w="44450">
            <a:solidFill>
              <a:srgbClr val="000000"/>
            </a:solidFill>
            <a:miter lim="800000"/>
            <a:headEnd/>
            <a:tailEnd/>
          </a:ln>
        </p:spPr>
      </p:pic>
      <p:pic>
        <p:nvPicPr>
          <p:cNvPr id="17413" name="Picture 15" descr="A runner does a cartwheel at the finish line of the Boston Marathon."/>
          <p:cNvPicPr>
            <a:picLocks noChangeAspect="1" noChangeArrowheads="1"/>
          </p:cNvPicPr>
          <p:nvPr/>
        </p:nvPicPr>
        <p:blipFill>
          <a:blip r:embed="rId3"/>
          <a:srcRect/>
          <a:stretch>
            <a:fillRect/>
          </a:stretch>
        </p:blipFill>
        <p:spPr bwMode="auto">
          <a:xfrm>
            <a:off x="5532438" y="603250"/>
            <a:ext cx="2963862" cy="2222500"/>
          </a:xfrm>
          <a:prstGeom prst="rect">
            <a:avLst/>
          </a:prstGeom>
          <a:noFill/>
          <a:ln w="9525">
            <a:noFill/>
            <a:miter lim="800000"/>
            <a:headEnd/>
            <a:tailEnd/>
          </a:ln>
        </p:spPr>
      </p:pic>
      <p:sp>
        <p:nvSpPr>
          <p:cNvPr id="6" name="Rectangle 5"/>
          <p:cNvSpPr/>
          <p:nvPr/>
        </p:nvSpPr>
        <p:spPr>
          <a:xfrm>
            <a:off x="152400" y="76200"/>
            <a:ext cx="7124700" cy="369888"/>
          </a:xfrm>
          <a:prstGeom prst="rect">
            <a:avLst/>
          </a:prstGeom>
        </p:spPr>
        <p:txBody>
          <a:bodyPr>
            <a:spAutoFit/>
          </a:bodyPr>
          <a:lstStyle/>
          <a:p>
            <a:pPr>
              <a:defRPr/>
            </a:pPr>
            <a:r>
              <a:rPr lang="en-US">
                <a:solidFill>
                  <a:srgbClr val="F2EC86"/>
                </a:solidFill>
                <a:effectLst>
                  <a:outerShdw blurRad="38100" dist="38100" dir="2700000" algn="tl">
                    <a:srgbClr val="FFFFFF"/>
                  </a:outerShdw>
                </a:effectLst>
                <a:latin typeface="Calisto MT" pitchFamily="26" charset="0"/>
              </a:rPr>
              <a:t>Special Events: Sharing the Characteristics of a Major Incident</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0" y="404813"/>
            <a:ext cx="7924800" cy="1143000"/>
          </a:xfrm>
        </p:spPr>
        <p:txBody>
          <a:bodyPr>
            <a:noAutofit/>
          </a:bodyPr>
          <a:lstStyle/>
          <a:p>
            <a:pPr eaLnBrk="1" hangingPunct="1">
              <a:defRPr/>
            </a:pPr>
            <a:r>
              <a:rPr lang="en-US" smtClean="0">
                <a:solidFill>
                  <a:srgbClr val="F2EC86"/>
                </a:solidFill>
                <a:effectLst>
                  <a:outerShdw blurRad="38100" dist="38100" dir="2700000" algn="tl">
                    <a:srgbClr val="FFFFFF"/>
                  </a:outerShdw>
                </a:effectLst>
              </a:rPr>
              <a:t>Execution</a:t>
            </a:r>
            <a:r>
              <a:rPr lang="en-US" smtClean="0"/>
              <a:t/>
            </a:r>
            <a:br>
              <a:rPr lang="en-US" smtClean="0"/>
            </a:br>
            <a:r>
              <a:rPr lang="en-US" sz="2800" i="1" smtClean="0">
                <a:solidFill>
                  <a:srgbClr val="FF6600"/>
                </a:solidFill>
                <a:effectLst>
                  <a:outerShdw blurRad="38100" dist="38100" dir="2700000" algn="tl">
                    <a:srgbClr val="FFFFFF"/>
                  </a:outerShdw>
                </a:effectLst>
              </a:rPr>
              <a:t>Boston’s Fourth of July</a:t>
            </a:r>
          </a:p>
        </p:txBody>
      </p:sp>
      <p:sp>
        <p:nvSpPr>
          <p:cNvPr id="18435" name="Rectangle 3"/>
          <p:cNvSpPr>
            <a:spLocks noGrp="1" noChangeArrowheads="1"/>
          </p:cNvSpPr>
          <p:nvPr>
            <p:ph type="body" sz="half" idx="1"/>
          </p:nvPr>
        </p:nvSpPr>
        <p:spPr>
          <a:xfrm>
            <a:off x="304800" y="1562100"/>
            <a:ext cx="4876800" cy="5143500"/>
          </a:xfrm>
        </p:spPr>
        <p:txBody>
          <a:bodyPr/>
          <a:lstStyle/>
          <a:p>
            <a:pPr eaLnBrk="1" hangingPunct="1"/>
            <a:r>
              <a:rPr lang="en-US" smtClean="0"/>
              <a:t>Medical tents open across the venue and remain open throughout the day and night</a:t>
            </a:r>
          </a:p>
          <a:p>
            <a:pPr eaLnBrk="1" hangingPunct="1"/>
            <a:r>
              <a:rPr lang="en-US" smtClean="0"/>
              <a:t>Misting stations are opened to allow BFoJ attendees to cool off</a:t>
            </a:r>
          </a:p>
          <a:p>
            <a:pPr eaLnBrk="1" hangingPunct="1"/>
            <a:r>
              <a:rPr lang="en-US" smtClean="0"/>
              <a:t>Water, Gatorade, neck coolers, sunscreen are made available</a:t>
            </a:r>
          </a:p>
          <a:p>
            <a:pPr eaLnBrk="1" hangingPunct="1"/>
            <a:r>
              <a:rPr lang="en-US" smtClean="0"/>
              <a:t>MBTA buses available as rapid cooling stations</a:t>
            </a:r>
          </a:p>
          <a:p>
            <a:pPr eaLnBrk="1" hangingPunct="1"/>
            <a:r>
              <a:rPr lang="en-US" smtClean="0"/>
              <a:t>Glow Sticks and INova Lights </a:t>
            </a:r>
          </a:p>
        </p:txBody>
      </p:sp>
      <p:pic>
        <p:nvPicPr>
          <p:cNvPr id="18436" name="Picture 6"/>
          <p:cNvPicPr>
            <a:picLocks noChangeAspect="1" noChangeArrowheads="1"/>
          </p:cNvPicPr>
          <p:nvPr/>
        </p:nvPicPr>
        <p:blipFill>
          <a:blip r:embed="rId2"/>
          <a:srcRect t="20970"/>
          <a:stretch>
            <a:fillRect/>
          </a:stretch>
        </p:blipFill>
        <p:spPr bwMode="auto">
          <a:xfrm>
            <a:off x="6019800" y="673100"/>
            <a:ext cx="3124200" cy="1851025"/>
          </a:xfrm>
          <a:prstGeom prst="rect">
            <a:avLst/>
          </a:prstGeom>
          <a:noFill/>
          <a:ln w="9525">
            <a:noFill/>
            <a:miter lim="800000"/>
            <a:headEnd/>
            <a:tailEnd/>
          </a:ln>
        </p:spPr>
      </p:pic>
      <p:pic>
        <p:nvPicPr>
          <p:cNvPr id="18437" name="Picture 8"/>
          <p:cNvPicPr>
            <a:picLocks noChangeAspect="1" noChangeArrowheads="1"/>
          </p:cNvPicPr>
          <p:nvPr/>
        </p:nvPicPr>
        <p:blipFill>
          <a:blip r:embed="rId3"/>
          <a:srcRect/>
          <a:stretch>
            <a:fillRect/>
          </a:stretch>
        </p:blipFill>
        <p:spPr bwMode="auto">
          <a:xfrm>
            <a:off x="6019800" y="2457450"/>
            <a:ext cx="3124200" cy="2343150"/>
          </a:xfrm>
          <a:prstGeom prst="rect">
            <a:avLst/>
          </a:prstGeom>
          <a:noFill/>
          <a:ln w="9525">
            <a:noFill/>
            <a:miter lim="800000"/>
            <a:headEnd/>
            <a:tailEnd/>
          </a:ln>
        </p:spPr>
      </p:pic>
      <p:pic>
        <p:nvPicPr>
          <p:cNvPr id="18438" name="Picture 12" descr="inova-flashlight-247AP">
            <a:hlinkClick r:id="rId4"/>
          </p:cNvPr>
          <p:cNvPicPr>
            <a:picLocks noChangeAspect="1" noChangeArrowheads="1"/>
          </p:cNvPicPr>
          <p:nvPr/>
        </p:nvPicPr>
        <p:blipFill>
          <a:blip r:embed="rId5"/>
          <a:srcRect/>
          <a:stretch>
            <a:fillRect/>
          </a:stretch>
        </p:blipFill>
        <p:spPr bwMode="auto">
          <a:xfrm>
            <a:off x="6019800" y="4800600"/>
            <a:ext cx="2057400" cy="2057400"/>
          </a:xfrm>
          <a:prstGeom prst="rect">
            <a:avLst/>
          </a:prstGeom>
          <a:noFill/>
          <a:ln w="9525">
            <a:noFill/>
            <a:miter lim="800000"/>
            <a:headEnd/>
            <a:tailEnd/>
          </a:ln>
        </p:spPr>
      </p:pic>
      <p:pic>
        <p:nvPicPr>
          <p:cNvPr id="18439" name="Picture 14" descr="glowstick">
            <a:hlinkClick r:id="rId6"/>
          </p:cNvPr>
          <p:cNvPicPr>
            <a:picLocks noChangeAspect="1" noChangeArrowheads="1"/>
          </p:cNvPicPr>
          <p:nvPr/>
        </p:nvPicPr>
        <p:blipFill>
          <a:blip r:embed="rId7"/>
          <a:srcRect/>
          <a:stretch>
            <a:fillRect/>
          </a:stretch>
        </p:blipFill>
        <p:spPr bwMode="auto">
          <a:xfrm>
            <a:off x="7604125" y="4800600"/>
            <a:ext cx="1539875" cy="2057400"/>
          </a:xfrm>
          <a:prstGeom prst="rect">
            <a:avLst/>
          </a:prstGeom>
          <a:noFill/>
          <a:ln w="9525">
            <a:noFill/>
            <a:miter lim="800000"/>
            <a:headEnd/>
            <a:tailEnd/>
          </a:ln>
        </p:spPr>
      </p:pic>
      <p:sp>
        <p:nvSpPr>
          <p:cNvPr id="8" name="Rectangle 7"/>
          <p:cNvSpPr/>
          <p:nvPr/>
        </p:nvSpPr>
        <p:spPr>
          <a:xfrm>
            <a:off x="152400" y="76200"/>
            <a:ext cx="7124700" cy="369888"/>
          </a:xfrm>
          <a:prstGeom prst="rect">
            <a:avLst/>
          </a:prstGeom>
        </p:spPr>
        <p:txBody>
          <a:bodyPr>
            <a:spAutoFit/>
          </a:bodyPr>
          <a:lstStyle/>
          <a:p>
            <a:pPr>
              <a:defRPr/>
            </a:pPr>
            <a:r>
              <a:rPr lang="en-US">
                <a:solidFill>
                  <a:srgbClr val="F2EC86"/>
                </a:solidFill>
                <a:effectLst>
                  <a:outerShdw blurRad="38100" dist="38100" dir="2700000" algn="tl">
                    <a:srgbClr val="FFFFFF"/>
                  </a:outerShdw>
                </a:effectLst>
                <a:latin typeface="Calisto MT" pitchFamily="26" charset="0"/>
              </a:rPr>
              <a:t>Special Events: Sharing the Characteristics of a Major Incident</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673100" y="241300"/>
            <a:ext cx="7924800" cy="1143000"/>
          </a:xfrm>
        </p:spPr>
        <p:txBody>
          <a:bodyPr rtlCol="0">
            <a:noAutofit/>
          </a:bodyPr>
          <a:lstStyle/>
          <a:p>
            <a:pPr eaLnBrk="1" fontAlgn="auto" hangingPunct="1">
              <a:spcAft>
                <a:spcPts val="0"/>
              </a:spcAft>
              <a:defRPr/>
            </a:pPr>
            <a:r>
              <a:rPr lang="en-US" dirty="0">
                <a:solidFill>
                  <a:srgbClr val="F2EC86"/>
                </a:solidFill>
                <a:effectLst>
                  <a:outerShdw blurRad="50800" dist="38100" dir="2700000">
                    <a:srgbClr val="000000">
                      <a:alpha val="43000"/>
                    </a:srgbClr>
                  </a:outerShdw>
                </a:effectLst>
                <a:ea typeface="+mj-ea"/>
              </a:rPr>
              <a:t>Medical Response</a:t>
            </a:r>
          </a:p>
        </p:txBody>
      </p:sp>
      <p:sp>
        <p:nvSpPr>
          <p:cNvPr id="53251" name="Rectangle 3"/>
          <p:cNvSpPr>
            <a:spLocks noGrp="1" noChangeArrowheads="1"/>
          </p:cNvSpPr>
          <p:nvPr>
            <p:ph type="body" sz="half" idx="1"/>
          </p:nvPr>
        </p:nvSpPr>
        <p:spPr>
          <a:xfrm>
            <a:off x="228600" y="1485900"/>
            <a:ext cx="4305300" cy="4800600"/>
          </a:xfrm>
        </p:spPr>
        <p:txBody>
          <a:bodyPr>
            <a:normAutofit lnSpcReduction="10000"/>
          </a:bodyPr>
          <a:lstStyle/>
          <a:p>
            <a:pPr eaLnBrk="1" hangingPunct="1">
              <a:lnSpc>
                <a:spcPct val="80000"/>
              </a:lnSpc>
              <a:defRPr/>
            </a:pPr>
            <a:r>
              <a:rPr lang="en-US" sz="2200" smtClean="0"/>
              <a:t>Much of the care rendered on the Esplanade during the 4</a:t>
            </a:r>
            <a:r>
              <a:rPr lang="en-US" sz="2200" baseline="30000" smtClean="0"/>
              <a:t>th</a:t>
            </a:r>
            <a:r>
              <a:rPr lang="en-US" sz="2200" smtClean="0"/>
              <a:t> of July is the result of patients self-delivering to medical tents</a:t>
            </a:r>
          </a:p>
          <a:p>
            <a:pPr eaLnBrk="1" hangingPunct="1">
              <a:lnSpc>
                <a:spcPct val="80000"/>
              </a:lnSpc>
              <a:defRPr/>
            </a:pPr>
            <a:r>
              <a:rPr lang="en-US" sz="2200" smtClean="0"/>
              <a:t>The closed-off/small nature of the Esplanade presents access issues for rapid responses for patients that cannot self-deliver</a:t>
            </a:r>
          </a:p>
          <a:p>
            <a:pPr eaLnBrk="1" hangingPunct="1">
              <a:lnSpc>
                <a:spcPct val="80000"/>
              </a:lnSpc>
              <a:defRPr/>
            </a:pPr>
            <a:r>
              <a:rPr lang="en-US" sz="2200" smtClean="0"/>
              <a:t>Solution: Proceed Out and Rapid Response Teams</a:t>
            </a:r>
          </a:p>
          <a:p>
            <a:pPr lvl="1" eaLnBrk="1" hangingPunct="1">
              <a:lnSpc>
                <a:spcPct val="80000"/>
              </a:lnSpc>
              <a:buClrTx/>
              <a:defRPr/>
            </a:pPr>
            <a:r>
              <a:rPr lang="en-US" sz="1900" smtClean="0"/>
              <a:t>Gators</a:t>
            </a:r>
          </a:p>
          <a:p>
            <a:pPr lvl="1" eaLnBrk="1" hangingPunct="1">
              <a:lnSpc>
                <a:spcPct val="80000"/>
              </a:lnSpc>
              <a:buClrTx/>
              <a:defRPr/>
            </a:pPr>
            <a:r>
              <a:rPr lang="en-US" sz="1900" smtClean="0"/>
              <a:t>Bicycles</a:t>
            </a:r>
          </a:p>
          <a:p>
            <a:pPr lvl="1" eaLnBrk="1" hangingPunct="1">
              <a:lnSpc>
                <a:spcPct val="80000"/>
              </a:lnSpc>
              <a:buClrTx/>
              <a:defRPr/>
            </a:pPr>
            <a:r>
              <a:rPr lang="en-US" sz="1900" smtClean="0"/>
              <a:t>Boats (There are over 3500 boats on the Charles for BFoJ)</a:t>
            </a:r>
          </a:p>
        </p:txBody>
      </p:sp>
      <p:pic>
        <p:nvPicPr>
          <p:cNvPr id="19460" name="Picture 5"/>
          <p:cNvPicPr>
            <a:picLocks noChangeAspect="1" noChangeArrowheads="1"/>
          </p:cNvPicPr>
          <p:nvPr/>
        </p:nvPicPr>
        <p:blipFill>
          <a:blip r:embed="rId2"/>
          <a:srcRect t="16904"/>
          <a:stretch>
            <a:fillRect/>
          </a:stretch>
        </p:blipFill>
        <p:spPr bwMode="auto">
          <a:xfrm>
            <a:off x="5334000" y="1460500"/>
            <a:ext cx="3810000" cy="2374900"/>
          </a:xfrm>
          <a:prstGeom prst="rect">
            <a:avLst/>
          </a:prstGeom>
          <a:noFill/>
          <a:ln w="9525">
            <a:noFill/>
            <a:miter lim="800000"/>
            <a:headEnd/>
            <a:tailEnd/>
          </a:ln>
        </p:spPr>
      </p:pic>
      <p:pic>
        <p:nvPicPr>
          <p:cNvPr id="19461" name="Picture 7" descr="7_4_02_scene_1"/>
          <p:cNvPicPr>
            <a:picLocks noChangeAspect="1" noChangeArrowheads="1"/>
          </p:cNvPicPr>
          <p:nvPr/>
        </p:nvPicPr>
        <p:blipFill>
          <a:blip r:embed="rId3"/>
          <a:srcRect/>
          <a:stretch>
            <a:fillRect/>
          </a:stretch>
        </p:blipFill>
        <p:spPr bwMode="auto">
          <a:xfrm>
            <a:off x="5486400" y="4419600"/>
            <a:ext cx="3657600" cy="2438400"/>
          </a:xfrm>
          <a:prstGeom prst="rect">
            <a:avLst/>
          </a:prstGeom>
          <a:noFill/>
          <a:ln w="9525">
            <a:noFill/>
            <a:miter lim="800000"/>
            <a:headEnd/>
            <a:tailEnd/>
          </a:ln>
        </p:spPr>
      </p:pic>
      <p:pic>
        <p:nvPicPr>
          <p:cNvPr id="19462" name="Picture 6"/>
          <p:cNvPicPr>
            <a:picLocks noChangeAspect="1" noChangeArrowheads="1"/>
          </p:cNvPicPr>
          <p:nvPr/>
        </p:nvPicPr>
        <p:blipFill>
          <a:blip r:embed="rId4"/>
          <a:srcRect t="16904"/>
          <a:stretch>
            <a:fillRect/>
          </a:stretch>
        </p:blipFill>
        <p:spPr bwMode="auto">
          <a:xfrm>
            <a:off x="7424738" y="3048000"/>
            <a:ext cx="1719262" cy="1905000"/>
          </a:xfrm>
          <a:prstGeom prst="rect">
            <a:avLst/>
          </a:prstGeom>
          <a:noFill/>
          <a:ln w="9525">
            <a:noFill/>
            <a:miter lim="800000"/>
            <a:headEnd/>
            <a:tailEnd/>
          </a:ln>
        </p:spPr>
      </p:pic>
      <p:sp>
        <p:nvSpPr>
          <p:cNvPr id="7" name="Rectangle 6"/>
          <p:cNvSpPr/>
          <p:nvPr/>
        </p:nvSpPr>
        <p:spPr>
          <a:xfrm>
            <a:off x="152400" y="76200"/>
            <a:ext cx="7124700" cy="369888"/>
          </a:xfrm>
          <a:prstGeom prst="rect">
            <a:avLst/>
          </a:prstGeom>
        </p:spPr>
        <p:txBody>
          <a:bodyPr>
            <a:spAutoFit/>
          </a:bodyPr>
          <a:lstStyle/>
          <a:p>
            <a:pPr>
              <a:defRPr/>
            </a:pPr>
            <a:r>
              <a:rPr lang="en-US">
                <a:solidFill>
                  <a:srgbClr val="F2EC86"/>
                </a:solidFill>
                <a:effectLst>
                  <a:outerShdw blurRad="38100" dist="38100" dir="2700000" algn="tl">
                    <a:srgbClr val="FFFFFF"/>
                  </a:outerShdw>
                </a:effectLst>
                <a:latin typeface="Calisto MT" pitchFamily="26" charset="0"/>
              </a:rPr>
              <a:t>Special Events: Sharing the Characteristics of a Major Incident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685800" y="457200"/>
            <a:ext cx="7924800" cy="1143000"/>
          </a:xfrm>
        </p:spPr>
        <p:txBody>
          <a:bodyPr rtlCol="0">
            <a:noAutofit/>
          </a:bodyPr>
          <a:lstStyle/>
          <a:p>
            <a:pPr eaLnBrk="1" fontAlgn="auto" hangingPunct="1">
              <a:spcAft>
                <a:spcPts val="0"/>
              </a:spcAft>
              <a:defRPr/>
            </a:pPr>
            <a:r>
              <a:rPr lang="en-US" dirty="0">
                <a:solidFill>
                  <a:srgbClr val="F2EC86"/>
                </a:solidFill>
                <a:effectLst>
                  <a:outerShdw blurRad="50800" dist="38100" dir="2700000">
                    <a:srgbClr val="000000">
                      <a:alpha val="43000"/>
                    </a:srgbClr>
                  </a:outerShdw>
                </a:effectLst>
                <a:ea typeface="+mj-ea"/>
              </a:rPr>
              <a:t>Credentialing</a:t>
            </a:r>
            <a:r>
              <a:rPr lang="en-US" dirty="0">
                <a:solidFill>
                  <a:schemeClr val="tx1">
                    <a:lumMod val="85000"/>
                    <a:lumOff val="15000"/>
                  </a:schemeClr>
                </a:solidFill>
                <a:effectLst>
                  <a:outerShdw blurRad="50800" dist="38100" dir="2700000">
                    <a:srgbClr val="000000">
                      <a:alpha val="43000"/>
                    </a:srgbClr>
                  </a:outerShdw>
                </a:effectLst>
                <a:ea typeface="+mj-ea"/>
              </a:rPr>
              <a:t/>
            </a:r>
            <a:br>
              <a:rPr lang="en-US" dirty="0">
                <a:solidFill>
                  <a:schemeClr val="tx1">
                    <a:lumMod val="85000"/>
                    <a:lumOff val="15000"/>
                  </a:schemeClr>
                </a:solidFill>
                <a:effectLst>
                  <a:outerShdw blurRad="50800" dist="38100" dir="2700000">
                    <a:srgbClr val="000000">
                      <a:alpha val="43000"/>
                    </a:srgbClr>
                  </a:outerShdw>
                </a:effectLst>
                <a:ea typeface="+mj-ea"/>
              </a:rPr>
            </a:br>
            <a:r>
              <a:rPr lang="en-US" sz="3200" i="1" dirty="0">
                <a:solidFill>
                  <a:srgbClr val="FF6600"/>
                </a:solidFill>
                <a:effectLst>
                  <a:outerShdw blurRad="50800" dist="38100" dir="2700000">
                    <a:srgbClr val="000000">
                      <a:alpha val="43000"/>
                    </a:srgbClr>
                  </a:outerShdw>
                </a:effectLst>
                <a:ea typeface="+mj-ea"/>
              </a:rPr>
              <a:t>For all Exercises &amp; Special Events</a:t>
            </a:r>
          </a:p>
        </p:txBody>
      </p:sp>
      <p:sp>
        <p:nvSpPr>
          <p:cNvPr id="20483" name="Rectangle 3"/>
          <p:cNvSpPr>
            <a:spLocks noGrp="1" noChangeArrowheads="1"/>
          </p:cNvSpPr>
          <p:nvPr>
            <p:ph type="body" sz="half" idx="1"/>
          </p:nvPr>
        </p:nvSpPr>
        <p:spPr>
          <a:xfrm>
            <a:off x="304800" y="2057400"/>
            <a:ext cx="4800600" cy="4800600"/>
          </a:xfrm>
        </p:spPr>
        <p:txBody>
          <a:bodyPr/>
          <a:lstStyle/>
          <a:p>
            <a:pPr eaLnBrk="1" hangingPunct="1"/>
            <a:r>
              <a:rPr lang="en-US" sz="2800" smtClean="0"/>
              <a:t>All personnel pre-screened</a:t>
            </a:r>
          </a:p>
          <a:p>
            <a:pPr eaLnBrk="1" hangingPunct="1"/>
            <a:r>
              <a:rPr lang="en-US" sz="2800" smtClean="0"/>
              <a:t>All personnel must go through credentialing process</a:t>
            </a:r>
          </a:p>
          <a:p>
            <a:pPr eaLnBrk="1" hangingPunct="1"/>
            <a:r>
              <a:rPr lang="en-US" sz="2800" smtClean="0"/>
              <a:t>All personnel (even uniformed) must display credentials at all times</a:t>
            </a:r>
          </a:p>
          <a:p>
            <a:pPr eaLnBrk="1" hangingPunct="1"/>
            <a:endParaRPr lang="en-US" sz="2800" smtClean="0"/>
          </a:p>
        </p:txBody>
      </p:sp>
      <p:pic>
        <p:nvPicPr>
          <p:cNvPr id="20484" name="Picture 11"/>
          <p:cNvPicPr>
            <a:picLocks noChangeAspect="1" noChangeArrowheads="1"/>
          </p:cNvPicPr>
          <p:nvPr/>
        </p:nvPicPr>
        <p:blipFill>
          <a:blip r:embed="rId2"/>
          <a:srcRect/>
          <a:stretch>
            <a:fillRect/>
          </a:stretch>
        </p:blipFill>
        <p:spPr bwMode="auto">
          <a:xfrm>
            <a:off x="5459413" y="2362200"/>
            <a:ext cx="2617787" cy="4495800"/>
          </a:xfrm>
          <a:prstGeom prst="rect">
            <a:avLst/>
          </a:prstGeom>
          <a:noFill/>
          <a:ln w="9525">
            <a:noFill/>
            <a:miter lim="800000"/>
            <a:headEnd/>
            <a:tailEnd/>
          </a:ln>
        </p:spPr>
      </p:pic>
      <p:pic>
        <p:nvPicPr>
          <p:cNvPr id="20485" name="Picture 13"/>
          <p:cNvPicPr>
            <a:picLocks noChangeAspect="1" noChangeArrowheads="1"/>
          </p:cNvPicPr>
          <p:nvPr/>
        </p:nvPicPr>
        <p:blipFill>
          <a:blip r:embed="rId3"/>
          <a:srcRect/>
          <a:stretch>
            <a:fillRect/>
          </a:stretch>
        </p:blipFill>
        <p:spPr bwMode="auto">
          <a:xfrm>
            <a:off x="7162800" y="4933950"/>
            <a:ext cx="1981200" cy="1924050"/>
          </a:xfrm>
          <a:prstGeom prst="rect">
            <a:avLst/>
          </a:prstGeom>
          <a:noFill/>
          <a:ln w="9525">
            <a:noFill/>
            <a:miter lim="800000"/>
            <a:headEnd/>
            <a:tailEnd/>
          </a:ln>
        </p:spPr>
      </p:pic>
      <p:pic>
        <p:nvPicPr>
          <p:cNvPr id="20486" name="Picture 15"/>
          <p:cNvPicPr>
            <a:picLocks noChangeAspect="1" noChangeArrowheads="1"/>
          </p:cNvPicPr>
          <p:nvPr/>
        </p:nvPicPr>
        <p:blipFill>
          <a:blip r:embed="rId4"/>
          <a:srcRect/>
          <a:stretch>
            <a:fillRect/>
          </a:stretch>
        </p:blipFill>
        <p:spPr bwMode="auto">
          <a:xfrm>
            <a:off x="7862888" y="3505200"/>
            <a:ext cx="1281112" cy="1481138"/>
          </a:xfrm>
          <a:prstGeom prst="rect">
            <a:avLst/>
          </a:prstGeom>
          <a:noFill/>
          <a:ln w="9525">
            <a:noFill/>
            <a:miter lim="800000"/>
            <a:headEnd/>
            <a:tailEnd/>
          </a:ln>
        </p:spPr>
      </p:pic>
      <p:sp>
        <p:nvSpPr>
          <p:cNvPr id="20487" name="Rectangle 16"/>
          <p:cNvSpPr>
            <a:spLocks noChangeArrowheads="1"/>
          </p:cNvSpPr>
          <p:nvPr/>
        </p:nvSpPr>
        <p:spPr bwMode="auto">
          <a:xfrm>
            <a:off x="8001000" y="2362200"/>
            <a:ext cx="1143000" cy="1143000"/>
          </a:xfrm>
          <a:prstGeom prst="rect">
            <a:avLst/>
          </a:prstGeom>
          <a:solidFill>
            <a:srgbClr val="000000"/>
          </a:solidFill>
          <a:ln w="9525">
            <a:noFill/>
            <a:miter lim="800000"/>
            <a:headEnd/>
            <a:tailEnd/>
          </a:ln>
        </p:spPr>
        <p:txBody>
          <a:bodyPr wrap="none" anchor="ctr"/>
          <a:lstStyle/>
          <a:p>
            <a:endParaRPr lang="en-US">
              <a:latin typeface="Calisto MT" pitchFamily="26" charset="0"/>
            </a:endParaRPr>
          </a:p>
        </p:txBody>
      </p:sp>
      <p:sp>
        <p:nvSpPr>
          <p:cNvPr id="20488" name="Line 17"/>
          <p:cNvSpPr>
            <a:spLocks noChangeShapeType="1"/>
          </p:cNvSpPr>
          <p:nvPr/>
        </p:nvSpPr>
        <p:spPr bwMode="auto">
          <a:xfrm flipH="1">
            <a:off x="7086600" y="3581400"/>
            <a:ext cx="457200" cy="2133600"/>
          </a:xfrm>
          <a:prstGeom prst="line">
            <a:avLst/>
          </a:prstGeom>
          <a:noFill/>
          <a:ln w="149225">
            <a:solidFill>
              <a:srgbClr val="000000"/>
            </a:solidFill>
            <a:round/>
            <a:headEnd/>
            <a:tailEnd/>
          </a:ln>
        </p:spPr>
        <p:txBody>
          <a:bodyPr/>
          <a:lstStyle/>
          <a:p>
            <a:endParaRPr lang="en-US"/>
          </a:p>
        </p:txBody>
      </p:sp>
      <p:sp>
        <p:nvSpPr>
          <p:cNvPr id="20489" name="Line 18"/>
          <p:cNvSpPr>
            <a:spLocks noChangeShapeType="1"/>
          </p:cNvSpPr>
          <p:nvPr/>
        </p:nvSpPr>
        <p:spPr bwMode="auto">
          <a:xfrm flipH="1" flipV="1">
            <a:off x="6172200" y="2743200"/>
            <a:ext cx="685800" cy="76200"/>
          </a:xfrm>
          <a:prstGeom prst="line">
            <a:avLst/>
          </a:prstGeom>
          <a:noFill/>
          <a:ln w="82550">
            <a:solidFill>
              <a:srgbClr val="000000"/>
            </a:solidFill>
            <a:round/>
            <a:headEnd/>
            <a:tailEnd/>
          </a:ln>
        </p:spPr>
        <p:txBody>
          <a:bodyPr/>
          <a:lstStyle/>
          <a:p>
            <a:endParaRPr lang="en-US"/>
          </a:p>
        </p:txBody>
      </p:sp>
      <p:sp>
        <p:nvSpPr>
          <p:cNvPr id="20490" name="Line 19"/>
          <p:cNvSpPr>
            <a:spLocks noChangeShapeType="1"/>
          </p:cNvSpPr>
          <p:nvPr/>
        </p:nvSpPr>
        <p:spPr bwMode="auto">
          <a:xfrm>
            <a:off x="7696200" y="2362200"/>
            <a:ext cx="228600" cy="1295400"/>
          </a:xfrm>
          <a:prstGeom prst="line">
            <a:avLst/>
          </a:prstGeom>
          <a:noFill/>
          <a:ln w="107950">
            <a:solidFill>
              <a:srgbClr val="000000"/>
            </a:solidFill>
            <a:round/>
            <a:headEnd/>
            <a:tailEnd/>
          </a:ln>
        </p:spPr>
        <p:txBody>
          <a:bodyPr/>
          <a:lstStyle/>
          <a:p>
            <a:endParaRPr lang="en-US"/>
          </a:p>
        </p:txBody>
      </p:sp>
      <p:sp>
        <p:nvSpPr>
          <p:cNvPr id="20491" name="Line 20"/>
          <p:cNvSpPr>
            <a:spLocks noChangeShapeType="1"/>
          </p:cNvSpPr>
          <p:nvPr/>
        </p:nvSpPr>
        <p:spPr bwMode="auto">
          <a:xfrm flipH="1">
            <a:off x="5562600" y="2590800"/>
            <a:ext cx="685800" cy="2819400"/>
          </a:xfrm>
          <a:prstGeom prst="line">
            <a:avLst/>
          </a:prstGeom>
          <a:noFill/>
          <a:ln w="149225">
            <a:solidFill>
              <a:srgbClr val="000000"/>
            </a:solidFill>
            <a:round/>
            <a:headEnd/>
            <a:tailEnd/>
          </a:ln>
        </p:spPr>
        <p:txBody>
          <a:bodyPr/>
          <a:lstStyle/>
          <a:p>
            <a:endParaRPr lang="en-US"/>
          </a:p>
        </p:txBody>
      </p:sp>
      <p:sp>
        <p:nvSpPr>
          <p:cNvPr id="12" name="Rectangle 11"/>
          <p:cNvSpPr/>
          <p:nvPr/>
        </p:nvSpPr>
        <p:spPr>
          <a:xfrm>
            <a:off x="152400" y="76200"/>
            <a:ext cx="7124700" cy="369888"/>
          </a:xfrm>
          <a:prstGeom prst="rect">
            <a:avLst/>
          </a:prstGeom>
        </p:spPr>
        <p:txBody>
          <a:bodyPr>
            <a:spAutoFit/>
          </a:bodyPr>
          <a:lstStyle/>
          <a:p>
            <a:pPr>
              <a:defRPr/>
            </a:pPr>
            <a:r>
              <a:rPr lang="en-US">
                <a:solidFill>
                  <a:srgbClr val="F2EC86"/>
                </a:solidFill>
                <a:effectLst>
                  <a:outerShdw blurRad="38100" dist="38100" dir="2700000" algn="tl">
                    <a:srgbClr val="FFFFFF"/>
                  </a:outerShdw>
                </a:effectLst>
                <a:latin typeface="Calisto MT" pitchFamily="26" charset="0"/>
              </a:rPr>
              <a:t>Special Events: Sharing the Characteristics of a Major Incident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type="body" idx="1"/>
          </p:nvPr>
        </p:nvSpPr>
        <p:spPr>
          <a:xfrm>
            <a:off x="457200" y="1511300"/>
            <a:ext cx="8305800" cy="5181600"/>
          </a:xfrm>
        </p:spPr>
        <p:txBody>
          <a:bodyPr/>
          <a:lstStyle/>
          <a:p>
            <a:pPr eaLnBrk="1" hangingPunct="1">
              <a:buFontTx/>
              <a:buNone/>
            </a:pPr>
            <a:r>
              <a:rPr lang="en-US" sz="2800" smtClean="0"/>
              <a:t>After every major special event or incident, there are formal and informal discussions evaluating the response, what went well and areas for improvement. </a:t>
            </a:r>
          </a:p>
        </p:txBody>
      </p:sp>
      <p:pic>
        <p:nvPicPr>
          <p:cNvPr id="21507" name="Picture 7"/>
          <p:cNvPicPr>
            <a:picLocks noChangeAspect="1" noChangeArrowheads="1"/>
          </p:cNvPicPr>
          <p:nvPr/>
        </p:nvPicPr>
        <p:blipFill>
          <a:blip r:embed="rId2"/>
          <a:srcRect t="8026" r="7031"/>
          <a:stretch>
            <a:fillRect/>
          </a:stretch>
        </p:blipFill>
        <p:spPr bwMode="auto">
          <a:xfrm>
            <a:off x="2667000" y="3606800"/>
            <a:ext cx="4381500" cy="3251200"/>
          </a:xfrm>
          <a:prstGeom prst="rect">
            <a:avLst/>
          </a:prstGeom>
          <a:noFill/>
          <a:ln w="9525">
            <a:noFill/>
            <a:miter lim="800000"/>
            <a:headEnd/>
            <a:tailEnd/>
          </a:ln>
        </p:spPr>
      </p:pic>
      <p:sp>
        <p:nvSpPr>
          <p:cNvPr id="5" name="Rectangle 2"/>
          <p:cNvSpPr>
            <a:spLocks noGrp="1" noChangeArrowheads="1"/>
          </p:cNvSpPr>
          <p:nvPr>
            <p:ph type="title"/>
          </p:nvPr>
        </p:nvSpPr>
        <p:spPr>
          <a:xfrm>
            <a:off x="685800" y="368300"/>
            <a:ext cx="7924800" cy="1143000"/>
          </a:xfrm>
        </p:spPr>
        <p:txBody>
          <a:bodyPr>
            <a:noAutofit/>
          </a:bodyPr>
          <a:lstStyle/>
          <a:p>
            <a:pPr eaLnBrk="1" hangingPunct="1">
              <a:defRPr/>
            </a:pPr>
            <a:r>
              <a:rPr lang="en-US" smtClean="0">
                <a:solidFill>
                  <a:srgbClr val="F2EC86"/>
                </a:solidFill>
                <a:effectLst>
                  <a:outerShdw blurRad="38100" dist="38100" dir="2700000" algn="tl">
                    <a:srgbClr val="FFFFFF"/>
                  </a:outerShdw>
                </a:effectLst>
              </a:rPr>
              <a:t>Evaluation and Analysis</a:t>
            </a:r>
            <a:endParaRPr lang="en-US" sz="3200" i="1" smtClean="0">
              <a:solidFill>
                <a:srgbClr val="FF6600"/>
              </a:solidFill>
              <a:effectLst>
                <a:outerShdw blurRad="38100" dist="38100" dir="2700000" algn="tl">
                  <a:srgbClr val="FFFFFF"/>
                </a:outerShdw>
              </a:effectLst>
            </a:endParaRPr>
          </a:p>
        </p:txBody>
      </p:sp>
      <p:sp>
        <p:nvSpPr>
          <p:cNvPr id="6" name="Rectangle 5"/>
          <p:cNvSpPr/>
          <p:nvPr/>
        </p:nvSpPr>
        <p:spPr>
          <a:xfrm>
            <a:off x="152400" y="76200"/>
            <a:ext cx="7124700" cy="369888"/>
          </a:xfrm>
          <a:prstGeom prst="rect">
            <a:avLst/>
          </a:prstGeom>
        </p:spPr>
        <p:txBody>
          <a:bodyPr>
            <a:spAutoFit/>
          </a:bodyPr>
          <a:lstStyle/>
          <a:p>
            <a:pPr>
              <a:defRPr/>
            </a:pPr>
            <a:r>
              <a:rPr lang="en-US">
                <a:solidFill>
                  <a:srgbClr val="F2EC86"/>
                </a:solidFill>
                <a:effectLst>
                  <a:outerShdw blurRad="38100" dist="38100" dir="2700000" algn="tl">
                    <a:srgbClr val="FFFFFF"/>
                  </a:outerShdw>
                </a:effectLst>
                <a:latin typeface="Calisto MT" pitchFamily="26" charset="0"/>
              </a:rPr>
              <a:t>Special Events: Sharing the Characteristics of a Major Incident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700" y="314325"/>
            <a:ext cx="8572500" cy="1143000"/>
          </a:xfrm>
        </p:spPr>
        <p:txBody>
          <a:bodyPr>
            <a:noAutofit/>
          </a:bodyPr>
          <a:lstStyle/>
          <a:p>
            <a:pPr eaLnBrk="1" hangingPunct="1">
              <a:defRPr/>
            </a:pPr>
            <a:r>
              <a:rPr lang="en-US" smtClean="0">
                <a:solidFill>
                  <a:srgbClr val="3366FF"/>
                </a:solidFill>
                <a:effectLst>
                  <a:outerShdw blurRad="38100" dist="38100" dir="2700000" algn="tl">
                    <a:srgbClr val="FFFFFF"/>
                  </a:outerShdw>
                </a:effectLst>
              </a:rPr>
              <a:t>Routine Systems for Managing the Unexpected</a:t>
            </a:r>
          </a:p>
        </p:txBody>
      </p:sp>
      <p:sp>
        <p:nvSpPr>
          <p:cNvPr id="22531" name="Content Placeholder 2"/>
          <p:cNvSpPr>
            <a:spLocks noGrp="1"/>
          </p:cNvSpPr>
          <p:nvPr>
            <p:ph idx="1"/>
          </p:nvPr>
        </p:nvSpPr>
        <p:spPr>
          <a:xfrm>
            <a:off x="725488" y="2197100"/>
            <a:ext cx="8113712" cy="4660900"/>
          </a:xfrm>
        </p:spPr>
        <p:txBody>
          <a:bodyPr/>
          <a:lstStyle/>
          <a:p>
            <a:pPr eaLnBrk="1" hangingPunct="1"/>
            <a:r>
              <a:rPr lang="en-US" sz="4200" smtClean="0"/>
              <a:t>C-MED</a:t>
            </a:r>
          </a:p>
          <a:p>
            <a:pPr eaLnBrk="1" hangingPunct="1"/>
            <a:r>
              <a:rPr lang="en-US" sz="4200" smtClean="0"/>
              <a:t>Interoperable Radios</a:t>
            </a:r>
          </a:p>
          <a:p>
            <a:pPr eaLnBrk="1" hangingPunct="1"/>
            <a:r>
              <a:rPr lang="en-US" sz="4200" smtClean="0"/>
              <a:t>Syndromic Surveillance</a:t>
            </a:r>
          </a:p>
          <a:p>
            <a:pPr eaLnBrk="1" hangingPunct="1"/>
            <a:r>
              <a:rPr lang="en-US" sz="4200" smtClean="0"/>
              <a:t>Electronic Case Reporting</a:t>
            </a:r>
          </a:p>
          <a:p>
            <a:pPr eaLnBrk="1" hangingPunct="1"/>
            <a:r>
              <a:rPr lang="en-US" sz="4200" smtClean="0"/>
              <a:t>GIS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a:xfrm>
            <a:off x="304800" y="228600"/>
            <a:ext cx="4267200" cy="1143000"/>
          </a:xfrm>
        </p:spPr>
        <p:txBody>
          <a:bodyPr rtlCol="0">
            <a:noAutofit/>
          </a:bodyPr>
          <a:lstStyle/>
          <a:p>
            <a:pPr eaLnBrk="1" fontAlgn="auto" hangingPunct="1">
              <a:spcAft>
                <a:spcPts val="0"/>
              </a:spcAft>
              <a:defRPr/>
            </a:pPr>
            <a:r>
              <a:rPr lang="en-US" dirty="0">
                <a:solidFill>
                  <a:srgbClr val="3366FF"/>
                </a:solidFill>
                <a:effectLst>
                  <a:outerShdw blurRad="50800" dist="38100" dir="2700000">
                    <a:srgbClr val="000000">
                      <a:alpha val="43000"/>
                    </a:srgbClr>
                  </a:outerShdw>
                </a:effectLst>
                <a:ea typeface="+mj-ea"/>
              </a:rPr>
              <a:t>C-MED</a:t>
            </a:r>
          </a:p>
        </p:txBody>
      </p:sp>
      <p:sp>
        <p:nvSpPr>
          <p:cNvPr id="23555" name="Rectangle 3"/>
          <p:cNvSpPr>
            <a:spLocks noGrp="1" noChangeArrowheads="1"/>
          </p:cNvSpPr>
          <p:nvPr>
            <p:ph type="body" idx="1"/>
          </p:nvPr>
        </p:nvSpPr>
        <p:spPr>
          <a:xfrm>
            <a:off x="304800" y="1447800"/>
            <a:ext cx="7810500" cy="4818063"/>
          </a:xfrm>
        </p:spPr>
        <p:txBody>
          <a:bodyPr/>
          <a:lstStyle/>
          <a:p>
            <a:pPr eaLnBrk="1" hangingPunct="1">
              <a:lnSpc>
                <a:spcPct val="90000"/>
              </a:lnSpc>
            </a:pPr>
            <a:r>
              <a:rPr lang="en-US" sz="3900" smtClean="0"/>
              <a:t>Coordinates 		      assignment of 		    patients to hospitals during an                event, working with Boston EMS field personnel, as well as members from other EMS agencies. </a:t>
            </a:r>
          </a:p>
          <a:p>
            <a:pPr eaLnBrk="1" hangingPunct="1">
              <a:lnSpc>
                <a:spcPct val="90000"/>
              </a:lnSpc>
            </a:pPr>
            <a:r>
              <a:rPr lang="en-US" sz="3900" smtClean="0"/>
              <a:t>Ensures appropriate distribution of patients to hospitals.</a:t>
            </a:r>
          </a:p>
        </p:txBody>
      </p:sp>
      <p:pic>
        <p:nvPicPr>
          <p:cNvPr id="23556" name="Picture 4" descr="photo dispatch ops"/>
          <p:cNvPicPr>
            <a:picLocks noChangeAspect="1" noChangeArrowheads="1"/>
          </p:cNvPicPr>
          <p:nvPr/>
        </p:nvPicPr>
        <p:blipFill>
          <a:blip r:embed="rId2"/>
          <a:srcRect/>
          <a:stretch>
            <a:fillRect/>
          </a:stretch>
        </p:blipFill>
        <p:spPr bwMode="auto">
          <a:xfrm>
            <a:off x="5346700" y="0"/>
            <a:ext cx="3797300" cy="3038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noChangeArrowheads="1"/>
          </p:cNvSpPr>
          <p:nvPr>
            <p:ph type="body" idx="1"/>
          </p:nvPr>
        </p:nvSpPr>
        <p:spPr/>
        <p:txBody>
          <a:bodyPr/>
          <a:lstStyle/>
          <a:p>
            <a:pPr eaLnBrk="1" hangingPunct="1"/>
            <a:r>
              <a:rPr lang="en-US" smtClean="0"/>
              <a:t>All first responders in the city of Boston have interoperable radios</a:t>
            </a:r>
          </a:p>
          <a:p>
            <a:pPr eaLnBrk="1" hangingPunct="1"/>
            <a:r>
              <a:rPr lang="en-US" smtClean="0"/>
              <a:t>C-MED communicates directly with hospital EDs to inform them of MCIs</a:t>
            </a:r>
          </a:p>
          <a:p>
            <a:pPr eaLnBrk="1" hangingPunct="1"/>
            <a:r>
              <a:rPr lang="en-US" smtClean="0"/>
              <a:t>Boston EMS used MMRS grant funds to purchase interoperable radios for all health centers in the city. </a:t>
            </a:r>
          </a:p>
          <a:p>
            <a:pPr eaLnBrk="1" hangingPunct="1">
              <a:buFontTx/>
              <a:buNone/>
            </a:pPr>
            <a:endParaRPr lang="en-US" smtClean="0"/>
          </a:p>
        </p:txBody>
      </p:sp>
      <p:sp>
        <p:nvSpPr>
          <p:cNvPr id="4" name="Rectangle 2"/>
          <p:cNvSpPr txBox="1">
            <a:spLocks noChangeArrowheads="1"/>
          </p:cNvSpPr>
          <p:nvPr/>
        </p:nvSpPr>
        <p:spPr>
          <a:xfrm>
            <a:off x="304800" y="228600"/>
            <a:ext cx="8496300" cy="1143000"/>
          </a:xfrm>
          <a:prstGeom prst="rect">
            <a:avLst/>
          </a:prstGeom>
        </p:spPr>
        <p:txBody>
          <a:bodyPr anchor="ctr"/>
          <a:lstStyle/>
          <a:p>
            <a:pPr algn="ctr" defTabSz="914400">
              <a:defRPr/>
            </a:pPr>
            <a:r>
              <a:rPr lang="en-US" sz="5400">
                <a:solidFill>
                  <a:srgbClr val="3366FF"/>
                </a:solidFill>
                <a:effectLst>
                  <a:outerShdw blurRad="38100" dist="38100" dir="2700000" algn="tl">
                    <a:srgbClr val="FFFFFF"/>
                  </a:outerShdw>
                </a:effectLst>
                <a:latin typeface="Calisto MT" pitchFamily="26" charset="0"/>
              </a:rPr>
              <a:t>Interoperable Radios</a:t>
            </a:r>
          </a:p>
        </p:txBody>
      </p:sp>
      <p:pic>
        <p:nvPicPr>
          <p:cNvPr id="24580" name="Picture 8"/>
          <p:cNvPicPr>
            <a:picLocks noChangeAspect="1"/>
          </p:cNvPicPr>
          <p:nvPr/>
        </p:nvPicPr>
        <p:blipFill>
          <a:blip r:embed="rId2"/>
          <a:srcRect/>
          <a:stretch>
            <a:fillRect/>
          </a:stretch>
        </p:blipFill>
        <p:spPr bwMode="auto">
          <a:xfrm>
            <a:off x="1717675" y="4787900"/>
            <a:ext cx="2727325" cy="1727200"/>
          </a:xfrm>
          <a:prstGeom prst="rect">
            <a:avLst/>
          </a:prstGeom>
          <a:noFill/>
          <a:ln w="9525">
            <a:noFill/>
            <a:miter lim="800000"/>
            <a:headEnd/>
            <a:tailEnd/>
          </a:ln>
        </p:spPr>
      </p:pic>
      <p:pic>
        <p:nvPicPr>
          <p:cNvPr id="24581" name="Picture 10"/>
          <p:cNvPicPr>
            <a:picLocks noChangeAspect="1"/>
          </p:cNvPicPr>
          <p:nvPr/>
        </p:nvPicPr>
        <p:blipFill>
          <a:blip r:embed="rId3"/>
          <a:srcRect/>
          <a:stretch>
            <a:fillRect/>
          </a:stretch>
        </p:blipFill>
        <p:spPr bwMode="auto">
          <a:xfrm>
            <a:off x="5607050" y="4787900"/>
            <a:ext cx="1428750" cy="1905000"/>
          </a:xfrm>
          <a:prstGeom prst="rect">
            <a:avLst/>
          </a:prstGeom>
          <a:noFill/>
          <a:ln w="9525">
            <a:noFill/>
            <a:miter lim="800000"/>
            <a:headEnd/>
            <a:tailEnd/>
          </a:ln>
        </p:spPr>
      </p:pic>
      <p:pic>
        <p:nvPicPr>
          <p:cNvPr id="6" name="Picture 5"/>
          <p:cNvPicPr>
            <a:picLocks noChangeAspect="1"/>
          </p:cNvPicPr>
          <p:nvPr/>
        </p:nvPicPr>
        <p:blipFill>
          <a:blip r:embed="rId4"/>
          <a:stretch>
            <a:fillRect/>
          </a:stretch>
        </p:blipFill>
        <p:spPr>
          <a:xfrm>
            <a:off x="4169909" y="5080000"/>
            <a:ext cx="1602944" cy="1612900"/>
          </a:xfrm>
          <a:prstGeom prst="ellipse">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p:cNvSpPr>
            <a:spLocks noGrp="1"/>
          </p:cNvSpPr>
          <p:nvPr>
            <p:ph idx="1"/>
          </p:nvPr>
        </p:nvSpPr>
        <p:spPr>
          <a:xfrm>
            <a:off x="725488" y="3302000"/>
            <a:ext cx="7693025" cy="3302000"/>
          </a:xfrm>
        </p:spPr>
        <p:txBody>
          <a:bodyPr/>
          <a:lstStyle/>
          <a:p>
            <a:pPr eaLnBrk="1" hangingPunct="1"/>
            <a:r>
              <a:rPr lang="en-US" smtClean="0"/>
              <a:t>EMS and Hospital data can be monitored on a daily basis to determine of patient symptoms exceed normal thresholds. </a:t>
            </a:r>
          </a:p>
          <a:p>
            <a:pPr eaLnBrk="1" hangingPunct="1"/>
            <a:r>
              <a:rPr lang="en-US" smtClean="0"/>
              <a:t>Syndromic Surveillance can detect an outbreak early on, allowing for a prompt response as well as monitor the situation for a known public health emergency. </a:t>
            </a:r>
          </a:p>
        </p:txBody>
      </p:sp>
      <p:sp>
        <p:nvSpPr>
          <p:cNvPr id="4" name="Rectangle 2"/>
          <p:cNvSpPr txBox="1">
            <a:spLocks noChangeArrowheads="1"/>
          </p:cNvSpPr>
          <p:nvPr/>
        </p:nvSpPr>
        <p:spPr>
          <a:xfrm>
            <a:off x="304800" y="0"/>
            <a:ext cx="8521700" cy="1143000"/>
          </a:xfrm>
          <a:prstGeom prst="rect">
            <a:avLst/>
          </a:prstGeom>
        </p:spPr>
        <p:txBody>
          <a:bodyPr anchor="ctr"/>
          <a:lstStyle/>
          <a:p>
            <a:pPr algn="ctr" defTabSz="914400">
              <a:defRPr/>
            </a:pPr>
            <a:r>
              <a:rPr lang="en-US" sz="5400">
                <a:solidFill>
                  <a:srgbClr val="3366FF"/>
                </a:solidFill>
                <a:effectLst>
                  <a:outerShdw blurRad="38100" dist="38100" dir="2700000" algn="tl">
                    <a:srgbClr val="FFFFFF"/>
                  </a:outerShdw>
                </a:effectLst>
                <a:latin typeface="Calisto MT" pitchFamily="26" charset="0"/>
              </a:rPr>
              <a:t>Syndromic Surveillance</a:t>
            </a:r>
          </a:p>
        </p:txBody>
      </p:sp>
      <p:pic>
        <p:nvPicPr>
          <p:cNvPr id="5" name="Picture 4"/>
          <p:cNvPicPr>
            <a:picLocks noChangeAspect="1"/>
          </p:cNvPicPr>
          <p:nvPr/>
        </p:nvPicPr>
        <p:blipFill>
          <a:blip r:embed="rId3">
            <a:alphaModFix amt="70000"/>
            <a:lum bright="-22000" contrast="32000"/>
          </a:blip>
          <a:stretch>
            <a:fillRect/>
          </a:stretch>
        </p:blipFill>
        <p:spPr>
          <a:xfrm>
            <a:off x="3033059" y="1097739"/>
            <a:ext cx="3187701" cy="2204261"/>
          </a:xfrm>
          <a:prstGeom prst="rect">
            <a:avLst/>
          </a:prstGeom>
          <a:effectLst>
            <a:outerShdw blurRad="50800" dist="38100" dir="2700000" algn="tl" rotWithShape="0">
              <a:srgbClr val="000000">
                <a:alpha val="43000"/>
              </a:srgbClr>
            </a:outerShdw>
            <a:softEdge rad="13970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7"/>
          <p:cNvSpPr>
            <a:spLocks noGrp="1"/>
          </p:cNvSpPr>
          <p:nvPr>
            <p:ph type="title"/>
          </p:nvPr>
        </p:nvSpPr>
        <p:spPr>
          <a:xfrm>
            <a:off x="0" y="990600"/>
            <a:ext cx="9144000" cy="990600"/>
          </a:xfrm>
        </p:spPr>
        <p:txBody>
          <a:bodyPr/>
          <a:lstStyle/>
          <a:p>
            <a:pPr eaLnBrk="1" hangingPunct="1"/>
            <a:r>
              <a:rPr lang="en-US" sz="2400" smtClean="0"/>
              <a:t>Percent of Emergency Department Visits </a:t>
            </a:r>
            <a:br>
              <a:rPr lang="en-US" sz="2400" smtClean="0"/>
            </a:br>
            <a:r>
              <a:rPr lang="en-US" sz="2400" smtClean="0"/>
              <a:t>for Influenza-like Illness 2009 vs. prior years</a:t>
            </a:r>
          </a:p>
        </p:txBody>
      </p:sp>
      <p:graphicFrame>
        <p:nvGraphicFramePr>
          <p:cNvPr id="5" name="Chart 4"/>
          <p:cNvGraphicFramePr/>
          <p:nvPr/>
        </p:nvGraphicFramePr>
        <p:xfrm>
          <a:off x="381000" y="2159000"/>
          <a:ext cx="8458200" cy="3810000"/>
        </p:xfrm>
        <a:graphic>
          <a:graphicData uri="http://schemas.openxmlformats.org/drawingml/2006/chart">
            <c:chart xmlns:c="http://schemas.openxmlformats.org/drawingml/2006/chart" xmlns:r="http://schemas.openxmlformats.org/officeDocument/2006/relationships" r:id="rId3"/>
          </a:graphicData>
        </a:graphic>
      </p:graphicFrame>
      <p:sp>
        <p:nvSpPr>
          <p:cNvPr id="4" name="Rectangle 2"/>
          <p:cNvSpPr txBox="1">
            <a:spLocks noChangeArrowheads="1"/>
          </p:cNvSpPr>
          <p:nvPr/>
        </p:nvSpPr>
        <p:spPr>
          <a:xfrm>
            <a:off x="304800" y="0"/>
            <a:ext cx="8521700" cy="1143000"/>
          </a:xfrm>
          <a:prstGeom prst="rect">
            <a:avLst/>
          </a:prstGeom>
        </p:spPr>
        <p:txBody>
          <a:bodyPr anchor="ctr"/>
          <a:lstStyle/>
          <a:p>
            <a:pPr algn="ctr" defTabSz="914400">
              <a:defRPr/>
            </a:pPr>
            <a:r>
              <a:rPr lang="en-US" sz="5400">
                <a:solidFill>
                  <a:srgbClr val="3366FF"/>
                </a:solidFill>
                <a:effectLst>
                  <a:outerShdw blurRad="38100" dist="38100" dir="2700000" algn="tl">
                    <a:srgbClr val="FFFFFF"/>
                  </a:outerShdw>
                </a:effectLst>
                <a:latin typeface="Calisto MT" pitchFamily="26" charset="0"/>
              </a:rPr>
              <a:t>Syndromic Surveillance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2"/>
          <p:cNvSpPr>
            <a:spLocks noGrp="1"/>
          </p:cNvSpPr>
          <p:nvPr>
            <p:ph idx="1"/>
          </p:nvPr>
        </p:nvSpPr>
        <p:spPr/>
        <p:txBody>
          <a:bodyPr/>
          <a:lstStyle/>
          <a:p>
            <a:pPr eaLnBrk="1" hangingPunct="1"/>
            <a:r>
              <a:rPr lang="en-US" smtClean="0"/>
              <a:t>Maven Electronic Disease Surveillance and Outbreak Management Solution allows reporting and management of over 80 reportable conditions. </a:t>
            </a:r>
          </a:p>
          <a:p>
            <a:pPr eaLnBrk="1" hangingPunct="1"/>
            <a:r>
              <a:rPr lang="en-US" smtClean="0"/>
              <a:t>In addition to reporting, Maven enables follow-up care and management of cases and contacts, enables outbreak detection and management, and allows a very flexible workflow scheme.</a:t>
            </a:r>
          </a:p>
          <a:p>
            <a:pPr eaLnBrk="1" hangingPunct="1"/>
            <a:r>
              <a:rPr lang="en-US" smtClean="0"/>
              <a:t>The Massachusetts Department of Public Health and Boston Public Health Commission have invested in MAVEN, the two systems are interfaced.</a:t>
            </a:r>
          </a:p>
        </p:txBody>
      </p:sp>
      <p:sp>
        <p:nvSpPr>
          <p:cNvPr id="4" name="Rectangle 2"/>
          <p:cNvSpPr txBox="1">
            <a:spLocks noChangeArrowheads="1"/>
          </p:cNvSpPr>
          <p:nvPr/>
        </p:nvSpPr>
        <p:spPr>
          <a:xfrm>
            <a:off x="304800" y="228600"/>
            <a:ext cx="8521700" cy="1143000"/>
          </a:xfrm>
          <a:prstGeom prst="rect">
            <a:avLst/>
          </a:prstGeom>
        </p:spPr>
        <p:txBody>
          <a:bodyPr anchor="ctr"/>
          <a:lstStyle/>
          <a:p>
            <a:pPr algn="ctr" defTabSz="914400">
              <a:defRPr/>
            </a:pPr>
            <a:r>
              <a:rPr lang="en-US" sz="5400">
                <a:solidFill>
                  <a:srgbClr val="3366FF"/>
                </a:solidFill>
                <a:effectLst>
                  <a:outerShdw blurRad="38100" dist="38100" dir="2700000" algn="tl">
                    <a:srgbClr val="FFFFFF"/>
                  </a:outerShdw>
                </a:effectLst>
                <a:latin typeface="Calisto MT" pitchFamily="26" charset="0"/>
              </a:rPr>
              <a:t>Electronic Case Reporting</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p:cNvSpPr>
            <a:spLocks noGrp="1"/>
          </p:cNvSpPr>
          <p:nvPr>
            <p:ph idx="1"/>
          </p:nvPr>
        </p:nvSpPr>
        <p:spPr>
          <a:xfrm>
            <a:off x="725488" y="1587500"/>
            <a:ext cx="3884612" cy="4572000"/>
          </a:xfrm>
        </p:spPr>
        <p:txBody>
          <a:bodyPr/>
          <a:lstStyle/>
          <a:p>
            <a:pPr eaLnBrk="1" hangingPunct="1"/>
            <a:r>
              <a:rPr lang="en-US" smtClean="0"/>
              <a:t>Regions use GIS for various routine purposes including planning, analysis, and outreach, as well as during disasters. </a:t>
            </a:r>
          </a:p>
          <a:p>
            <a:pPr eaLnBrk="1" hangingPunct="1"/>
            <a:r>
              <a:rPr lang="en-US" smtClean="0"/>
              <a:t>GIS is currently being used in Boston to support influenza outreach and response efforts. </a:t>
            </a:r>
          </a:p>
        </p:txBody>
      </p:sp>
      <p:sp>
        <p:nvSpPr>
          <p:cNvPr id="4" name="Rectangle 2"/>
          <p:cNvSpPr txBox="1">
            <a:spLocks noChangeArrowheads="1"/>
          </p:cNvSpPr>
          <p:nvPr/>
        </p:nvSpPr>
        <p:spPr>
          <a:xfrm>
            <a:off x="304800" y="228600"/>
            <a:ext cx="8521700" cy="1143000"/>
          </a:xfrm>
          <a:prstGeom prst="rect">
            <a:avLst/>
          </a:prstGeom>
        </p:spPr>
        <p:txBody>
          <a:bodyPr anchor="ctr"/>
          <a:lstStyle/>
          <a:p>
            <a:pPr algn="ctr" defTabSz="914400">
              <a:defRPr/>
            </a:pPr>
            <a:r>
              <a:rPr lang="en-US" sz="5400">
                <a:solidFill>
                  <a:srgbClr val="3366FF"/>
                </a:solidFill>
                <a:effectLst>
                  <a:outerShdw blurRad="38100" dist="38100" dir="2700000" algn="tl">
                    <a:srgbClr val="FFFFFF"/>
                  </a:outerShdw>
                </a:effectLst>
                <a:latin typeface="Calisto MT" pitchFamily="26" charset="0"/>
              </a:rPr>
              <a:t>GIS</a:t>
            </a:r>
          </a:p>
        </p:txBody>
      </p:sp>
      <p:pic>
        <p:nvPicPr>
          <p:cNvPr id="28676" name="Picture 5" descr="H1N1.jpg"/>
          <p:cNvPicPr>
            <a:picLocks noChangeAspect="1" noChangeArrowheads="1"/>
          </p:cNvPicPr>
          <p:nvPr/>
        </p:nvPicPr>
        <p:blipFill>
          <a:blip r:embed="rId3"/>
          <a:srcRect/>
          <a:stretch>
            <a:fillRect/>
          </a:stretch>
        </p:blipFill>
        <p:spPr bwMode="auto">
          <a:xfrm>
            <a:off x="5149850" y="1400175"/>
            <a:ext cx="3676650" cy="4759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eaLnBrk="1" hangingPunct="1">
              <a:defRPr/>
            </a:pPr>
            <a:r>
              <a:rPr lang="en-US" smtClean="0">
                <a:solidFill>
                  <a:schemeClr val="accent1"/>
                </a:solidFill>
                <a:effectLst>
                  <a:outerShdw blurRad="38100" dist="38100" dir="2700000" algn="tl">
                    <a:srgbClr val="FFFFFF"/>
                  </a:outerShdw>
                </a:effectLst>
              </a:rPr>
              <a:t>Systems Designed for Disasters</a:t>
            </a:r>
          </a:p>
        </p:txBody>
      </p:sp>
      <p:sp>
        <p:nvSpPr>
          <p:cNvPr id="29699" name="Content Placeholder 2"/>
          <p:cNvSpPr>
            <a:spLocks noGrp="1"/>
          </p:cNvSpPr>
          <p:nvPr>
            <p:ph idx="1"/>
          </p:nvPr>
        </p:nvSpPr>
        <p:spPr>
          <a:xfrm>
            <a:off x="725488" y="2108200"/>
            <a:ext cx="7693025" cy="4572000"/>
          </a:xfrm>
        </p:spPr>
        <p:txBody>
          <a:bodyPr/>
          <a:lstStyle/>
          <a:p>
            <a:pPr eaLnBrk="1" hangingPunct="1"/>
            <a:r>
              <a:rPr lang="en-US" sz="3400" smtClean="0"/>
              <a:t>Alert System</a:t>
            </a:r>
          </a:p>
          <a:p>
            <a:pPr eaLnBrk="1" hangingPunct="1"/>
            <a:r>
              <a:rPr lang="en-US" sz="3400" smtClean="0"/>
              <a:t>WebEOC</a:t>
            </a:r>
          </a:p>
          <a:p>
            <a:pPr eaLnBrk="1" hangingPunct="1"/>
            <a:r>
              <a:rPr lang="en-US" sz="3400" smtClean="0"/>
              <a:t>Patient Tracking/Records System</a:t>
            </a:r>
          </a:p>
          <a:p>
            <a:pPr eaLnBrk="1" hangingPunct="1"/>
            <a:r>
              <a:rPr lang="en-US" sz="3400" smtClean="0"/>
              <a:t>MIC</a:t>
            </a:r>
          </a:p>
          <a:p>
            <a:pPr lvl="1" eaLnBrk="1" hangingPunct="1"/>
            <a:endParaRPr lang="en-US"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a:xfrm>
            <a:off x="0" y="304800"/>
            <a:ext cx="7467600" cy="1143000"/>
          </a:xfrm>
        </p:spPr>
        <p:txBody>
          <a:bodyPr>
            <a:noAutofit/>
          </a:bodyPr>
          <a:lstStyle/>
          <a:p>
            <a:pPr eaLnBrk="1" hangingPunct="1">
              <a:defRPr/>
            </a:pPr>
            <a:r>
              <a:rPr lang="en-US" smtClean="0">
                <a:solidFill>
                  <a:srgbClr val="9EB060"/>
                </a:solidFill>
                <a:effectLst>
                  <a:outerShdw blurRad="38100" dist="38100" dir="2700000" algn="tl">
                    <a:srgbClr val="FFFFFF"/>
                  </a:outerShdw>
                </a:effectLst>
              </a:rPr>
              <a:t>Alert System</a:t>
            </a:r>
          </a:p>
        </p:txBody>
      </p:sp>
      <p:sp>
        <p:nvSpPr>
          <p:cNvPr id="30723" name="Rectangle 3"/>
          <p:cNvSpPr>
            <a:spLocks noGrp="1" noChangeArrowheads="1"/>
          </p:cNvSpPr>
          <p:nvPr>
            <p:ph type="body" idx="1"/>
          </p:nvPr>
        </p:nvSpPr>
        <p:spPr>
          <a:xfrm>
            <a:off x="457200" y="2019300"/>
            <a:ext cx="8229600" cy="4525963"/>
          </a:xfrm>
        </p:spPr>
        <p:txBody>
          <a:bodyPr/>
          <a:lstStyle/>
          <a:p>
            <a:pPr eaLnBrk="1" hangingPunct="1"/>
            <a:r>
              <a:rPr lang="en-US" smtClean="0"/>
              <a:t>Boston Hospitals, EMS, Emergency Management, the Mayor’s Office and Public Health utilize the City’s emergency alert system to send out phone and email messages. </a:t>
            </a:r>
          </a:p>
          <a:p>
            <a:pPr eaLnBrk="1" hangingPunct="1"/>
            <a:r>
              <a:rPr lang="en-US" smtClean="0"/>
              <a:t>The messages are usually brief, informing recipients of the event and directing them to WebEOC for further information. </a:t>
            </a:r>
          </a:p>
          <a:p>
            <a:pPr eaLnBrk="1" hangingPunct="1"/>
            <a:r>
              <a:rPr lang="en-US" smtClean="0"/>
              <a:t>The Alert System is currently being used by BPHC to send out Influenza related messages to sector specific groups (including businesses, unions, colleges, and health centers). </a:t>
            </a:r>
          </a:p>
        </p:txBody>
      </p:sp>
      <p:pic>
        <p:nvPicPr>
          <p:cNvPr id="30724" name="Picture 5" descr="man_in_front_of_building"/>
          <p:cNvPicPr>
            <a:picLocks noChangeAspect="1" noChangeArrowheads="1"/>
          </p:cNvPicPr>
          <p:nvPr/>
        </p:nvPicPr>
        <p:blipFill>
          <a:blip r:embed="rId2"/>
          <a:srcRect/>
          <a:stretch>
            <a:fillRect/>
          </a:stretch>
        </p:blipFill>
        <p:spPr bwMode="auto">
          <a:xfrm>
            <a:off x="6858000" y="0"/>
            <a:ext cx="2286000" cy="17605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0" y="314325"/>
            <a:ext cx="7691438" cy="1143000"/>
          </a:xfrm>
        </p:spPr>
        <p:txBody>
          <a:bodyPr rtlCol="0">
            <a:noAutofit/>
          </a:bodyPr>
          <a:lstStyle/>
          <a:p>
            <a:pPr eaLnBrk="1" fontAlgn="auto" hangingPunct="1">
              <a:spcAft>
                <a:spcPts val="0"/>
              </a:spcAft>
              <a:defRPr/>
            </a:pPr>
            <a:r>
              <a:rPr lang="en-US" dirty="0" err="1">
                <a:solidFill>
                  <a:srgbClr val="9EB060"/>
                </a:solidFill>
                <a:effectLst>
                  <a:outerShdw blurRad="50800" dist="38100" dir="2700000">
                    <a:srgbClr val="000000">
                      <a:alpha val="43000"/>
                    </a:srgbClr>
                  </a:outerShdw>
                </a:effectLst>
                <a:ea typeface="+mj-ea"/>
              </a:rPr>
              <a:t>WebEOC</a:t>
            </a:r>
            <a:endParaRPr lang="en-US" dirty="0">
              <a:solidFill>
                <a:srgbClr val="9EB060"/>
              </a:solidFill>
              <a:effectLst>
                <a:outerShdw blurRad="50800" dist="38100" dir="2700000">
                  <a:srgbClr val="000000">
                    <a:alpha val="43000"/>
                  </a:srgbClr>
                </a:outerShdw>
              </a:effectLst>
              <a:ea typeface="+mj-ea"/>
            </a:endParaRPr>
          </a:p>
        </p:txBody>
      </p:sp>
      <p:sp>
        <p:nvSpPr>
          <p:cNvPr id="31747" name="Rectangle 3"/>
          <p:cNvSpPr>
            <a:spLocks noGrp="1" noChangeArrowheads="1"/>
          </p:cNvSpPr>
          <p:nvPr>
            <p:ph type="body" idx="1"/>
          </p:nvPr>
        </p:nvSpPr>
        <p:spPr>
          <a:xfrm>
            <a:off x="457200" y="1765300"/>
            <a:ext cx="5181600" cy="4208463"/>
          </a:xfrm>
        </p:spPr>
        <p:txBody>
          <a:bodyPr/>
          <a:lstStyle/>
          <a:p>
            <a:pPr eaLnBrk="1" hangingPunct="1"/>
            <a:r>
              <a:rPr lang="en-US" smtClean="0"/>
              <a:t>The Metro Boston Region utilizes WebEOC, a web based incident management tool to keep all agencies informed of incident events, report hospital bed counts, and view a patient tracking summary board. </a:t>
            </a:r>
          </a:p>
        </p:txBody>
      </p:sp>
      <p:pic>
        <p:nvPicPr>
          <p:cNvPr id="31748" name="Picture 4"/>
          <p:cNvPicPr>
            <a:picLocks noChangeAspect="1" noChangeArrowheads="1"/>
          </p:cNvPicPr>
          <p:nvPr/>
        </p:nvPicPr>
        <p:blipFill>
          <a:blip r:embed="rId2"/>
          <a:srcRect/>
          <a:stretch>
            <a:fillRect/>
          </a:stretch>
        </p:blipFill>
        <p:spPr bwMode="auto">
          <a:xfrm>
            <a:off x="6248400" y="1066800"/>
            <a:ext cx="2571750" cy="5429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p:txBody>
          <a:bodyPr rtlCol="0">
            <a:noAutofit/>
          </a:bodyPr>
          <a:lstStyle/>
          <a:p>
            <a:pPr eaLnBrk="1" fontAlgn="auto" hangingPunct="1">
              <a:spcAft>
                <a:spcPts val="0"/>
              </a:spcAft>
              <a:defRPr/>
            </a:pPr>
            <a:r>
              <a:rPr lang="en-US" dirty="0" err="1">
                <a:solidFill>
                  <a:srgbClr val="9EB060"/>
                </a:solidFill>
                <a:effectLst>
                  <a:outerShdw blurRad="50800" dist="38100" dir="2700000">
                    <a:srgbClr val="000000">
                      <a:alpha val="43000"/>
                    </a:srgbClr>
                  </a:outerShdw>
                </a:effectLst>
                <a:ea typeface="+mj-ea"/>
              </a:rPr>
              <a:t>WebEOC</a:t>
            </a:r>
            <a:r>
              <a:rPr lang="en-US" dirty="0">
                <a:solidFill>
                  <a:srgbClr val="9EB060"/>
                </a:solidFill>
                <a:effectLst>
                  <a:outerShdw blurRad="50800" dist="38100" dir="2700000">
                    <a:srgbClr val="000000">
                      <a:alpha val="43000"/>
                    </a:srgbClr>
                  </a:outerShdw>
                </a:effectLst>
                <a:ea typeface="+mj-ea"/>
              </a:rPr>
              <a:t> Bed Reporting</a:t>
            </a:r>
          </a:p>
        </p:txBody>
      </p:sp>
      <p:sp>
        <p:nvSpPr>
          <p:cNvPr id="32771" name="Rectangle 3"/>
          <p:cNvSpPr>
            <a:spLocks noGrp="1" noChangeArrowheads="1"/>
          </p:cNvSpPr>
          <p:nvPr>
            <p:ph type="body" idx="1"/>
          </p:nvPr>
        </p:nvSpPr>
        <p:spPr>
          <a:xfrm>
            <a:off x="457200" y="5029200"/>
            <a:ext cx="8229600" cy="1096963"/>
          </a:xfrm>
        </p:spPr>
        <p:txBody>
          <a:bodyPr/>
          <a:lstStyle/>
          <a:p>
            <a:pPr eaLnBrk="1" hangingPunct="1">
              <a:lnSpc>
                <a:spcPct val="60000"/>
              </a:lnSpc>
            </a:pPr>
            <a:r>
              <a:rPr lang="en-US" sz="2200" smtClean="0"/>
              <a:t>Each Hospital enters their information separately</a:t>
            </a:r>
          </a:p>
          <a:p>
            <a:pPr eaLnBrk="1" hangingPunct="1">
              <a:lnSpc>
                <a:spcPct val="60000"/>
              </a:lnSpc>
            </a:pPr>
            <a:r>
              <a:rPr lang="en-US" sz="2200" smtClean="0"/>
              <a:t>C-MED is able to view available beds and assign patients to hospitals accordingly.</a:t>
            </a:r>
          </a:p>
        </p:txBody>
      </p:sp>
      <p:pic>
        <p:nvPicPr>
          <p:cNvPr id="32772" name="Picture 4"/>
          <p:cNvPicPr>
            <a:picLocks noChangeAspect="1" noChangeArrowheads="1"/>
          </p:cNvPicPr>
          <p:nvPr/>
        </p:nvPicPr>
        <p:blipFill>
          <a:blip r:embed="rId2"/>
          <a:srcRect/>
          <a:stretch>
            <a:fillRect/>
          </a:stretch>
        </p:blipFill>
        <p:spPr bwMode="auto">
          <a:xfrm>
            <a:off x="762000" y="1447800"/>
            <a:ext cx="7553325" cy="2990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rtlCol="0">
            <a:noAutofit/>
          </a:bodyPr>
          <a:lstStyle/>
          <a:p>
            <a:pPr eaLnBrk="1" fontAlgn="auto" hangingPunct="1">
              <a:spcAft>
                <a:spcPts val="0"/>
              </a:spcAft>
              <a:defRPr/>
            </a:pPr>
            <a:r>
              <a:rPr lang="en-US" sz="4000" dirty="0" err="1">
                <a:solidFill>
                  <a:srgbClr val="9EB060"/>
                </a:solidFill>
                <a:effectLst>
                  <a:outerShdw blurRad="50800" dist="38100" dir="2700000">
                    <a:srgbClr val="000000">
                      <a:alpha val="43000"/>
                    </a:srgbClr>
                  </a:outerShdw>
                </a:effectLst>
                <a:ea typeface="+mj-ea"/>
              </a:rPr>
              <a:t>WebEOC</a:t>
            </a:r>
            <a:r>
              <a:rPr lang="en-US" sz="4000" dirty="0">
                <a:solidFill>
                  <a:srgbClr val="9EB060"/>
                </a:solidFill>
                <a:effectLst>
                  <a:outerShdw blurRad="50800" dist="38100" dir="2700000">
                    <a:srgbClr val="000000">
                      <a:alpha val="43000"/>
                    </a:srgbClr>
                  </a:outerShdw>
                </a:effectLst>
                <a:ea typeface="+mj-ea"/>
              </a:rPr>
              <a:t> Hospital Events Board</a:t>
            </a:r>
          </a:p>
        </p:txBody>
      </p:sp>
      <p:pic>
        <p:nvPicPr>
          <p:cNvPr id="33795" name="Picture 5"/>
          <p:cNvPicPr>
            <a:picLocks noChangeAspect="1" noChangeArrowheads="1"/>
          </p:cNvPicPr>
          <p:nvPr/>
        </p:nvPicPr>
        <p:blipFill>
          <a:blip r:embed="rId2"/>
          <a:srcRect/>
          <a:stretch>
            <a:fillRect/>
          </a:stretch>
        </p:blipFill>
        <p:spPr bwMode="auto">
          <a:xfrm>
            <a:off x="1143000" y="1457325"/>
            <a:ext cx="7229475" cy="5400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6" descr="P1010152"/>
          <p:cNvPicPr>
            <a:picLocks noChangeAspect="1" noChangeArrowheads="1"/>
          </p:cNvPicPr>
          <p:nvPr/>
        </p:nvPicPr>
        <p:blipFill>
          <a:blip r:embed="rId2"/>
          <a:srcRect/>
          <a:stretch>
            <a:fillRect/>
          </a:stretch>
        </p:blipFill>
        <p:spPr bwMode="auto">
          <a:xfrm>
            <a:off x="0" y="17463"/>
            <a:ext cx="9144000" cy="6840537"/>
          </a:xfrm>
          <a:prstGeom prst="rect">
            <a:avLst/>
          </a:prstGeom>
          <a:noFill/>
          <a:ln w="9525">
            <a:noFill/>
            <a:miter lim="800000"/>
            <a:headEnd/>
            <a:tailEnd/>
          </a:ln>
        </p:spPr>
      </p:pic>
      <p:sp>
        <p:nvSpPr>
          <p:cNvPr id="32770" name="Rectangle 2"/>
          <p:cNvSpPr>
            <a:spLocks noGrp="1" noChangeArrowheads="1"/>
          </p:cNvSpPr>
          <p:nvPr>
            <p:ph type="title"/>
          </p:nvPr>
        </p:nvSpPr>
        <p:spPr>
          <a:xfrm>
            <a:off x="533400" y="304800"/>
            <a:ext cx="8229600" cy="1143000"/>
          </a:xfrm>
          <a:solidFill>
            <a:srgbClr val="333333">
              <a:alpha val="86000"/>
            </a:srgbClr>
          </a:solidFill>
        </p:spPr>
        <p:txBody>
          <a:bodyPr rtlCol="0">
            <a:noAutofit/>
          </a:bodyPr>
          <a:lstStyle/>
          <a:p>
            <a:pPr eaLnBrk="1" fontAlgn="auto" hangingPunct="1">
              <a:spcAft>
                <a:spcPts val="0"/>
              </a:spcAft>
              <a:defRPr/>
            </a:pPr>
            <a:r>
              <a:rPr lang="en-US" sz="4000" dirty="0">
                <a:solidFill>
                  <a:srgbClr val="9EB060"/>
                </a:solidFill>
                <a:effectLst>
                  <a:outerShdw blurRad="50800" dist="38100" dir="2700000">
                    <a:srgbClr val="000000">
                      <a:alpha val="43000"/>
                    </a:srgbClr>
                  </a:outerShdw>
                </a:effectLst>
                <a:ea typeface="+mj-ea"/>
              </a:rPr>
              <a:t>Metro Boston Patient Tracking System</a:t>
            </a:r>
          </a:p>
        </p:txBody>
      </p:sp>
      <p:pic>
        <p:nvPicPr>
          <p:cNvPr id="34820" name="Picture 5" descr="P1010009"/>
          <p:cNvPicPr>
            <a:picLocks noChangeAspect="1" noChangeArrowheads="1"/>
          </p:cNvPicPr>
          <p:nvPr/>
        </p:nvPicPr>
        <p:blipFill>
          <a:blip r:embed="rId3"/>
          <a:srcRect/>
          <a:stretch>
            <a:fillRect/>
          </a:stretch>
        </p:blipFill>
        <p:spPr bwMode="auto">
          <a:xfrm>
            <a:off x="0" y="5033963"/>
            <a:ext cx="2438400" cy="18240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381000" y="381000"/>
            <a:ext cx="8229600" cy="1143000"/>
          </a:xfrm>
        </p:spPr>
        <p:txBody>
          <a:bodyPr>
            <a:noAutofit/>
          </a:bodyPr>
          <a:lstStyle/>
          <a:p>
            <a:pPr eaLnBrk="1" hangingPunct="1">
              <a:defRPr/>
            </a:pPr>
            <a:r>
              <a:rPr lang="en-US" sz="3600" i="1" smtClean="0">
                <a:solidFill>
                  <a:srgbClr val="9EB060"/>
                </a:solidFill>
                <a:effectLst>
                  <a:outerShdw blurRad="38100" dist="38100" dir="2700000" algn="tl">
                    <a:srgbClr val="FFFFFF"/>
                  </a:outerShdw>
                </a:effectLst>
              </a:rPr>
              <a:t>‘Providing Mass Medical Care with Scarce Resources: A Community Planning Guide’</a:t>
            </a:r>
            <a:r>
              <a:rPr lang="en-US" sz="4000" i="1" smtClean="0">
                <a:solidFill>
                  <a:srgbClr val="9EB060"/>
                </a:solidFill>
                <a:effectLst>
                  <a:outerShdw blurRad="38100" dist="38100" dir="2700000" algn="tl">
                    <a:srgbClr val="FFFFFF"/>
                  </a:outerShdw>
                </a:effectLst>
              </a:rPr>
              <a:t> </a:t>
            </a:r>
            <a:r>
              <a:rPr lang="en-US" sz="2800" i="1" smtClean="0">
                <a:solidFill>
                  <a:srgbClr val="9EB060"/>
                </a:solidFill>
                <a:effectLst>
                  <a:outerShdw blurRad="38100" dist="38100" dir="2700000" algn="tl">
                    <a:srgbClr val="FFFFFF"/>
                  </a:outerShdw>
                </a:effectLst>
              </a:rPr>
              <a:t>S. Phillips, AHRQ</a:t>
            </a:r>
          </a:p>
        </p:txBody>
      </p:sp>
      <p:sp>
        <p:nvSpPr>
          <p:cNvPr id="35843" name="Rectangle 3"/>
          <p:cNvSpPr>
            <a:spLocks noGrp="1" noChangeArrowheads="1"/>
          </p:cNvSpPr>
          <p:nvPr>
            <p:ph type="body" idx="1"/>
          </p:nvPr>
        </p:nvSpPr>
        <p:spPr>
          <a:xfrm>
            <a:off x="457200" y="2332038"/>
            <a:ext cx="8229600" cy="4525962"/>
          </a:xfrm>
        </p:spPr>
        <p:txBody>
          <a:bodyPr/>
          <a:lstStyle/>
          <a:p>
            <a:pPr eaLnBrk="1" hangingPunct="1">
              <a:buFontTx/>
              <a:buNone/>
            </a:pPr>
            <a:r>
              <a:rPr lang="en-US" sz="3600" smtClean="0">
                <a:solidFill>
                  <a:schemeClr val="tx1"/>
                </a:solidFill>
              </a:rPr>
              <a:t>‘Develop strategies to identify large numbers of young children who may be separated from parents and cannot give information that would help them to be reunited with their parents’</a:t>
            </a:r>
          </a:p>
          <a:p>
            <a:pPr eaLnBrk="1" hangingPunct="1">
              <a:buFontTx/>
              <a:buNone/>
            </a:pPr>
            <a:endParaRPr lang="en-US" smtClean="0"/>
          </a:p>
          <a:p>
            <a:pPr eaLnBrk="1" hangingPunct="1">
              <a:buFontTx/>
              <a:buNone/>
            </a:pPr>
            <a:r>
              <a:rPr lang="en-US" smtClean="0"/>
              <a:t>							</a:t>
            </a:r>
            <a:r>
              <a:rPr lang="en-US" sz="2800" smtClean="0">
                <a:solidFill>
                  <a:srgbClr val="9EB060"/>
                </a:solidFill>
              </a:rPr>
              <a:t>November 2006</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rtlCol="0">
            <a:noAutofit/>
          </a:bodyPr>
          <a:lstStyle/>
          <a:p>
            <a:pPr eaLnBrk="1" fontAlgn="auto" hangingPunct="1">
              <a:spcAft>
                <a:spcPts val="0"/>
              </a:spcAft>
              <a:defRPr/>
            </a:pPr>
            <a:r>
              <a:rPr lang="en-US" dirty="0">
                <a:solidFill>
                  <a:srgbClr val="9EB060"/>
                </a:solidFill>
                <a:effectLst>
                  <a:outerShdw blurRad="50800" dist="38100" dir="2700000">
                    <a:srgbClr val="000000">
                      <a:alpha val="43000"/>
                    </a:srgbClr>
                  </a:outerShdw>
                </a:effectLst>
                <a:ea typeface="+mj-ea"/>
              </a:rPr>
              <a:t>Patient Tracking Users</a:t>
            </a:r>
          </a:p>
        </p:txBody>
      </p:sp>
      <p:sp>
        <p:nvSpPr>
          <p:cNvPr id="36867" name="Rectangle 3"/>
          <p:cNvSpPr>
            <a:spLocks noGrp="1" noChangeArrowheads="1"/>
          </p:cNvSpPr>
          <p:nvPr>
            <p:ph type="body" idx="1"/>
          </p:nvPr>
        </p:nvSpPr>
        <p:spPr>
          <a:xfrm>
            <a:off x="457200" y="1600200"/>
            <a:ext cx="8229600" cy="5105400"/>
          </a:xfrm>
        </p:spPr>
        <p:txBody>
          <a:bodyPr/>
          <a:lstStyle/>
          <a:p>
            <a:pPr eaLnBrk="1" hangingPunct="1">
              <a:lnSpc>
                <a:spcPct val="80000"/>
              </a:lnSpc>
            </a:pPr>
            <a:r>
              <a:rPr lang="en-US" sz="2000" b="1" smtClean="0"/>
              <a:t>EMS</a:t>
            </a:r>
          </a:p>
          <a:p>
            <a:pPr lvl="1" eaLnBrk="1" hangingPunct="1">
              <a:lnSpc>
                <a:spcPct val="80000"/>
              </a:lnSpc>
            </a:pPr>
            <a:r>
              <a:rPr lang="en-US" sz="1700" smtClean="0"/>
              <a:t>Enter information in the field during patient loading. </a:t>
            </a:r>
          </a:p>
          <a:p>
            <a:pPr eaLnBrk="1" hangingPunct="1">
              <a:lnSpc>
                <a:spcPct val="80000"/>
              </a:lnSpc>
            </a:pPr>
            <a:r>
              <a:rPr lang="en-US" sz="2000" b="1" smtClean="0"/>
              <a:t>Hospitals</a:t>
            </a:r>
          </a:p>
          <a:p>
            <a:pPr lvl="1" eaLnBrk="1" hangingPunct="1">
              <a:lnSpc>
                <a:spcPct val="80000"/>
              </a:lnSpc>
            </a:pPr>
            <a:r>
              <a:rPr lang="en-US" sz="1700" smtClean="0"/>
              <a:t>Notified when patients are transferred to their facility</a:t>
            </a:r>
          </a:p>
          <a:p>
            <a:pPr lvl="1" eaLnBrk="1" hangingPunct="1">
              <a:lnSpc>
                <a:spcPct val="80000"/>
              </a:lnSpc>
            </a:pPr>
            <a:r>
              <a:rPr lang="en-US" sz="1700" smtClean="0"/>
              <a:t>System will be integrated with their registration system</a:t>
            </a:r>
          </a:p>
          <a:p>
            <a:pPr eaLnBrk="1" hangingPunct="1">
              <a:lnSpc>
                <a:spcPct val="80000"/>
              </a:lnSpc>
            </a:pPr>
            <a:r>
              <a:rPr lang="en-US" sz="2000" b="1" smtClean="0"/>
              <a:t>Emergency Managers</a:t>
            </a:r>
          </a:p>
          <a:p>
            <a:pPr lvl="1" eaLnBrk="1" hangingPunct="1">
              <a:lnSpc>
                <a:spcPct val="80000"/>
              </a:lnSpc>
            </a:pPr>
            <a:r>
              <a:rPr lang="en-US" sz="1700" smtClean="0"/>
              <a:t>Log on to web interface for immediate view of scale and scope of the incident</a:t>
            </a:r>
          </a:p>
          <a:p>
            <a:pPr eaLnBrk="1" hangingPunct="1">
              <a:lnSpc>
                <a:spcPct val="80000"/>
              </a:lnSpc>
            </a:pPr>
            <a:r>
              <a:rPr lang="en-US" sz="2000" b="1" smtClean="0"/>
              <a:t>Public Health</a:t>
            </a:r>
          </a:p>
          <a:p>
            <a:pPr lvl="1" eaLnBrk="1" hangingPunct="1">
              <a:lnSpc>
                <a:spcPct val="80000"/>
              </a:lnSpc>
            </a:pPr>
            <a:r>
              <a:rPr lang="en-US" sz="1700" smtClean="0"/>
              <a:t>View records on web interface or via local application to determine appropriate response. </a:t>
            </a:r>
          </a:p>
          <a:p>
            <a:pPr eaLnBrk="1" hangingPunct="1">
              <a:lnSpc>
                <a:spcPct val="80000"/>
              </a:lnSpc>
            </a:pPr>
            <a:r>
              <a:rPr lang="en-US" sz="2000" b="1" smtClean="0"/>
              <a:t>Volunteers</a:t>
            </a:r>
          </a:p>
          <a:p>
            <a:pPr lvl="1" eaLnBrk="1" hangingPunct="1">
              <a:lnSpc>
                <a:spcPct val="80000"/>
              </a:lnSpc>
            </a:pPr>
            <a:r>
              <a:rPr lang="en-US" sz="1700" smtClean="0"/>
              <a:t>Family Reunification – patients will be searchable via name or identifiable characteristics. </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rtlCol="0">
            <a:noAutofit/>
          </a:bodyPr>
          <a:lstStyle/>
          <a:p>
            <a:pPr eaLnBrk="1" fontAlgn="auto" hangingPunct="1">
              <a:spcAft>
                <a:spcPts val="0"/>
              </a:spcAft>
              <a:defRPr/>
            </a:pPr>
            <a:r>
              <a:rPr lang="en-US" dirty="0">
                <a:solidFill>
                  <a:srgbClr val="9EB060"/>
                </a:solidFill>
                <a:effectLst>
                  <a:outerShdw blurRad="50800" dist="38100" dir="2700000">
                    <a:srgbClr val="000000">
                      <a:alpha val="43000"/>
                    </a:srgbClr>
                  </a:outerShdw>
                </a:effectLst>
                <a:ea typeface="+mj-ea"/>
              </a:rPr>
              <a:t>The System</a:t>
            </a:r>
          </a:p>
        </p:txBody>
      </p:sp>
      <p:sp>
        <p:nvSpPr>
          <p:cNvPr id="37891" name="Rectangle 3"/>
          <p:cNvSpPr>
            <a:spLocks noGrp="1" noChangeArrowheads="1"/>
          </p:cNvSpPr>
          <p:nvPr>
            <p:ph type="body" idx="1"/>
          </p:nvPr>
        </p:nvSpPr>
        <p:spPr>
          <a:xfrm>
            <a:off x="457200" y="1651000"/>
            <a:ext cx="8229600" cy="5064125"/>
          </a:xfrm>
        </p:spPr>
        <p:txBody>
          <a:bodyPr/>
          <a:lstStyle/>
          <a:p>
            <a:pPr marL="625475" indent="-392113" eaLnBrk="1" hangingPunct="1">
              <a:lnSpc>
                <a:spcPct val="90000"/>
              </a:lnSpc>
              <a:buFontTx/>
              <a:buNone/>
            </a:pPr>
            <a:r>
              <a:rPr lang="en-US" smtClean="0"/>
              <a:t>Key components: </a:t>
            </a:r>
          </a:p>
          <a:p>
            <a:pPr marL="625475" indent="-392113" eaLnBrk="1" hangingPunct="1">
              <a:lnSpc>
                <a:spcPct val="90000"/>
              </a:lnSpc>
            </a:pPr>
            <a:r>
              <a:rPr lang="en-US" smtClean="0"/>
              <a:t>The ability to identify lost individuals &amp; reunite family members</a:t>
            </a:r>
          </a:p>
          <a:p>
            <a:pPr marL="625475" indent="-392113" eaLnBrk="1" hangingPunct="1">
              <a:lnSpc>
                <a:spcPct val="90000"/>
              </a:lnSpc>
            </a:pPr>
            <a:r>
              <a:rPr lang="en-US" smtClean="0"/>
              <a:t>Data views and reports that allow for incident management (showing locations, numbers &amp; triage)</a:t>
            </a:r>
          </a:p>
          <a:p>
            <a:pPr marL="625475" indent="-392113" eaLnBrk="1" hangingPunct="1">
              <a:lnSpc>
                <a:spcPct val="90000"/>
              </a:lnSpc>
            </a:pPr>
            <a:r>
              <a:rPr lang="en-US" smtClean="0"/>
              <a:t>Flexibility to handle short term/high impact incidents, which would require rapid data entry, and long term events, such as a pandemic flu that would require collection of more extensive data. </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nvGraphicFramePr>
        <p:xfrm>
          <a:off x="464130" y="1761062"/>
          <a:ext cx="8229600" cy="49876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Rectangle 3"/>
          <p:cNvSpPr>
            <a:spLocks noGrp="1" noChangeArrowheads="1"/>
          </p:cNvSpPr>
          <p:nvPr>
            <p:ph type="title" idx="4294967295"/>
          </p:nvPr>
        </p:nvSpPr>
        <p:spPr>
          <a:xfrm>
            <a:off x="6350" y="304800"/>
            <a:ext cx="9144000" cy="874713"/>
          </a:xfrm>
        </p:spPr>
        <p:txBody>
          <a:bodyPr>
            <a:noAutofit/>
          </a:bodyPr>
          <a:lstStyle/>
          <a:p>
            <a:pPr eaLnBrk="1" hangingPunct="1">
              <a:defRPr/>
            </a:pPr>
            <a:r>
              <a:rPr lang="en-US" sz="4900" smtClean="0">
                <a:solidFill>
                  <a:srgbClr val="9EB060"/>
                </a:solidFill>
                <a:effectLst>
                  <a:outerShdw blurRad="38100" dist="38100" dir="2700000" algn="tl">
                    <a:srgbClr val="FFFFFF"/>
                  </a:outerShdw>
                </a:effectLst>
              </a:rPr>
              <a:t>The Patient Tracking System</a:t>
            </a:r>
          </a:p>
        </p:txBody>
      </p:sp>
      <p:pic>
        <p:nvPicPr>
          <p:cNvPr id="38916" name="Picture 6" descr="j0285750"/>
          <p:cNvPicPr>
            <a:picLocks noChangeAspect="1" noChangeArrowheads="1"/>
          </p:cNvPicPr>
          <p:nvPr/>
        </p:nvPicPr>
        <p:blipFill>
          <a:blip r:embed="rId6"/>
          <a:srcRect/>
          <a:stretch>
            <a:fillRect/>
          </a:stretch>
        </p:blipFill>
        <p:spPr bwMode="auto">
          <a:xfrm flipH="1">
            <a:off x="5621338" y="4221163"/>
            <a:ext cx="1824037" cy="1120775"/>
          </a:xfrm>
          <a:prstGeom prst="rect">
            <a:avLst/>
          </a:prstGeom>
          <a:noFill/>
          <a:ln w="9525">
            <a:noFill/>
            <a:miter lim="800000"/>
            <a:headEnd/>
            <a:tailEnd/>
          </a:ln>
        </p:spPr>
      </p:pic>
      <p:pic>
        <p:nvPicPr>
          <p:cNvPr id="11" name="Picture 10" descr="Smart-Tags-1000.jpg"/>
          <p:cNvPicPr>
            <a:picLocks noChangeAspect="1"/>
          </p:cNvPicPr>
          <p:nvPr/>
        </p:nvPicPr>
        <p:blipFill>
          <a:blip r:embed="rId7"/>
          <a:stretch>
            <a:fillRect/>
          </a:stretch>
        </p:blipFill>
        <p:spPr>
          <a:xfrm>
            <a:off x="6930269" y="2366427"/>
            <a:ext cx="1433159" cy="1375833"/>
          </a:xfrm>
          <a:prstGeom prst="ellipse">
            <a:avLst/>
          </a:prstGeom>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type="title"/>
          </p:nvPr>
        </p:nvSpPr>
        <p:spPr>
          <a:xfrm>
            <a:off x="220663" y="1249363"/>
            <a:ext cx="8855075" cy="1050925"/>
          </a:xfrm>
        </p:spPr>
        <p:txBody>
          <a:bodyPr rtlCol="0">
            <a:normAutofit fontScale="90000"/>
          </a:bodyPr>
          <a:lstStyle/>
          <a:p>
            <a:pPr eaLnBrk="1" fontAlgn="auto" hangingPunct="1">
              <a:spcAft>
                <a:spcPts val="0"/>
              </a:spcAft>
              <a:defRPr/>
            </a:pPr>
            <a:r>
              <a:rPr lang="en-US" dirty="0" smtClean="0">
                <a:solidFill>
                  <a:schemeClr val="bg1"/>
                </a:solidFill>
                <a:effectLst>
                  <a:outerShdw blurRad="50800" dist="38100" dir="2700000">
                    <a:srgbClr val="000000">
                      <a:alpha val="43000"/>
                    </a:srgbClr>
                  </a:outerShdw>
                </a:effectLst>
                <a:ea typeface="+mj-ea"/>
              </a:rPr>
              <a:t>Deployment for Planned </a:t>
            </a:r>
            <a:r>
              <a:rPr lang="en-US" dirty="0" err="1" smtClean="0">
                <a:solidFill>
                  <a:schemeClr val="bg1"/>
                </a:solidFill>
                <a:effectLst>
                  <a:outerShdw blurRad="50800" dist="38100" dir="2700000">
                    <a:srgbClr val="000000">
                      <a:alpha val="43000"/>
                    </a:srgbClr>
                  </a:outerShdw>
                </a:effectLst>
                <a:ea typeface="+mj-ea"/>
              </a:rPr>
              <a:t>MCIs</a:t>
            </a:r>
            <a:endParaRPr lang="en-US" dirty="0" smtClean="0">
              <a:solidFill>
                <a:schemeClr val="bg1"/>
              </a:solidFill>
              <a:effectLst>
                <a:outerShdw blurRad="50800" dist="38100" dir="2700000">
                  <a:srgbClr val="000000">
                    <a:alpha val="43000"/>
                  </a:srgbClr>
                </a:outerShdw>
              </a:effectLst>
              <a:ea typeface="+mj-ea"/>
            </a:endParaRPr>
          </a:p>
        </p:txBody>
      </p:sp>
      <p:graphicFrame>
        <p:nvGraphicFramePr>
          <p:cNvPr id="4" name="Diagram 3"/>
          <p:cNvGraphicFramePr/>
          <p:nvPr/>
        </p:nvGraphicFramePr>
        <p:xfrm>
          <a:off x="1409700" y="2389166"/>
          <a:ext cx="6502400" cy="43499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3"/>
          <p:cNvSpPr txBox="1">
            <a:spLocks noChangeArrowheads="1"/>
          </p:cNvSpPr>
          <p:nvPr/>
        </p:nvSpPr>
        <p:spPr>
          <a:xfrm>
            <a:off x="0" y="268288"/>
            <a:ext cx="9144000" cy="874712"/>
          </a:xfrm>
          <a:prstGeom prst="rect">
            <a:avLst/>
          </a:prstGeom>
        </p:spPr>
        <p:txBody>
          <a:bodyPr anchor="ctr"/>
          <a:lstStyle/>
          <a:p>
            <a:pPr algn="ctr" defTabSz="914400">
              <a:defRPr/>
            </a:pPr>
            <a:r>
              <a:rPr lang="en-US" sz="4900">
                <a:solidFill>
                  <a:srgbClr val="9EB060"/>
                </a:solidFill>
                <a:effectLst>
                  <a:outerShdw blurRad="38100" dist="38100" dir="2700000" algn="tl">
                    <a:srgbClr val="FFFFFF"/>
                  </a:outerShdw>
                </a:effectLst>
                <a:latin typeface="Calisto MT" pitchFamily="26" charset="0"/>
              </a:rPr>
              <a:t>The Patient Tracking System</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p:cNvSpPr>
          <p:nvPr>
            <p:ph type="title"/>
          </p:nvPr>
        </p:nvSpPr>
        <p:spPr>
          <a:xfrm>
            <a:off x="220663" y="1079500"/>
            <a:ext cx="8855075" cy="1050925"/>
          </a:xfrm>
        </p:spPr>
        <p:txBody>
          <a:bodyPr rtlCol="0">
            <a:noAutofit/>
          </a:bodyPr>
          <a:lstStyle/>
          <a:p>
            <a:pPr eaLnBrk="1" fontAlgn="auto" hangingPunct="1">
              <a:spcAft>
                <a:spcPts val="0"/>
              </a:spcAft>
              <a:defRPr/>
            </a:pPr>
            <a:r>
              <a:rPr lang="en-US" sz="3200" dirty="0" smtClean="0">
                <a:solidFill>
                  <a:schemeClr val="bg1"/>
                </a:solidFill>
                <a:effectLst>
                  <a:outerShdw blurRad="50800" dist="38100" dir="2700000">
                    <a:srgbClr val="000000">
                      <a:alpha val="43000"/>
                    </a:srgbClr>
                  </a:outerShdw>
                </a:effectLst>
                <a:ea typeface="+mj-ea"/>
              </a:rPr>
              <a:t>Public Health Electronic Records Management</a:t>
            </a:r>
          </a:p>
        </p:txBody>
      </p:sp>
      <p:pic>
        <p:nvPicPr>
          <p:cNvPr id="5" name="Picture 4"/>
          <p:cNvPicPr>
            <a:picLocks noChangeAspect="1" noChangeArrowheads="1"/>
          </p:cNvPicPr>
          <p:nvPr/>
        </p:nvPicPr>
        <p:blipFill>
          <a:blip r:embed="rId2"/>
          <a:srcRect l="33936" t="46182" r="34763" b="31392"/>
          <a:stretch>
            <a:fillRect/>
          </a:stretch>
        </p:blipFill>
        <p:spPr bwMode="auto">
          <a:xfrm>
            <a:off x="3328988" y="5405416"/>
            <a:ext cx="822325" cy="808037"/>
          </a:xfrm>
          <a:prstGeom prst="rect">
            <a:avLst/>
          </a:prstGeom>
          <a:noFill/>
          <a:ln w="9525">
            <a:noFill/>
            <a:miter lim="800000"/>
            <a:headEnd/>
            <a:tailEnd/>
          </a:ln>
          <a:scene3d>
            <a:camera prst="orthographicFront"/>
            <a:lightRig rig="threePt" dir="t"/>
          </a:scene3d>
          <a:sp3d>
            <a:bevelT/>
          </a:sp3d>
        </p:spPr>
      </p:pic>
      <p:pic>
        <p:nvPicPr>
          <p:cNvPr id="6" name="Picture 4"/>
          <p:cNvPicPr>
            <a:picLocks noChangeAspect="1" noChangeArrowheads="1"/>
          </p:cNvPicPr>
          <p:nvPr/>
        </p:nvPicPr>
        <p:blipFill>
          <a:blip r:embed="rId2"/>
          <a:srcRect l="33936" t="6943" r="34763" b="70029"/>
          <a:stretch>
            <a:fillRect/>
          </a:stretch>
        </p:blipFill>
        <p:spPr bwMode="auto">
          <a:xfrm>
            <a:off x="1411288" y="2351066"/>
            <a:ext cx="823912" cy="830262"/>
          </a:xfrm>
          <a:prstGeom prst="rect">
            <a:avLst/>
          </a:prstGeom>
          <a:noFill/>
          <a:ln w="9525">
            <a:noFill/>
            <a:miter lim="800000"/>
            <a:headEnd/>
            <a:tailEnd/>
          </a:ln>
          <a:scene3d>
            <a:camera prst="orthographicFront"/>
            <a:lightRig rig="threePt" dir="t"/>
          </a:scene3d>
          <a:sp3d>
            <a:bevelT/>
          </a:sp3d>
        </p:spPr>
      </p:pic>
      <p:pic>
        <p:nvPicPr>
          <p:cNvPr id="7" name="Picture 4"/>
          <p:cNvPicPr>
            <a:picLocks noChangeAspect="1" noChangeArrowheads="1"/>
          </p:cNvPicPr>
          <p:nvPr/>
        </p:nvPicPr>
        <p:blipFill>
          <a:blip r:embed="rId2"/>
          <a:srcRect l="827" t="45880" r="68285" b="31090"/>
          <a:stretch>
            <a:fillRect/>
          </a:stretch>
        </p:blipFill>
        <p:spPr bwMode="auto">
          <a:xfrm>
            <a:off x="2706688" y="4341791"/>
            <a:ext cx="804862" cy="822325"/>
          </a:xfrm>
          <a:prstGeom prst="rect">
            <a:avLst/>
          </a:prstGeom>
          <a:noFill/>
          <a:ln w="9525">
            <a:noFill/>
            <a:miter lim="800000"/>
            <a:headEnd/>
            <a:tailEnd/>
          </a:ln>
          <a:scene3d>
            <a:camera prst="orthographicFront"/>
            <a:lightRig rig="threePt" dir="t"/>
          </a:scene3d>
          <a:sp3d>
            <a:bevelT/>
          </a:sp3d>
        </p:spPr>
      </p:pic>
      <p:sp>
        <p:nvSpPr>
          <p:cNvPr id="40966" name="Rectangle 10"/>
          <p:cNvSpPr>
            <a:spLocks/>
          </p:cNvSpPr>
          <p:nvPr/>
        </p:nvSpPr>
        <p:spPr bwMode="auto">
          <a:xfrm>
            <a:off x="2171700" y="2389188"/>
            <a:ext cx="6583363" cy="673100"/>
          </a:xfrm>
          <a:prstGeom prst="rect">
            <a:avLst/>
          </a:prstGeom>
          <a:noFill/>
          <a:ln w="9525">
            <a:noFill/>
            <a:miter lim="800000"/>
            <a:headEnd/>
            <a:tailEnd/>
          </a:ln>
        </p:spPr>
        <p:txBody>
          <a:bodyPr lIns="182880" tIns="91440"/>
          <a:lstStyle/>
          <a:p>
            <a:pPr marL="265113" indent="-265113">
              <a:spcBef>
                <a:spcPts val="250"/>
              </a:spcBef>
              <a:buClr>
                <a:schemeClr val="accent1"/>
              </a:buClr>
              <a:buSzPct val="80000"/>
              <a:buFont typeface="Wingdings 2" pitchFamily="26" charset="2"/>
              <a:buNone/>
            </a:pPr>
            <a:r>
              <a:rPr lang="en-GB" altLang="ja-JP" sz="2800">
                <a:latin typeface="Verdana" pitchFamily="26" charset="0"/>
              </a:rPr>
              <a:t>Register People </a:t>
            </a:r>
            <a:endParaRPr lang="en-US" sz="2800">
              <a:latin typeface="Verdana" pitchFamily="26" charset="0"/>
            </a:endParaRPr>
          </a:p>
        </p:txBody>
      </p:sp>
      <p:sp>
        <p:nvSpPr>
          <p:cNvPr id="40967" name="Rectangle 11"/>
          <p:cNvSpPr>
            <a:spLocks/>
          </p:cNvSpPr>
          <p:nvPr/>
        </p:nvSpPr>
        <p:spPr bwMode="auto">
          <a:xfrm>
            <a:off x="2819400" y="3386138"/>
            <a:ext cx="5935663" cy="673100"/>
          </a:xfrm>
          <a:prstGeom prst="rect">
            <a:avLst/>
          </a:prstGeom>
          <a:noFill/>
          <a:ln w="9525">
            <a:noFill/>
            <a:miter lim="800000"/>
            <a:headEnd/>
            <a:tailEnd/>
          </a:ln>
        </p:spPr>
        <p:txBody>
          <a:bodyPr lIns="182880" tIns="91440"/>
          <a:lstStyle/>
          <a:p>
            <a:pPr marL="265113" indent="-265113">
              <a:spcBef>
                <a:spcPts val="250"/>
              </a:spcBef>
              <a:buClr>
                <a:schemeClr val="accent1"/>
              </a:buClr>
              <a:buSzPct val="80000"/>
              <a:buFont typeface="Wingdings 2" pitchFamily="26" charset="2"/>
              <a:buNone/>
            </a:pPr>
            <a:r>
              <a:rPr lang="en-GB" altLang="ja-JP" sz="2800">
                <a:latin typeface="Verdana" pitchFamily="26" charset="0"/>
              </a:rPr>
              <a:t>Enter Medication Information</a:t>
            </a:r>
            <a:endParaRPr lang="en-US" sz="2800">
              <a:latin typeface="Verdana" pitchFamily="26" charset="0"/>
            </a:endParaRPr>
          </a:p>
        </p:txBody>
      </p:sp>
      <p:sp>
        <p:nvSpPr>
          <p:cNvPr id="40968" name="Rectangle 12"/>
          <p:cNvSpPr>
            <a:spLocks/>
          </p:cNvSpPr>
          <p:nvPr/>
        </p:nvSpPr>
        <p:spPr bwMode="auto">
          <a:xfrm>
            <a:off x="4089400" y="5456238"/>
            <a:ext cx="4665663" cy="673100"/>
          </a:xfrm>
          <a:prstGeom prst="rect">
            <a:avLst/>
          </a:prstGeom>
          <a:noFill/>
          <a:ln w="9525">
            <a:noFill/>
            <a:miter lim="800000"/>
            <a:headEnd/>
            <a:tailEnd/>
          </a:ln>
        </p:spPr>
        <p:txBody>
          <a:bodyPr lIns="182880" tIns="91440"/>
          <a:lstStyle/>
          <a:p>
            <a:pPr marL="265113" indent="-265113">
              <a:spcBef>
                <a:spcPts val="250"/>
              </a:spcBef>
              <a:buClr>
                <a:schemeClr val="accent1"/>
              </a:buClr>
              <a:buSzPct val="80000"/>
              <a:buFont typeface="Wingdings 2" pitchFamily="26" charset="2"/>
              <a:buNone/>
            </a:pPr>
            <a:r>
              <a:rPr lang="en-GB" sz="2800">
                <a:latin typeface="Verdana" pitchFamily="26" charset="0"/>
              </a:rPr>
              <a:t>Real Time Reporting &amp; Analysis</a:t>
            </a:r>
            <a:endParaRPr lang="en-US" sz="2800">
              <a:latin typeface="Verdana" pitchFamily="26" charset="0"/>
            </a:endParaRPr>
          </a:p>
        </p:txBody>
      </p:sp>
      <p:sp>
        <p:nvSpPr>
          <p:cNvPr id="40969" name="Rectangle 13"/>
          <p:cNvSpPr>
            <a:spLocks/>
          </p:cNvSpPr>
          <p:nvPr/>
        </p:nvSpPr>
        <p:spPr bwMode="auto">
          <a:xfrm>
            <a:off x="3467100" y="4383088"/>
            <a:ext cx="4508500" cy="673100"/>
          </a:xfrm>
          <a:prstGeom prst="rect">
            <a:avLst/>
          </a:prstGeom>
          <a:noFill/>
          <a:ln w="9525">
            <a:noFill/>
            <a:miter lim="800000"/>
            <a:headEnd/>
            <a:tailEnd/>
          </a:ln>
        </p:spPr>
        <p:txBody>
          <a:bodyPr lIns="182880" tIns="91440"/>
          <a:lstStyle/>
          <a:p>
            <a:pPr marL="265113" indent="-265113">
              <a:spcBef>
                <a:spcPts val="250"/>
              </a:spcBef>
              <a:buClr>
                <a:schemeClr val="accent1"/>
              </a:buClr>
              <a:buSzPct val="80000"/>
              <a:buFont typeface="Wingdings 2" pitchFamily="26" charset="2"/>
              <a:buNone/>
            </a:pPr>
            <a:r>
              <a:rPr lang="en-GB" altLang="ja-JP" sz="2800">
                <a:latin typeface="Verdana" pitchFamily="26" charset="0"/>
              </a:rPr>
              <a:t>Discharge from Clinic</a:t>
            </a:r>
          </a:p>
        </p:txBody>
      </p:sp>
      <p:pic>
        <p:nvPicPr>
          <p:cNvPr id="13" name="Picture 17"/>
          <p:cNvPicPr>
            <a:picLocks noChangeAspect="1" noChangeArrowheads="1"/>
          </p:cNvPicPr>
          <p:nvPr/>
        </p:nvPicPr>
        <p:blipFill>
          <a:blip r:embed="rId3"/>
          <a:srcRect l="6914" t="7904" r="86784" b="83775"/>
          <a:stretch>
            <a:fillRect/>
          </a:stretch>
        </p:blipFill>
        <p:spPr bwMode="auto">
          <a:xfrm>
            <a:off x="2006600" y="3325791"/>
            <a:ext cx="860425" cy="852487"/>
          </a:xfrm>
          <a:prstGeom prst="rect">
            <a:avLst/>
          </a:prstGeom>
          <a:noFill/>
          <a:ln w="9525">
            <a:noFill/>
            <a:miter lim="800000"/>
            <a:headEnd/>
            <a:tailEnd/>
          </a:ln>
          <a:scene3d>
            <a:camera prst="orthographicFront"/>
            <a:lightRig rig="threePt" dir="t"/>
          </a:scene3d>
          <a:sp3d>
            <a:bevelT/>
          </a:sp3d>
        </p:spPr>
      </p:pic>
      <p:sp>
        <p:nvSpPr>
          <p:cNvPr id="14" name="Rectangle 3"/>
          <p:cNvSpPr txBox="1">
            <a:spLocks noChangeArrowheads="1"/>
          </p:cNvSpPr>
          <p:nvPr/>
        </p:nvSpPr>
        <p:spPr>
          <a:xfrm>
            <a:off x="0" y="204788"/>
            <a:ext cx="9144000" cy="874712"/>
          </a:xfrm>
          <a:prstGeom prst="rect">
            <a:avLst/>
          </a:prstGeom>
        </p:spPr>
        <p:txBody>
          <a:bodyPr anchor="ctr"/>
          <a:lstStyle/>
          <a:p>
            <a:pPr algn="ctr" defTabSz="914400">
              <a:defRPr/>
            </a:pPr>
            <a:r>
              <a:rPr lang="en-US" sz="4900">
                <a:solidFill>
                  <a:srgbClr val="9EB060"/>
                </a:solidFill>
                <a:effectLst>
                  <a:outerShdw blurRad="38100" dist="38100" dir="2700000" algn="tl">
                    <a:srgbClr val="FFFFFF"/>
                  </a:outerShdw>
                </a:effectLst>
                <a:latin typeface="Calisto MT" pitchFamily="26" charset="0"/>
              </a:rPr>
              <a:t>The Patient Tracking System</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469900" y="5738813"/>
            <a:ext cx="8183563" cy="1050925"/>
          </a:xfrm>
        </p:spPr>
        <p:txBody>
          <a:bodyPr/>
          <a:lstStyle/>
          <a:p>
            <a:pPr eaLnBrk="1" hangingPunct="1"/>
            <a:r>
              <a:rPr lang="en-US" smtClean="0"/>
              <a:t>Mass </a:t>
            </a:r>
            <a:r>
              <a:rPr lang="en-US" sz="4100" smtClean="0"/>
              <a:t>Dispensing Records Mgmt</a:t>
            </a:r>
          </a:p>
        </p:txBody>
      </p:sp>
      <p:pic>
        <p:nvPicPr>
          <p:cNvPr id="5" name="Picture 2" descr="\\BEMS-NAS01\IntraData\!GROUPS\Public Health Preparedness\Photos\FY09 Photos\Other Flu clinic photos 2008 &amp; 09\Patient Tracking Flu Clinic 11.21.08\OPHP Camera Photos 096.jpg"/>
          <p:cNvPicPr>
            <a:picLocks noChangeAspect="1" noChangeArrowheads="1"/>
          </p:cNvPicPr>
          <p:nvPr/>
        </p:nvPicPr>
        <p:blipFill>
          <a:blip r:embed="rId2">
            <a:lum bright="30000"/>
          </a:blip>
          <a:srcRect/>
          <a:stretch>
            <a:fillRect/>
          </a:stretch>
        </p:blipFill>
        <p:spPr bwMode="auto">
          <a:xfrm>
            <a:off x="1236663" y="815975"/>
            <a:ext cx="6751637" cy="5062538"/>
          </a:xfrm>
          <a:prstGeom prst="rect">
            <a:avLst/>
          </a:prstGeom>
          <a:noFill/>
          <a:ln w="9525">
            <a:noFill/>
            <a:miter lim="800000"/>
            <a:headEnd/>
            <a:tailEnd/>
          </a:ln>
          <a:effectLst>
            <a:outerShdw dist="139700" dir="2700000" algn="tl" rotWithShape="0">
              <a:srgbClr val="333333">
                <a:alpha val="64999"/>
              </a:srgbClr>
            </a:outerShdw>
          </a:effectLst>
        </p:spPr>
      </p:pic>
      <p:pic>
        <p:nvPicPr>
          <p:cNvPr id="6" name="Picture 3"/>
          <p:cNvPicPr>
            <a:picLocks noChangeAspect="1" noChangeArrowheads="1"/>
          </p:cNvPicPr>
          <p:nvPr/>
        </p:nvPicPr>
        <p:blipFill>
          <a:blip r:embed="rId3"/>
          <a:srcRect/>
          <a:stretch>
            <a:fillRect/>
          </a:stretch>
        </p:blipFill>
        <p:spPr bwMode="auto">
          <a:xfrm>
            <a:off x="588963" y="1687513"/>
            <a:ext cx="1966912" cy="2555875"/>
          </a:xfrm>
          <a:prstGeom prst="rect">
            <a:avLst/>
          </a:prstGeom>
          <a:noFill/>
          <a:ln w="9525">
            <a:solidFill>
              <a:schemeClr val="tx2">
                <a:lumMod val="50000"/>
              </a:schemeClr>
            </a:solidFill>
            <a:miter lim="800000"/>
            <a:headEnd/>
            <a:tailEnd/>
          </a:ln>
          <a:effectLst/>
        </p:spPr>
      </p:pic>
      <p:pic>
        <p:nvPicPr>
          <p:cNvPr id="7" name="Picture 4"/>
          <p:cNvPicPr>
            <a:picLocks noChangeAspect="1" noChangeArrowheads="1"/>
          </p:cNvPicPr>
          <p:nvPr/>
        </p:nvPicPr>
        <p:blipFill>
          <a:blip r:embed="rId4"/>
          <a:srcRect l="3142" t="20960" r="30192" b="5303"/>
          <a:stretch>
            <a:fillRect/>
          </a:stretch>
        </p:blipFill>
        <p:spPr bwMode="auto">
          <a:xfrm>
            <a:off x="6107113" y="688975"/>
            <a:ext cx="2454275" cy="2036763"/>
          </a:xfrm>
          <a:prstGeom prst="rect">
            <a:avLst/>
          </a:prstGeom>
          <a:noFill/>
          <a:ln w="9525">
            <a:solidFill>
              <a:schemeClr val="tx2">
                <a:lumMod val="50000"/>
              </a:schemeClr>
            </a:solidFill>
            <a:miter lim="800000"/>
            <a:headEnd/>
            <a:tailEnd/>
          </a:ln>
          <a:effectLst/>
        </p:spPr>
      </p:pic>
      <p:sp>
        <p:nvSpPr>
          <p:cNvPr id="8" name="Rectangle 3"/>
          <p:cNvSpPr txBox="1">
            <a:spLocks noChangeArrowheads="1"/>
          </p:cNvSpPr>
          <p:nvPr/>
        </p:nvSpPr>
        <p:spPr>
          <a:xfrm>
            <a:off x="0" y="-134938"/>
            <a:ext cx="9144000" cy="874713"/>
          </a:xfrm>
          <a:prstGeom prst="rect">
            <a:avLst/>
          </a:prstGeom>
        </p:spPr>
        <p:txBody>
          <a:bodyPr anchor="ctr"/>
          <a:lstStyle/>
          <a:p>
            <a:pPr algn="ctr" defTabSz="914400">
              <a:defRPr/>
            </a:pPr>
            <a:r>
              <a:rPr lang="en-US" sz="4900">
                <a:solidFill>
                  <a:schemeClr val="accent1"/>
                </a:solidFill>
                <a:effectLst>
                  <a:outerShdw blurRad="38100" dist="38100" dir="2700000" algn="tl">
                    <a:srgbClr val="FFFFFF"/>
                  </a:outerShdw>
                </a:effectLst>
                <a:latin typeface="Calisto MT" pitchFamily="26" charset="0"/>
              </a:rPr>
              <a:t>The Patient Tracking System</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a:xfrm>
            <a:off x="725488" y="0"/>
            <a:ext cx="7693025" cy="1143000"/>
          </a:xfrm>
        </p:spPr>
        <p:txBody>
          <a:bodyPr rtlCol="0">
            <a:noAutofit/>
          </a:bodyPr>
          <a:lstStyle/>
          <a:p>
            <a:pPr eaLnBrk="1" fontAlgn="auto" hangingPunct="1">
              <a:spcAft>
                <a:spcPts val="0"/>
              </a:spcAft>
              <a:defRPr/>
            </a:pPr>
            <a:r>
              <a:rPr lang="en-US" dirty="0">
                <a:solidFill>
                  <a:srgbClr val="9EB060"/>
                </a:solidFill>
                <a:effectLst>
                  <a:outerShdw blurRad="50800" dist="38100" dir="2700000">
                    <a:srgbClr val="000000">
                      <a:alpha val="43000"/>
                    </a:srgbClr>
                  </a:outerShdw>
                </a:effectLst>
                <a:ea typeface="+mj-ea"/>
              </a:rPr>
              <a:t>Patient Mapping</a:t>
            </a:r>
          </a:p>
        </p:txBody>
      </p:sp>
      <p:pic>
        <p:nvPicPr>
          <p:cNvPr id="43011" name="Picture 5"/>
          <p:cNvPicPr>
            <a:picLocks noChangeAspect="1" noChangeArrowheads="1"/>
          </p:cNvPicPr>
          <p:nvPr/>
        </p:nvPicPr>
        <p:blipFill>
          <a:blip r:embed="rId2"/>
          <a:srcRect/>
          <a:stretch>
            <a:fillRect/>
          </a:stretch>
        </p:blipFill>
        <p:spPr bwMode="auto">
          <a:xfrm>
            <a:off x="0" y="1447800"/>
            <a:ext cx="7534275" cy="3581400"/>
          </a:xfrm>
          <a:prstGeom prst="rect">
            <a:avLst/>
          </a:prstGeom>
          <a:noFill/>
          <a:ln w="9525">
            <a:noFill/>
            <a:miter lim="800000"/>
            <a:headEnd/>
            <a:tailEnd/>
          </a:ln>
        </p:spPr>
      </p:pic>
      <p:pic>
        <p:nvPicPr>
          <p:cNvPr id="43012" name="Picture 6"/>
          <p:cNvPicPr>
            <a:picLocks noChangeAspect="1" noChangeArrowheads="1"/>
          </p:cNvPicPr>
          <p:nvPr/>
        </p:nvPicPr>
        <p:blipFill>
          <a:blip r:embed="rId3"/>
          <a:srcRect/>
          <a:stretch>
            <a:fillRect/>
          </a:stretch>
        </p:blipFill>
        <p:spPr bwMode="auto">
          <a:xfrm>
            <a:off x="6172200" y="3810000"/>
            <a:ext cx="2606675" cy="2743200"/>
          </a:xfrm>
          <a:prstGeom prst="rect">
            <a:avLst/>
          </a:prstGeom>
          <a:noFill/>
          <a:ln w="44450">
            <a:solidFill>
              <a:schemeClr val="bg1"/>
            </a:solidFill>
            <a:miter lim="800000"/>
            <a:headEnd/>
            <a:tailEnd/>
          </a:ln>
        </p:spPr>
      </p:pic>
      <p:sp>
        <p:nvSpPr>
          <p:cNvPr id="43013" name="Line 7"/>
          <p:cNvSpPr>
            <a:spLocks noChangeShapeType="1"/>
          </p:cNvSpPr>
          <p:nvPr/>
        </p:nvSpPr>
        <p:spPr bwMode="auto">
          <a:xfrm flipH="1" flipV="1">
            <a:off x="5181600" y="3048000"/>
            <a:ext cx="1676400" cy="762000"/>
          </a:xfrm>
          <a:prstGeom prst="line">
            <a:avLst/>
          </a:prstGeom>
          <a:noFill/>
          <a:ln w="57150">
            <a:solidFill>
              <a:schemeClr val="bg1"/>
            </a:solidFill>
            <a:round/>
            <a:headEnd/>
            <a:tailEnd type="triangle" w="med" len="med"/>
          </a:ln>
        </p:spPr>
        <p:txBody>
          <a:bodyPr/>
          <a:lstStyle/>
          <a:p>
            <a:endParaRPr lang="en-US"/>
          </a:p>
        </p:txBody>
      </p:sp>
      <p:sp>
        <p:nvSpPr>
          <p:cNvPr id="43014" name="Text Box 8"/>
          <p:cNvSpPr txBox="1">
            <a:spLocks noChangeArrowheads="1"/>
          </p:cNvSpPr>
          <p:nvPr/>
        </p:nvSpPr>
        <p:spPr bwMode="auto">
          <a:xfrm>
            <a:off x="304800" y="5257800"/>
            <a:ext cx="5638800" cy="1373188"/>
          </a:xfrm>
          <a:prstGeom prst="rect">
            <a:avLst/>
          </a:prstGeom>
          <a:noFill/>
          <a:ln w="9525">
            <a:noFill/>
            <a:miter lim="800000"/>
            <a:headEnd/>
            <a:tailEnd/>
          </a:ln>
        </p:spPr>
        <p:txBody>
          <a:bodyPr>
            <a:spAutoFit/>
          </a:bodyPr>
          <a:lstStyle/>
          <a:p>
            <a:pPr>
              <a:spcBef>
                <a:spcPct val="50000"/>
              </a:spcBef>
            </a:pPr>
            <a:r>
              <a:rPr lang="en-US" sz="2000">
                <a:latin typeface="Calisto MT" pitchFamily="26" charset="0"/>
              </a:rPr>
              <a:t>All patients who are at a hospital or whose geo-location has been entered (through GPS field device attachments) can be mapped. </a:t>
            </a:r>
          </a:p>
          <a:p>
            <a:pPr>
              <a:spcBef>
                <a:spcPct val="50000"/>
              </a:spcBef>
            </a:pPr>
            <a:r>
              <a:rPr lang="en-US" sz="1600">
                <a:latin typeface="Calisto MT" pitchFamily="26" charset="0"/>
              </a:rPr>
              <a:t>This interface is through Google Maps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241300" y="342900"/>
            <a:ext cx="8229600" cy="1143000"/>
          </a:xfrm>
        </p:spPr>
        <p:txBody>
          <a:bodyPr rtlCol="0">
            <a:noAutofit/>
          </a:bodyPr>
          <a:lstStyle/>
          <a:p>
            <a:pPr algn="l" eaLnBrk="1" fontAlgn="auto" hangingPunct="1">
              <a:spcAft>
                <a:spcPts val="0"/>
              </a:spcAft>
              <a:defRPr/>
            </a:pPr>
            <a:r>
              <a:rPr lang="en-US" dirty="0">
                <a:solidFill>
                  <a:schemeClr val="accent1"/>
                </a:solidFill>
                <a:effectLst>
                  <a:outerShdw blurRad="50800" dist="38100" dir="2700000">
                    <a:srgbClr val="000000">
                      <a:alpha val="43000"/>
                    </a:srgbClr>
                  </a:outerShdw>
                </a:effectLst>
                <a:ea typeface="+mj-ea"/>
              </a:rPr>
              <a:t>Hospital Integrations</a:t>
            </a:r>
          </a:p>
        </p:txBody>
      </p:sp>
      <p:sp>
        <p:nvSpPr>
          <p:cNvPr id="44035" name="Rectangle 3"/>
          <p:cNvSpPr>
            <a:spLocks noGrp="1" noChangeArrowheads="1"/>
          </p:cNvSpPr>
          <p:nvPr>
            <p:ph type="body" idx="1"/>
          </p:nvPr>
        </p:nvSpPr>
        <p:spPr>
          <a:xfrm>
            <a:off x="457200" y="1905000"/>
            <a:ext cx="8229600" cy="4525963"/>
          </a:xfrm>
        </p:spPr>
        <p:txBody>
          <a:bodyPr/>
          <a:lstStyle/>
          <a:p>
            <a:pPr eaLnBrk="1" hangingPunct="1">
              <a:lnSpc>
                <a:spcPct val="80000"/>
              </a:lnSpc>
              <a:buFontTx/>
              <a:buNone/>
            </a:pPr>
            <a:r>
              <a:rPr lang="en-US" sz="2800" smtClean="0"/>
              <a:t>Boston EMS successfully piloted an interface between the tracking system and the Massachusetts General Hospital registration system. This will allow selected information (name, age, gender, ID#, location, etc) to be pulled from the records of disaster patients during registration, directly into our patient tracking system.</a:t>
            </a:r>
          </a:p>
          <a:p>
            <a:pPr eaLnBrk="1" hangingPunct="1">
              <a:lnSpc>
                <a:spcPct val="80000"/>
              </a:lnSpc>
              <a:buFontTx/>
              <a:buNone/>
            </a:pPr>
            <a:r>
              <a:rPr lang="en-US" sz="2800" smtClean="0"/>
              <a:t>Over the coming year they will work with other Metro-Boston hospitals to develop the same type of interface. </a:t>
            </a:r>
          </a:p>
        </p:txBody>
      </p:sp>
      <p:pic>
        <p:nvPicPr>
          <p:cNvPr id="44036" name="Picture 4" descr="us_hospital"/>
          <p:cNvPicPr>
            <a:picLocks noChangeAspect="1" noChangeArrowheads="1"/>
          </p:cNvPicPr>
          <p:nvPr/>
        </p:nvPicPr>
        <p:blipFill>
          <a:blip r:embed="rId3"/>
          <a:srcRect/>
          <a:stretch>
            <a:fillRect/>
          </a:stretch>
        </p:blipFill>
        <p:spPr bwMode="auto">
          <a:xfrm>
            <a:off x="6769100" y="0"/>
            <a:ext cx="2374900" cy="1784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457200" y="-76200"/>
            <a:ext cx="8229600" cy="1143000"/>
          </a:xfrm>
        </p:spPr>
        <p:txBody>
          <a:bodyPr rtlCol="0">
            <a:noAutofit/>
          </a:bodyPr>
          <a:lstStyle/>
          <a:p>
            <a:pPr eaLnBrk="1" fontAlgn="auto" hangingPunct="1">
              <a:spcAft>
                <a:spcPts val="0"/>
              </a:spcAft>
              <a:defRPr/>
            </a:pPr>
            <a:r>
              <a:rPr lang="en-US" dirty="0">
                <a:solidFill>
                  <a:srgbClr val="9EB060"/>
                </a:solidFill>
                <a:effectLst>
                  <a:outerShdw blurRad="50800" dist="38100" dir="2700000">
                    <a:srgbClr val="000000">
                      <a:alpha val="43000"/>
                    </a:srgbClr>
                  </a:outerShdw>
                </a:effectLst>
                <a:ea typeface="+mj-ea"/>
              </a:rPr>
              <a:t>Incident Summary View</a:t>
            </a:r>
          </a:p>
        </p:txBody>
      </p:sp>
      <p:pic>
        <p:nvPicPr>
          <p:cNvPr id="45059" name="Picture 3"/>
          <p:cNvPicPr>
            <a:picLocks noChangeAspect="1" noChangeArrowheads="1"/>
          </p:cNvPicPr>
          <p:nvPr/>
        </p:nvPicPr>
        <p:blipFill>
          <a:blip r:embed="rId3"/>
          <a:srcRect/>
          <a:stretch>
            <a:fillRect/>
          </a:stretch>
        </p:blipFill>
        <p:spPr bwMode="auto">
          <a:xfrm>
            <a:off x="0" y="1752600"/>
            <a:ext cx="9144000" cy="4114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noAutofit/>
          </a:bodyPr>
          <a:lstStyle/>
          <a:p>
            <a:pPr eaLnBrk="1" hangingPunct="1">
              <a:defRPr/>
            </a:pPr>
            <a:r>
              <a:rPr lang="en-US" smtClean="0">
                <a:solidFill>
                  <a:schemeClr val="accent1"/>
                </a:solidFill>
                <a:effectLst>
                  <a:outerShdw blurRad="38100" dist="38100" dir="2700000" algn="tl">
                    <a:srgbClr val="FFFFFF"/>
                  </a:outerShdw>
                </a:effectLst>
              </a:rPr>
              <a:t>Text Report</a:t>
            </a:r>
            <a:r>
              <a:rPr lang="en-US" smtClean="0"/>
              <a:t/>
            </a:r>
            <a:br>
              <a:rPr lang="en-US" smtClean="0"/>
            </a:br>
            <a:r>
              <a:rPr lang="en-US" sz="2600" i="1" smtClean="0">
                <a:solidFill>
                  <a:srgbClr val="FF6600"/>
                </a:solidFill>
                <a:effectLst>
                  <a:outerShdw blurRad="38100" dist="38100" dir="2700000" algn="tl">
                    <a:srgbClr val="FFFFFF"/>
                  </a:outerShdw>
                </a:effectLst>
              </a:rPr>
              <a:t>This format is easy to read on a Blackberry</a:t>
            </a:r>
            <a:endParaRPr lang="en-US" sz="2600" smtClean="0">
              <a:solidFill>
                <a:srgbClr val="FF6600"/>
              </a:solidFill>
              <a:effectLst>
                <a:outerShdw blurRad="38100" dist="38100" dir="2700000" algn="tl">
                  <a:srgbClr val="FFFFFF"/>
                </a:outerShdw>
              </a:effectLst>
            </a:endParaRPr>
          </a:p>
        </p:txBody>
      </p:sp>
      <p:sp>
        <p:nvSpPr>
          <p:cNvPr id="46083" name="Rectangle 3"/>
          <p:cNvSpPr>
            <a:spLocks noGrp="1" noChangeArrowheads="1"/>
          </p:cNvSpPr>
          <p:nvPr>
            <p:ph type="body" idx="1"/>
          </p:nvPr>
        </p:nvSpPr>
        <p:spPr>
          <a:xfrm>
            <a:off x="457200" y="1600200"/>
            <a:ext cx="8229600" cy="4800600"/>
          </a:xfrm>
        </p:spPr>
        <p:txBody>
          <a:bodyPr/>
          <a:lstStyle/>
          <a:p>
            <a:pPr eaLnBrk="1" hangingPunct="1">
              <a:lnSpc>
                <a:spcPct val="80000"/>
              </a:lnSpc>
              <a:buFontTx/>
              <a:buNone/>
            </a:pPr>
            <a:r>
              <a:rPr lang="en-US" sz="1600" b="1" smtClean="0"/>
              <a:t>Incident Name: INCIDENT A</a:t>
            </a:r>
          </a:p>
          <a:p>
            <a:pPr eaLnBrk="1" hangingPunct="1">
              <a:lnSpc>
                <a:spcPct val="80000"/>
              </a:lnSpc>
              <a:buFontTx/>
              <a:buNone/>
            </a:pPr>
            <a:r>
              <a:rPr lang="en-US" sz="1600" smtClean="0"/>
              <a:t>Report Date/Time: 04/24/09 15:34 EDT</a:t>
            </a:r>
          </a:p>
          <a:p>
            <a:pPr eaLnBrk="1" hangingPunct="1">
              <a:lnSpc>
                <a:spcPct val="80000"/>
              </a:lnSpc>
              <a:buFontTx/>
              <a:buNone/>
            </a:pPr>
            <a:r>
              <a:rPr lang="en-US" sz="1600" b="1" smtClean="0"/>
              <a:t>Incident Summary:</a:t>
            </a:r>
            <a:r>
              <a:rPr lang="en-US" sz="1600" smtClean="0"/>
              <a:t> 669 Total; 2 Red, 33 Yellow, 447 Green, 0 Black, 183 White, 4 Unspecified,</a:t>
            </a:r>
          </a:p>
          <a:p>
            <a:pPr eaLnBrk="1" hangingPunct="1">
              <a:lnSpc>
                <a:spcPct val="80000"/>
              </a:lnSpc>
              <a:buFontTx/>
              <a:buNone/>
            </a:pPr>
            <a:r>
              <a:rPr lang="en-US" sz="1600" b="1" smtClean="0"/>
              <a:t>Currently On Scene:</a:t>
            </a:r>
            <a:r>
              <a:rPr lang="en-US" sz="1600" smtClean="0"/>
              <a:t> 246 Total; 1 Red, 12 Yellow, 181 Green, 0 Black, 52 White, 0 Unspecified,</a:t>
            </a:r>
          </a:p>
          <a:p>
            <a:pPr eaLnBrk="1" hangingPunct="1">
              <a:lnSpc>
                <a:spcPct val="80000"/>
              </a:lnSpc>
              <a:buFontTx/>
              <a:buNone/>
            </a:pPr>
            <a:r>
              <a:rPr lang="en-US" sz="1600" b="1" smtClean="0"/>
              <a:t>Currently In Transport:</a:t>
            </a:r>
            <a:r>
              <a:rPr lang="en-US" sz="1600" smtClean="0"/>
              <a:t> 0 Total; 0 Red, 0 Yellow, 0 Green, 0 Black, 0 White, 0 Unspecified,</a:t>
            </a:r>
          </a:p>
          <a:p>
            <a:pPr eaLnBrk="1" hangingPunct="1">
              <a:lnSpc>
                <a:spcPct val="80000"/>
              </a:lnSpc>
              <a:buFontTx/>
              <a:buNone/>
            </a:pPr>
            <a:r>
              <a:rPr lang="en-US" sz="1600" b="1" smtClean="0"/>
              <a:t>Total Transported:</a:t>
            </a:r>
            <a:r>
              <a:rPr lang="en-US" sz="1600" smtClean="0"/>
              <a:t> 0 Total; 0 Red, 0 Yellow, 0 Green, 0 Black, 0 White, 0 Unspecified,</a:t>
            </a:r>
          </a:p>
          <a:p>
            <a:pPr eaLnBrk="1" hangingPunct="1">
              <a:lnSpc>
                <a:spcPct val="80000"/>
              </a:lnSpc>
              <a:buFontTx/>
              <a:buNone/>
            </a:pPr>
            <a:r>
              <a:rPr lang="en-US" sz="1600" b="1" smtClean="0"/>
              <a:t>Currently At Hospital:</a:t>
            </a:r>
            <a:r>
              <a:rPr lang="en-US" sz="1600" smtClean="0"/>
              <a:t> 33 Total; 0 Red, 7 Yellow, 15 Green, 0 Black, 9 White, 2 Unspecified,</a:t>
            </a:r>
          </a:p>
          <a:p>
            <a:pPr eaLnBrk="1" hangingPunct="1">
              <a:lnSpc>
                <a:spcPct val="80000"/>
              </a:lnSpc>
              <a:buFontTx/>
              <a:buNone/>
            </a:pPr>
            <a:r>
              <a:rPr lang="en-US" sz="1600" b="1" smtClean="0"/>
              <a:t>Total Hospital Walk-ins:</a:t>
            </a:r>
            <a:r>
              <a:rPr lang="en-US" sz="1600" smtClean="0"/>
              <a:t> 98 Total; 2 Red, 12 Yellow, 52 Green, 0 Black, 28 White, 4 Unspecified,</a:t>
            </a:r>
          </a:p>
          <a:p>
            <a:pPr eaLnBrk="1" hangingPunct="1">
              <a:lnSpc>
                <a:spcPct val="80000"/>
              </a:lnSpc>
            </a:pPr>
            <a:endParaRPr lang="en-US"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5" descr="P1010092"/>
          <p:cNvPicPr>
            <a:picLocks noChangeAspect="1" noChangeArrowheads="1"/>
          </p:cNvPicPr>
          <p:nvPr/>
        </p:nvPicPr>
        <p:blipFill>
          <a:blip r:embed="rId3"/>
          <a:srcRect/>
          <a:stretch>
            <a:fillRect/>
          </a:stretch>
        </p:blipFill>
        <p:spPr bwMode="auto">
          <a:xfrm>
            <a:off x="7832725" y="0"/>
            <a:ext cx="1311275" cy="1752600"/>
          </a:xfrm>
          <a:prstGeom prst="rect">
            <a:avLst/>
          </a:prstGeom>
          <a:noFill/>
          <a:ln w="9525">
            <a:noFill/>
            <a:miter lim="800000"/>
            <a:headEnd/>
            <a:tailEnd/>
          </a:ln>
        </p:spPr>
      </p:pic>
      <p:pic>
        <p:nvPicPr>
          <p:cNvPr id="47107" name="Picture 4" descr="symbol-mc-9094"/>
          <p:cNvPicPr>
            <a:picLocks noChangeAspect="1" noChangeArrowheads="1"/>
          </p:cNvPicPr>
          <p:nvPr/>
        </p:nvPicPr>
        <p:blipFill>
          <a:blip r:embed="rId4"/>
          <a:srcRect/>
          <a:stretch>
            <a:fillRect/>
          </a:stretch>
        </p:blipFill>
        <p:spPr bwMode="auto">
          <a:xfrm rot="-2130184">
            <a:off x="7010400" y="0"/>
            <a:ext cx="1214438" cy="3124200"/>
          </a:xfrm>
          <a:prstGeom prst="rect">
            <a:avLst/>
          </a:prstGeom>
          <a:noFill/>
          <a:ln w="9525">
            <a:noFill/>
            <a:miter lim="800000"/>
            <a:headEnd/>
            <a:tailEnd/>
          </a:ln>
        </p:spPr>
      </p:pic>
      <p:sp>
        <p:nvSpPr>
          <p:cNvPr id="91138" name="Rectangle 2"/>
          <p:cNvSpPr>
            <a:spLocks noGrp="1" noChangeArrowheads="1"/>
          </p:cNvSpPr>
          <p:nvPr>
            <p:ph type="title"/>
          </p:nvPr>
        </p:nvSpPr>
        <p:spPr>
          <a:xfrm>
            <a:off x="457200" y="609600"/>
            <a:ext cx="8229600" cy="1447800"/>
          </a:xfrm>
        </p:spPr>
        <p:txBody>
          <a:bodyPr rtlCol="0">
            <a:noAutofit/>
          </a:bodyPr>
          <a:lstStyle/>
          <a:p>
            <a:pPr eaLnBrk="1" fontAlgn="auto" hangingPunct="1">
              <a:spcAft>
                <a:spcPts val="0"/>
              </a:spcAft>
              <a:defRPr/>
            </a:pPr>
            <a:r>
              <a:rPr lang="en-US" dirty="0">
                <a:solidFill>
                  <a:schemeClr val="accent1"/>
                </a:solidFill>
                <a:effectLst>
                  <a:outerShdw blurRad="50800" dist="38100" dir="2700000">
                    <a:srgbClr val="000000">
                      <a:alpha val="43000"/>
                    </a:srgbClr>
                  </a:outerShdw>
                </a:effectLst>
                <a:ea typeface="+mj-ea"/>
              </a:rPr>
              <a:t>System </a:t>
            </a:r>
            <a:br>
              <a:rPr lang="en-US" dirty="0">
                <a:solidFill>
                  <a:schemeClr val="accent1"/>
                </a:solidFill>
                <a:effectLst>
                  <a:outerShdw blurRad="50800" dist="38100" dir="2700000">
                    <a:srgbClr val="000000">
                      <a:alpha val="43000"/>
                    </a:srgbClr>
                  </a:outerShdw>
                </a:effectLst>
                <a:ea typeface="+mj-ea"/>
              </a:rPr>
            </a:br>
            <a:r>
              <a:rPr lang="en-US" dirty="0">
                <a:solidFill>
                  <a:schemeClr val="accent1"/>
                </a:solidFill>
                <a:effectLst>
                  <a:outerShdw blurRad="50800" dist="38100" dir="2700000">
                    <a:srgbClr val="000000">
                      <a:alpha val="43000"/>
                    </a:srgbClr>
                  </a:outerShdw>
                </a:effectLst>
                <a:ea typeface="+mj-ea"/>
              </a:rPr>
              <a:t>Hardware</a:t>
            </a:r>
          </a:p>
        </p:txBody>
      </p:sp>
      <p:sp>
        <p:nvSpPr>
          <p:cNvPr id="47109" name="Rectangle 3"/>
          <p:cNvSpPr>
            <a:spLocks noGrp="1" noChangeArrowheads="1"/>
          </p:cNvSpPr>
          <p:nvPr>
            <p:ph type="body" idx="1"/>
          </p:nvPr>
        </p:nvSpPr>
        <p:spPr>
          <a:xfrm>
            <a:off x="228600" y="2941638"/>
            <a:ext cx="8686800" cy="3916362"/>
          </a:xfrm>
        </p:spPr>
        <p:txBody>
          <a:bodyPr/>
          <a:lstStyle/>
          <a:p>
            <a:pPr eaLnBrk="1" hangingPunct="1">
              <a:lnSpc>
                <a:spcPct val="90000"/>
              </a:lnSpc>
              <a:buFontTx/>
              <a:buNone/>
            </a:pPr>
            <a:r>
              <a:rPr lang="en-US" sz="2200" smtClean="0">
                <a:solidFill>
                  <a:schemeClr val="tx1"/>
                </a:solidFill>
              </a:rPr>
              <a:t>REQUIREMENTS WE IDENTIFIED:</a:t>
            </a:r>
          </a:p>
          <a:p>
            <a:pPr eaLnBrk="1" hangingPunct="1">
              <a:lnSpc>
                <a:spcPct val="90000"/>
              </a:lnSpc>
            </a:pPr>
            <a:r>
              <a:rPr lang="en-US" sz="2200" smtClean="0"/>
              <a:t>PDA’s and laptops will have the capacity to input data into the system and area hospitals will be provided with tethered bar code scanners </a:t>
            </a:r>
          </a:p>
          <a:p>
            <a:pPr eaLnBrk="1" hangingPunct="1">
              <a:lnSpc>
                <a:spcPct val="90000"/>
              </a:lnSpc>
            </a:pPr>
            <a:r>
              <a:rPr lang="en-US" sz="2200" smtClean="0"/>
              <a:t>PDA’s, laptops, and control boxes will have 3G, and 802.11 capacities to upload data to the system; control boxes will also have satellite capability.</a:t>
            </a:r>
          </a:p>
          <a:p>
            <a:pPr eaLnBrk="1" hangingPunct="1">
              <a:lnSpc>
                <a:spcPct val="90000"/>
              </a:lnSpc>
            </a:pPr>
            <a:r>
              <a:rPr lang="en-US" sz="2200" smtClean="0"/>
              <a:t>In the event that the communications system is down information can be stored and uploaded when connection is reestablished</a:t>
            </a:r>
          </a:p>
        </p:txBody>
      </p:sp>
      <p:pic>
        <p:nvPicPr>
          <p:cNvPr id="47110" name="Picture 6" descr="Picture 036"/>
          <p:cNvPicPr>
            <a:picLocks noChangeAspect="1" noChangeArrowheads="1"/>
          </p:cNvPicPr>
          <p:nvPr/>
        </p:nvPicPr>
        <p:blipFill>
          <a:blip r:embed="rId5"/>
          <a:srcRect l="20964" r="9982"/>
          <a:stretch>
            <a:fillRect/>
          </a:stretch>
        </p:blipFill>
        <p:spPr bwMode="auto">
          <a:xfrm>
            <a:off x="0" y="0"/>
            <a:ext cx="2590800" cy="25003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p:cNvPicPr>
            <a:picLocks noChangeAspect="1" noChangeArrowheads="1"/>
          </p:cNvPicPr>
          <p:nvPr/>
        </p:nvPicPr>
        <p:blipFill>
          <a:blip r:embed="rId3"/>
          <a:srcRect/>
          <a:stretch>
            <a:fillRect/>
          </a:stretch>
        </p:blipFill>
        <p:spPr bwMode="auto">
          <a:xfrm>
            <a:off x="0" y="304800"/>
            <a:ext cx="9144000" cy="6184900"/>
          </a:xfrm>
          <a:prstGeom prst="rect">
            <a:avLst/>
          </a:prstGeom>
          <a:noFill/>
          <a:ln w="9525">
            <a:noFill/>
            <a:miter lim="800000"/>
            <a:headEnd/>
            <a:tailEnd/>
          </a:ln>
        </p:spPr>
      </p:pic>
      <p:sp>
        <p:nvSpPr>
          <p:cNvPr id="97284" name="Text Box 4"/>
          <p:cNvSpPr txBox="1">
            <a:spLocks noChangeArrowheads="1"/>
          </p:cNvSpPr>
          <p:nvPr/>
        </p:nvSpPr>
        <p:spPr bwMode="auto">
          <a:xfrm>
            <a:off x="1447800" y="4953000"/>
            <a:ext cx="1981200" cy="379413"/>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fontAlgn="auto">
              <a:spcBef>
                <a:spcPct val="50000"/>
              </a:spcBef>
              <a:spcAft>
                <a:spcPts val="0"/>
              </a:spcAft>
              <a:defRPr/>
            </a:pPr>
            <a:r>
              <a:rPr lang="en-US" b="1"/>
              <a:t>Satellite Phone</a:t>
            </a:r>
          </a:p>
        </p:txBody>
      </p:sp>
      <p:sp>
        <p:nvSpPr>
          <p:cNvPr id="97285" name="Text Box 5"/>
          <p:cNvSpPr txBox="1">
            <a:spLocks noChangeArrowheads="1"/>
          </p:cNvSpPr>
          <p:nvPr/>
        </p:nvSpPr>
        <p:spPr bwMode="auto">
          <a:xfrm>
            <a:off x="7010400" y="2438400"/>
            <a:ext cx="1828800" cy="1477963"/>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fontAlgn="auto">
              <a:spcBef>
                <a:spcPct val="50000"/>
              </a:spcBef>
              <a:spcAft>
                <a:spcPts val="0"/>
              </a:spcAft>
              <a:defRPr/>
            </a:pPr>
            <a:r>
              <a:rPr lang="en-US" b="1"/>
              <a:t>Laptop with Local Application &amp; Internet Connectivity</a:t>
            </a:r>
          </a:p>
        </p:txBody>
      </p:sp>
      <p:sp>
        <p:nvSpPr>
          <p:cNvPr id="48137" name="Line 7"/>
          <p:cNvSpPr>
            <a:spLocks noChangeShapeType="1"/>
          </p:cNvSpPr>
          <p:nvPr/>
        </p:nvSpPr>
        <p:spPr bwMode="auto">
          <a:xfrm flipH="1">
            <a:off x="6477000" y="3048000"/>
            <a:ext cx="533400" cy="457200"/>
          </a:xfrm>
          <a:prstGeom prst="line">
            <a:avLst/>
          </a:prstGeom>
          <a:noFill/>
          <a:ln w="44450">
            <a:solidFill>
              <a:schemeClr val="tx1"/>
            </a:solidFill>
            <a:round/>
            <a:headEnd/>
            <a:tailEnd type="triangle" w="med" len="med"/>
          </a:ln>
        </p:spPr>
        <p:txBody>
          <a:bodyPr/>
          <a:lstStyle/>
          <a:p>
            <a:endParaRPr lang="en-US"/>
          </a:p>
        </p:txBody>
      </p:sp>
      <p:sp>
        <p:nvSpPr>
          <p:cNvPr id="48138" name="Line 8"/>
          <p:cNvSpPr>
            <a:spLocks noChangeShapeType="1"/>
          </p:cNvSpPr>
          <p:nvPr/>
        </p:nvSpPr>
        <p:spPr bwMode="auto">
          <a:xfrm flipV="1">
            <a:off x="2438400" y="4495800"/>
            <a:ext cx="0" cy="457200"/>
          </a:xfrm>
          <a:prstGeom prst="line">
            <a:avLst/>
          </a:prstGeom>
          <a:noFill/>
          <a:ln w="34925">
            <a:solidFill>
              <a:schemeClr val="bg1"/>
            </a:solidFill>
            <a:round/>
            <a:headEnd/>
            <a:tailEnd type="triangle" w="med" len="med"/>
          </a:ln>
        </p:spPr>
        <p:txBody>
          <a:bodyPr/>
          <a:lstStyle/>
          <a:p>
            <a:endParaRPr lang="en-US"/>
          </a:p>
        </p:txBody>
      </p:sp>
      <p:sp>
        <p:nvSpPr>
          <p:cNvPr id="97289" name="Text Box 9"/>
          <p:cNvSpPr txBox="1">
            <a:spLocks noChangeArrowheads="1"/>
          </p:cNvSpPr>
          <p:nvPr/>
        </p:nvSpPr>
        <p:spPr bwMode="auto">
          <a:xfrm>
            <a:off x="6781800" y="1752600"/>
            <a:ext cx="1752600" cy="379413"/>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fontAlgn="auto">
              <a:spcBef>
                <a:spcPct val="50000"/>
              </a:spcBef>
              <a:spcAft>
                <a:spcPts val="0"/>
              </a:spcAft>
              <a:defRPr/>
            </a:pPr>
            <a:r>
              <a:rPr lang="en-US" b="1"/>
              <a:t>Power Button</a:t>
            </a:r>
          </a:p>
        </p:txBody>
      </p:sp>
      <p:sp>
        <p:nvSpPr>
          <p:cNvPr id="48142" name="Line 11"/>
          <p:cNvSpPr>
            <a:spLocks noChangeShapeType="1"/>
          </p:cNvSpPr>
          <p:nvPr/>
        </p:nvSpPr>
        <p:spPr bwMode="auto">
          <a:xfrm flipH="1">
            <a:off x="6248400" y="1981200"/>
            <a:ext cx="533400" cy="76200"/>
          </a:xfrm>
          <a:prstGeom prst="line">
            <a:avLst/>
          </a:prstGeom>
          <a:noFill/>
          <a:ln w="47625">
            <a:solidFill>
              <a:schemeClr val="bg1"/>
            </a:solidFill>
            <a:round/>
            <a:headEnd/>
            <a:tailEnd type="triangle" w="med" len="med"/>
          </a:ln>
        </p:spPr>
        <p:txBody>
          <a:bodyPr/>
          <a:lstStyle/>
          <a:p>
            <a:endParaRPr lang="en-US"/>
          </a:p>
        </p:txBody>
      </p:sp>
      <p:sp>
        <p:nvSpPr>
          <p:cNvPr id="97292" name="Text Box 12"/>
          <p:cNvSpPr txBox="1">
            <a:spLocks noChangeArrowheads="1"/>
          </p:cNvSpPr>
          <p:nvPr/>
        </p:nvSpPr>
        <p:spPr bwMode="auto">
          <a:xfrm>
            <a:off x="152400" y="990600"/>
            <a:ext cx="1600200" cy="1203325"/>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fontAlgn="auto">
              <a:spcBef>
                <a:spcPct val="50000"/>
              </a:spcBef>
              <a:spcAft>
                <a:spcPts val="0"/>
              </a:spcAft>
              <a:defRPr/>
            </a:pPr>
            <a:r>
              <a:rPr lang="en-US" b="1"/>
              <a:t>Junxion Box providing 802.11 connectivity</a:t>
            </a:r>
          </a:p>
        </p:txBody>
      </p:sp>
      <p:sp>
        <p:nvSpPr>
          <p:cNvPr id="48146" name="Line 13"/>
          <p:cNvSpPr>
            <a:spLocks noChangeShapeType="1"/>
          </p:cNvSpPr>
          <p:nvPr/>
        </p:nvSpPr>
        <p:spPr bwMode="auto">
          <a:xfrm>
            <a:off x="1752600" y="1600200"/>
            <a:ext cx="990600" cy="685800"/>
          </a:xfrm>
          <a:prstGeom prst="line">
            <a:avLst/>
          </a:prstGeom>
          <a:noFill/>
          <a:ln w="38100">
            <a:solidFill>
              <a:schemeClr val="bg1"/>
            </a:solidFill>
            <a:round/>
            <a:headEnd/>
            <a:tailEnd type="triangle" w="med" len="med"/>
          </a:ln>
        </p:spPr>
        <p:txBody>
          <a:bodyPr/>
          <a:lstStyle/>
          <a:p>
            <a:endParaRPr lang="en-US"/>
          </a:p>
        </p:txBody>
      </p:sp>
      <p:sp>
        <p:nvSpPr>
          <p:cNvPr id="97294" name="Text Box 14"/>
          <p:cNvSpPr txBox="1">
            <a:spLocks noChangeArrowheads="1"/>
          </p:cNvSpPr>
          <p:nvPr/>
        </p:nvSpPr>
        <p:spPr bwMode="auto">
          <a:xfrm>
            <a:off x="76200" y="3200400"/>
            <a:ext cx="1371600" cy="379413"/>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fontAlgn="auto">
              <a:spcBef>
                <a:spcPct val="50000"/>
              </a:spcBef>
              <a:spcAft>
                <a:spcPts val="0"/>
              </a:spcAft>
              <a:defRPr/>
            </a:pPr>
            <a:r>
              <a:rPr lang="en-US" b="1"/>
              <a:t>Cell Card</a:t>
            </a:r>
          </a:p>
        </p:txBody>
      </p:sp>
      <p:sp>
        <p:nvSpPr>
          <p:cNvPr id="48150" name="Line 15"/>
          <p:cNvSpPr>
            <a:spLocks noChangeShapeType="1"/>
          </p:cNvSpPr>
          <p:nvPr/>
        </p:nvSpPr>
        <p:spPr bwMode="auto">
          <a:xfrm>
            <a:off x="1447800" y="3352800"/>
            <a:ext cx="838200" cy="76200"/>
          </a:xfrm>
          <a:prstGeom prst="line">
            <a:avLst/>
          </a:prstGeom>
          <a:noFill/>
          <a:ln w="34925">
            <a:solidFill>
              <a:schemeClr val="bg1"/>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OPHP Camera Photos 189"/>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8195" name="Rectangle 3"/>
          <p:cNvSpPr>
            <a:spLocks noGrp="1" noChangeArrowheads="1"/>
          </p:cNvSpPr>
          <p:nvPr>
            <p:ph type="title"/>
          </p:nvPr>
        </p:nvSpPr>
        <p:spPr>
          <a:xfrm>
            <a:off x="0" y="189783"/>
            <a:ext cx="9144000" cy="914400"/>
          </a:xfrm>
        </p:spPr>
        <p:txBody>
          <a:bodyPr rtlCol="0">
            <a:noAutofit/>
          </a:bodyPr>
          <a:lstStyle/>
          <a:p>
            <a:pPr eaLnBrk="1" fontAlgn="auto" hangingPunct="1">
              <a:spcAft>
                <a:spcPts val="0"/>
              </a:spcAft>
              <a:defRPr/>
            </a:pPr>
            <a:r>
              <a:rPr lang="en-US" sz="4400" dirty="0" smtClean="0">
                <a:ln w="18415" cmpd="sng">
                  <a:solidFill>
                    <a:srgbClr val="FFFFFF"/>
                  </a:solidFill>
                  <a:prstDash val="solid"/>
                </a:ln>
                <a:solidFill>
                  <a:srgbClr val="9EB060"/>
                </a:solidFill>
                <a:effectLst>
                  <a:outerShdw blurRad="50800" dist="38100" dir="2700000" algn="tl" rotWithShape="0">
                    <a:prstClr val="black">
                      <a:alpha val="40000"/>
                    </a:prstClr>
                  </a:outerShdw>
                </a:effectLst>
                <a:ea typeface="+mj-ea"/>
              </a:rPr>
              <a:t>Boston EMS</a:t>
            </a:r>
            <a:br>
              <a:rPr lang="en-US" sz="4400" dirty="0" smtClean="0">
                <a:ln w="18415" cmpd="sng">
                  <a:solidFill>
                    <a:srgbClr val="FFFFFF"/>
                  </a:solidFill>
                  <a:prstDash val="solid"/>
                </a:ln>
                <a:solidFill>
                  <a:srgbClr val="9EB060"/>
                </a:solidFill>
                <a:effectLst>
                  <a:outerShdw blurRad="50800" dist="38100" dir="2700000" algn="tl" rotWithShape="0">
                    <a:prstClr val="black">
                      <a:alpha val="40000"/>
                    </a:prstClr>
                  </a:outerShdw>
                </a:effectLst>
                <a:ea typeface="+mj-ea"/>
              </a:rPr>
            </a:br>
            <a:r>
              <a:rPr lang="en-US" sz="4400" dirty="0" err="1" smtClean="0">
                <a:ln w="18415" cmpd="sng">
                  <a:solidFill>
                    <a:srgbClr val="FFFFFF"/>
                  </a:solidFill>
                  <a:prstDash val="solid"/>
                </a:ln>
                <a:solidFill>
                  <a:srgbClr val="9EB060"/>
                </a:solidFill>
                <a:effectLst>
                  <a:outerShdw blurRad="50800" dist="38100" dir="2700000" algn="tl" rotWithShape="0">
                    <a:prstClr val="black">
                      <a:alpha val="40000"/>
                    </a:prstClr>
                  </a:outerShdw>
                </a:effectLst>
                <a:ea typeface="+mj-ea"/>
              </a:rPr>
              <a:t>Lawlor</a:t>
            </a:r>
            <a:r>
              <a:rPr lang="en-US" sz="4400" dirty="0" smtClean="0">
                <a:ln w="18415" cmpd="sng">
                  <a:solidFill>
                    <a:srgbClr val="FFFFFF"/>
                  </a:solidFill>
                  <a:prstDash val="solid"/>
                </a:ln>
                <a:solidFill>
                  <a:srgbClr val="9EB060"/>
                </a:solidFill>
                <a:effectLst>
                  <a:outerShdw blurRad="50800" dist="38100" dir="2700000" algn="tl" rotWithShape="0">
                    <a:prstClr val="black">
                      <a:alpha val="40000"/>
                    </a:prstClr>
                  </a:outerShdw>
                </a:effectLst>
                <a:ea typeface="+mj-ea"/>
              </a:rPr>
              <a:t> </a:t>
            </a:r>
            <a:r>
              <a:rPr lang="en-US" sz="4400" dirty="0">
                <a:ln w="18415" cmpd="sng">
                  <a:solidFill>
                    <a:srgbClr val="FFFFFF"/>
                  </a:solidFill>
                  <a:prstDash val="solid"/>
                </a:ln>
                <a:solidFill>
                  <a:srgbClr val="9EB060"/>
                </a:solidFill>
                <a:effectLst>
                  <a:outerShdw blurRad="50800" dist="38100" dir="2700000" algn="tl" rotWithShape="0">
                    <a:prstClr val="black">
                      <a:alpha val="40000"/>
                    </a:prstClr>
                  </a:outerShdw>
                </a:effectLst>
                <a:ea typeface="+mj-ea"/>
              </a:rPr>
              <a:t>Medical Intelligence Center</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04800" y="152400"/>
            <a:ext cx="8229600" cy="1143000"/>
          </a:xfrm>
        </p:spPr>
        <p:txBody>
          <a:bodyPr>
            <a:noAutofit/>
          </a:bodyPr>
          <a:lstStyle/>
          <a:p>
            <a:pPr eaLnBrk="1" hangingPunct="1">
              <a:defRPr/>
            </a:pPr>
            <a:r>
              <a:rPr lang="en-US" sz="4800" smtClean="0">
                <a:solidFill>
                  <a:srgbClr val="9EB060"/>
                </a:solidFill>
                <a:effectLst>
                  <a:outerShdw blurRad="38100" dist="38100" dir="2700000" algn="tl">
                    <a:srgbClr val="FFFFFF"/>
                  </a:outerShdw>
                </a:effectLst>
              </a:rPr>
              <a:t>About the MIC</a:t>
            </a:r>
          </a:p>
        </p:txBody>
      </p:sp>
      <p:sp>
        <p:nvSpPr>
          <p:cNvPr id="50179" name="Rectangle 3"/>
          <p:cNvSpPr>
            <a:spLocks noGrp="1" noChangeArrowheads="1"/>
          </p:cNvSpPr>
          <p:nvPr>
            <p:ph type="body" idx="1"/>
          </p:nvPr>
        </p:nvSpPr>
        <p:spPr>
          <a:xfrm>
            <a:off x="457200" y="1798638"/>
            <a:ext cx="8229600" cy="4525962"/>
          </a:xfrm>
        </p:spPr>
        <p:txBody>
          <a:bodyPr/>
          <a:lstStyle/>
          <a:p>
            <a:pPr eaLnBrk="1" hangingPunct="1">
              <a:lnSpc>
                <a:spcPct val="80000"/>
              </a:lnSpc>
              <a:buFontTx/>
              <a:buNone/>
            </a:pPr>
            <a:r>
              <a:rPr lang="en-US" smtClean="0"/>
              <a:t>The Boston EMS </a:t>
            </a:r>
            <a:r>
              <a:rPr lang="en-US" i="1" smtClean="0"/>
              <a:t>Stephen M. Lawlor Medical Intelligence Center</a:t>
            </a:r>
            <a:r>
              <a:rPr lang="en-US" smtClean="0"/>
              <a:t> (MIC) is a state-of-the-art regional communications and command center for managing the medical aspects of public health and mass casualty emergencies. </a:t>
            </a:r>
          </a:p>
          <a:p>
            <a:pPr eaLnBrk="1" hangingPunct="1">
              <a:lnSpc>
                <a:spcPct val="80000"/>
              </a:lnSpc>
              <a:buFontTx/>
              <a:buNone/>
            </a:pPr>
            <a:r>
              <a:rPr lang="en-US" smtClean="0"/>
              <a:t>Allows EMS’, hospitals, public health departments, community health centers, long term care facilities, as well as other first response (police and fire), public and private partners to collaboratively support the </a:t>
            </a:r>
            <a:r>
              <a:rPr lang="en-US" u="sng" smtClean="0"/>
              <a:t>medical</a:t>
            </a:r>
            <a:r>
              <a:rPr lang="en-US" smtClean="0"/>
              <a:t> coordination, logistics, response, and recovery of large scale disasters. </a:t>
            </a:r>
          </a:p>
          <a:p>
            <a:pPr eaLnBrk="1" hangingPunct="1">
              <a:lnSpc>
                <a:spcPct val="80000"/>
              </a:lnSpc>
              <a:buFontTx/>
              <a:buNone/>
            </a:pPr>
            <a:r>
              <a:rPr lang="en-US" smtClean="0"/>
              <a:t>The MIC can and will support the City’s EOC whenever the two are activated. </a:t>
            </a:r>
          </a:p>
          <a:p>
            <a:pPr eaLnBrk="1" hangingPunct="1">
              <a:lnSpc>
                <a:spcPct val="80000"/>
              </a:lnSpc>
            </a:pPr>
            <a:endParaRPr lang="en-US" smtClean="0"/>
          </a:p>
        </p:txBody>
      </p:sp>
      <p:pic>
        <p:nvPicPr>
          <p:cNvPr id="50180" name="Picture 4" descr="Steve8"/>
          <p:cNvPicPr>
            <a:picLocks noChangeAspect="1" noChangeArrowheads="1"/>
          </p:cNvPicPr>
          <p:nvPr/>
        </p:nvPicPr>
        <p:blipFill>
          <a:blip r:embed="rId2"/>
          <a:srcRect l="7672"/>
          <a:stretch>
            <a:fillRect/>
          </a:stretch>
        </p:blipFill>
        <p:spPr bwMode="auto">
          <a:xfrm>
            <a:off x="8121650" y="0"/>
            <a:ext cx="1022350" cy="16621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0" y="274638"/>
            <a:ext cx="5486400" cy="1143000"/>
          </a:xfrm>
        </p:spPr>
        <p:txBody>
          <a:bodyPr rtlCol="0">
            <a:noAutofit/>
          </a:bodyPr>
          <a:lstStyle/>
          <a:p>
            <a:pPr eaLnBrk="1" fontAlgn="auto" hangingPunct="1">
              <a:spcAft>
                <a:spcPts val="0"/>
              </a:spcAft>
              <a:defRPr/>
            </a:pPr>
            <a:r>
              <a:rPr lang="en-US" dirty="0">
                <a:solidFill>
                  <a:srgbClr val="9EB060"/>
                </a:solidFill>
                <a:effectLst>
                  <a:outerShdw blurRad="50800" dist="38100" dir="2700000">
                    <a:srgbClr val="000000">
                      <a:alpha val="43000"/>
                    </a:srgbClr>
                  </a:outerShdw>
                </a:effectLst>
                <a:ea typeface="+mj-ea"/>
              </a:rPr>
              <a:t>MIC Resources</a:t>
            </a:r>
          </a:p>
        </p:txBody>
      </p:sp>
      <p:sp>
        <p:nvSpPr>
          <p:cNvPr id="51203" name="Rectangle 3"/>
          <p:cNvSpPr>
            <a:spLocks noGrp="1" noChangeArrowheads="1"/>
          </p:cNvSpPr>
          <p:nvPr>
            <p:ph type="body" idx="1"/>
          </p:nvPr>
        </p:nvSpPr>
        <p:spPr>
          <a:xfrm>
            <a:off x="304800" y="1447800"/>
            <a:ext cx="8610600" cy="4953000"/>
          </a:xfrm>
        </p:spPr>
        <p:txBody>
          <a:bodyPr/>
          <a:lstStyle/>
          <a:p>
            <a:pPr eaLnBrk="1" hangingPunct="1">
              <a:lnSpc>
                <a:spcPct val="60000"/>
              </a:lnSpc>
            </a:pPr>
            <a:r>
              <a:rPr lang="en-US" sz="2600" smtClean="0"/>
              <a:t>Seating for 68 representatives</a:t>
            </a:r>
          </a:p>
          <a:p>
            <a:pPr lvl="1" eaLnBrk="1" hangingPunct="1">
              <a:lnSpc>
                <a:spcPct val="60000"/>
              </a:lnSpc>
            </a:pPr>
            <a:r>
              <a:rPr lang="en-US" smtClean="0"/>
              <a:t>Laptops</a:t>
            </a:r>
          </a:p>
          <a:p>
            <a:pPr lvl="1" eaLnBrk="1" hangingPunct="1">
              <a:lnSpc>
                <a:spcPct val="60000"/>
              </a:lnSpc>
            </a:pPr>
            <a:r>
              <a:rPr lang="en-US" smtClean="0"/>
              <a:t>Phones</a:t>
            </a:r>
          </a:p>
          <a:p>
            <a:pPr lvl="1" eaLnBrk="1" hangingPunct="1">
              <a:lnSpc>
                <a:spcPct val="60000"/>
              </a:lnSpc>
            </a:pPr>
            <a:r>
              <a:rPr lang="en-US" smtClean="0"/>
              <a:t>Power and internet ports</a:t>
            </a:r>
          </a:p>
          <a:p>
            <a:pPr eaLnBrk="1" hangingPunct="1">
              <a:lnSpc>
                <a:spcPct val="60000"/>
              </a:lnSpc>
            </a:pPr>
            <a:r>
              <a:rPr lang="en-US" sz="2600" smtClean="0"/>
              <a:t>Large screens for viewing presentations, computer data or news stations</a:t>
            </a:r>
          </a:p>
          <a:p>
            <a:pPr eaLnBrk="1" hangingPunct="1">
              <a:lnSpc>
                <a:spcPct val="60000"/>
              </a:lnSpc>
            </a:pPr>
            <a:r>
              <a:rPr lang="en-US" sz="2600" smtClean="0"/>
              <a:t>Televisions for news or data</a:t>
            </a:r>
          </a:p>
          <a:p>
            <a:pPr eaLnBrk="1" hangingPunct="1">
              <a:lnSpc>
                <a:spcPct val="60000"/>
              </a:lnSpc>
            </a:pPr>
            <a:r>
              <a:rPr lang="en-US" sz="2600" smtClean="0"/>
              <a:t>Telephone &amp; Video Conferencing</a:t>
            </a:r>
          </a:p>
          <a:p>
            <a:pPr eaLnBrk="1" hangingPunct="1">
              <a:lnSpc>
                <a:spcPct val="60000"/>
              </a:lnSpc>
            </a:pPr>
            <a:r>
              <a:rPr lang="en-US" sz="2600" smtClean="0"/>
              <a:t>Adjacent: </a:t>
            </a:r>
          </a:p>
          <a:p>
            <a:pPr lvl="1" eaLnBrk="1" hangingPunct="1">
              <a:lnSpc>
                <a:spcPct val="60000"/>
              </a:lnSpc>
            </a:pPr>
            <a:r>
              <a:rPr lang="en-US" smtClean="0"/>
              <a:t>Conference room with similar amenities</a:t>
            </a:r>
          </a:p>
          <a:p>
            <a:pPr lvl="1" eaLnBrk="1" hangingPunct="1">
              <a:lnSpc>
                <a:spcPct val="60000"/>
              </a:lnSpc>
            </a:pPr>
            <a:r>
              <a:rPr lang="en-US" smtClean="0"/>
              <a:t>Kitchen</a:t>
            </a:r>
          </a:p>
          <a:p>
            <a:pPr lvl="1" eaLnBrk="1" hangingPunct="1">
              <a:lnSpc>
                <a:spcPct val="60000"/>
              </a:lnSpc>
            </a:pPr>
            <a:r>
              <a:rPr lang="en-US" smtClean="0"/>
              <a:t>Additional classrooms for expansion</a:t>
            </a:r>
          </a:p>
        </p:txBody>
      </p:sp>
      <p:pic>
        <p:nvPicPr>
          <p:cNvPr id="51204" name="Picture 4" descr="DSC00793"/>
          <p:cNvPicPr>
            <a:picLocks noChangeAspect="1" noChangeArrowheads="1"/>
          </p:cNvPicPr>
          <p:nvPr/>
        </p:nvPicPr>
        <p:blipFill>
          <a:blip r:embed="rId2"/>
          <a:srcRect l="20943" t="5318" b="38834"/>
          <a:stretch>
            <a:fillRect/>
          </a:stretch>
        </p:blipFill>
        <p:spPr bwMode="auto">
          <a:xfrm>
            <a:off x="5638800" y="0"/>
            <a:ext cx="3505200" cy="1857375"/>
          </a:xfrm>
          <a:prstGeom prst="rect">
            <a:avLst/>
          </a:prstGeom>
          <a:noFill/>
          <a:ln w="15875">
            <a:solidFill>
              <a:srgbClr val="000000"/>
            </a:solid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85800" y="76200"/>
            <a:ext cx="8229600" cy="1143000"/>
          </a:xfrm>
        </p:spPr>
        <p:txBody>
          <a:bodyPr rtlCol="0">
            <a:noAutofit/>
          </a:bodyPr>
          <a:lstStyle/>
          <a:p>
            <a:pPr eaLnBrk="1" fontAlgn="auto" hangingPunct="1">
              <a:spcAft>
                <a:spcPts val="0"/>
              </a:spcAft>
              <a:defRPr/>
            </a:pPr>
            <a:r>
              <a:rPr lang="en-US" sz="4000" dirty="0">
                <a:solidFill>
                  <a:srgbClr val="9EB060"/>
                </a:solidFill>
                <a:effectLst>
                  <a:outerShdw blurRad="50800" dist="38100" dir="2700000">
                    <a:srgbClr val="000000">
                      <a:alpha val="43000"/>
                    </a:srgbClr>
                  </a:outerShdw>
                </a:effectLst>
                <a:ea typeface="+mj-ea"/>
              </a:rPr>
              <a:t>Medical Intelligence Briefings</a:t>
            </a:r>
            <a:r>
              <a:rPr lang="en-US" sz="4000" dirty="0">
                <a:solidFill>
                  <a:schemeClr val="tx1">
                    <a:lumMod val="85000"/>
                    <a:lumOff val="15000"/>
                  </a:schemeClr>
                </a:solidFill>
                <a:ea typeface="+mj-ea"/>
              </a:rPr>
              <a:t/>
            </a:r>
            <a:br>
              <a:rPr lang="en-US" sz="4000" dirty="0">
                <a:solidFill>
                  <a:schemeClr val="tx1">
                    <a:lumMod val="85000"/>
                    <a:lumOff val="15000"/>
                  </a:schemeClr>
                </a:solidFill>
                <a:ea typeface="+mj-ea"/>
              </a:rPr>
            </a:br>
            <a:r>
              <a:rPr lang="en-US" sz="2800" i="1" dirty="0">
                <a:solidFill>
                  <a:srgbClr val="002060"/>
                </a:solidFill>
                <a:ea typeface="+mj-ea"/>
              </a:rPr>
              <a:t>Forum for information sharing</a:t>
            </a:r>
          </a:p>
        </p:txBody>
      </p:sp>
      <p:sp>
        <p:nvSpPr>
          <p:cNvPr id="52227" name="Rectangle 3"/>
          <p:cNvSpPr>
            <a:spLocks noGrp="1" noChangeArrowheads="1"/>
          </p:cNvSpPr>
          <p:nvPr>
            <p:ph type="body" idx="1"/>
          </p:nvPr>
        </p:nvSpPr>
        <p:spPr>
          <a:xfrm>
            <a:off x="228600" y="1371600"/>
            <a:ext cx="8229600" cy="4800600"/>
          </a:xfrm>
        </p:spPr>
        <p:txBody>
          <a:bodyPr/>
          <a:lstStyle/>
          <a:p>
            <a:pPr eaLnBrk="1" hangingPunct="1">
              <a:lnSpc>
                <a:spcPct val="80000"/>
              </a:lnSpc>
            </a:pPr>
            <a:r>
              <a:rPr lang="en-US" sz="2800" smtClean="0"/>
              <a:t>Monthly Medical Intelligence Briefings are provided to health care and public safety partners. </a:t>
            </a:r>
          </a:p>
          <a:p>
            <a:pPr lvl="1" eaLnBrk="1" hangingPunct="1">
              <a:lnSpc>
                <a:spcPct val="80000"/>
              </a:lnSpc>
            </a:pPr>
            <a:r>
              <a:rPr lang="en-US" sz="2400" smtClean="0"/>
              <a:t>Facilitated by the Boston EMS liaison to the Boston Regional Intelligence Center</a:t>
            </a:r>
          </a:p>
          <a:p>
            <a:pPr lvl="1" eaLnBrk="1" hangingPunct="1">
              <a:lnSpc>
                <a:spcPct val="80000"/>
              </a:lnSpc>
            </a:pPr>
            <a:r>
              <a:rPr lang="en-US" sz="2400" smtClean="0"/>
              <a:t> CDC Updates</a:t>
            </a:r>
          </a:p>
          <a:p>
            <a:pPr lvl="1" eaLnBrk="1" hangingPunct="1">
              <a:lnSpc>
                <a:spcPct val="80000"/>
              </a:lnSpc>
            </a:pPr>
            <a:r>
              <a:rPr lang="en-US" sz="2400" smtClean="0"/>
              <a:t>Keynote speaker – at each meeting a representative from a partner agency presents on their program, a recent exercise, or other matters pertaining to medical preparedness</a:t>
            </a:r>
          </a:p>
          <a:p>
            <a:pPr lvl="1" eaLnBrk="1" hangingPunct="1">
              <a:lnSpc>
                <a:spcPct val="80000"/>
              </a:lnSpc>
            </a:pPr>
            <a:r>
              <a:rPr lang="en-US" sz="2400" smtClean="0"/>
              <a:t>Medical Intelligence reports are 		    generated and sent via email to 	     	 participants. </a:t>
            </a:r>
          </a:p>
        </p:txBody>
      </p:sp>
      <p:pic>
        <p:nvPicPr>
          <p:cNvPr id="52228" name="Picture 4" descr="DSC00108"/>
          <p:cNvPicPr>
            <a:picLocks noChangeAspect="1" noChangeArrowheads="1"/>
          </p:cNvPicPr>
          <p:nvPr/>
        </p:nvPicPr>
        <p:blipFill>
          <a:blip r:embed="rId2"/>
          <a:srcRect b="14999"/>
          <a:stretch>
            <a:fillRect/>
          </a:stretch>
        </p:blipFill>
        <p:spPr bwMode="auto">
          <a:xfrm>
            <a:off x="5638800" y="4622800"/>
            <a:ext cx="3505200" cy="2235200"/>
          </a:xfrm>
          <a:prstGeom prst="rect">
            <a:avLst/>
          </a:prstGeom>
          <a:noFill/>
          <a:ln w="15875">
            <a:solidFill>
              <a:srgbClr val="000000"/>
            </a:solid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MIC-04-30-09 001"/>
          <p:cNvPicPr>
            <a:picLocks noChangeAspect="1" noChangeArrowheads="1"/>
          </p:cNvPicPr>
          <p:nvPr/>
        </p:nvPicPr>
        <p:blipFill>
          <a:blip r:embed="rId3"/>
          <a:srcRect/>
          <a:stretch>
            <a:fillRect/>
          </a:stretch>
        </p:blipFill>
        <p:spPr bwMode="auto">
          <a:xfrm>
            <a:off x="0" y="0"/>
            <a:ext cx="9144000" cy="6875463"/>
          </a:xfrm>
          <a:prstGeom prst="rect">
            <a:avLst/>
          </a:prstGeom>
          <a:noFill/>
          <a:ln w="9525">
            <a:noFill/>
            <a:miter lim="800000"/>
            <a:headEnd/>
            <a:tailEnd/>
          </a:ln>
        </p:spPr>
      </p:pic>
      <p:sp>
        <p:nvSpPr>
          <p:cNvPr id="75779" name="Text Box 3"/>
          <p:cNvSpPr txBox="1">
            <a:spLocks noChangeArrowheads="1"/>
          </p:cNvSpPr>
          <p:nvPr/>
        </p:nvSpPr>
        <p:spPr bwMode="auto">
          <a:xfrm>
            <a:off x="0" y="5657671"/>
            <a:ext cx="9144000" cy="1200329"/>
          </a:xfrm>
          <a:prstGeom prst="rect">
            <a:avLst/>
          </a:prstGeom>
          <a:noFill/>
          <a:ln w="9525">
            <a:noFill/>
            <a:miter lim="800000"/>
            <a:headEnd/>
            <a:tailEnd/>
          </a:ln>
        </p:spPr>
        <p:txBody>
          <a:bodyPr>
            <a:spAutoFit/>
            <a:scene3d>
              <a:camera prst="orthographicFront"/>
              <a:lightRig rig="balanced" dir="t">
                <a:rot lat="0" lon="0" rev="2100000"/>
              </a:lightRig>
            </a:scene3d>
            <a:sp3d extrusionH="57150" prstMaterial="metal">
              <a:bevelT w="38100" h="25400"/>
              <a:contourClr>
                <a:schemeClr val="bg2"/>
              </a:contourClr>
            </a:sp3d>
          </a:bodyPr>
          <a:lstStyle/>
          <a:p>
            <a:pPr algn="ctr" fontAlgn="auto">
              <a:spcBef>
                <a:spcPts val="0"/>
              </a:spcBef>
              <a:spcAft>
                <a:spcPts val="0"/>
              </a:spcAft>
              <a:defRPr/>
            </a:pPr>
            <a:r>
              <a:rPr lang="en-US" sz="3600" b="1" dirty="0">
                <a:ln w="3175">
                  <a:noFill/>
                </a:ln>
                <a:effectLst>
                  <a:outerShdw blurRad="50800" dist="38100" dir="5400000" algn="t" rotWithShape="0">
                    <a:prstClr val="black">
                      <a:alpha val="40000"/>
                    </a:prstClr>
                  </a:outerShdw>
                </a:effectLst>
                <a:latin typeface="+mn-lt"/>
                <a:ea typeface="ＭＳ Ｐゴシック" pitchFamily="-111" charset="-128"/>
              </a:rPr>
              <a:t>MIC used to manage the City’s Spring response to H1N1</a:t>
            </a: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5488" y="152400"/>
            <a:ext cx="7693025" cy="1143000"/>
          </a:xfrm>
        </p:spPr>
        <p:txBody>
          <a:bodyPr>
            <a:noAutofit/>
          </a:bodyPr>
          <a:lstStyle/>
          <a:p>
            <a:pPr eaLnBrk="1" hangingPunct="1">
              <a:defRPr/>
            </a:pPr>
            <a:r>
              <a:rPr lang="en-US" smtClean="0">
                <a:solidFill>
                  <a:srgbClr val="FF6600"/>
                </a:solidFill>
                <a:effectLst>
                  <a:outerShdw blurRad="38100" dist="38100" dir="2700000" algn="tl">
                    <a:srgbClr val="FFFFFF"/>
                  </a:outerShdw>
                </a:effectLst>
              </a:rPr>
              <a:t>Exercises</a:t>
            </a:r>
          </a:p>
        </p:txBody>
      </p:sp>
      <p:sp>
        <p:nvSpPr>
          <p:cNvPr id="54275" name="Content Placeholder 2"/>
          <p:cNvSpPr>
            <a:spLocks noGrp="1"/>
          </p:cNvSpPr>
          <p:nvPr>
            <p:ph idx="1"/>
          </p:nvPr>
        </p:nvSpPr>
        <p:spPr>
          <a:xfrm>
            <a:off x="573088" y="1457325"/>
            <a:ext cx="7693025" cy="4572000"/>
          </a:xfrm>
        </p:spPr>
        <p:txBody>
          <a:bodyPr/>
          <a:lstStyle/>
          <a:p>
            <a:pPr eaLnBrk="1" hangingPunct="1"/>
            <a:r>
              <a:rPr lang="en-US" sz="3100" smtClean="0"/>
              <a:t>Functional and Table Top exercises allow responders to practice responding during hypothetical and controlled situations. </a:t>
            </a:r>
          </a:p>
          <a:p>
            <a:pPr eaLnBrk="1" hangingPunct="1"/>
            <a:r>
              <a:rPr lang="en-US" sz="3100" smtClean="0"/>
              <a:t>While the hope is to see what works, the goal is often to identify gaps and shortcomings, so that 			     they may be addressed 		     before real emergencies occur. </a:t>
            </a:r>
          </a:p>
        </p:txBody>
      </p:sp>
      <p:pic>
        <p:nvPicPr>
          <p:cNvPr id="54276" name="Picture 14" descr="DSC00063"/>
          <p:cNvPicPr>
            <a:picLocks noChangeAspect="1" noChangeArrowheads="1"/>
          </p:cNvPicPr>
          <p:nvPr/>
        </p:nvPicPr>
        <p:blipFill>
          <a:blip r:embed="rId2"/>
          <a:srcRect t="3000" b="20250"/>
          <a:stretch>
            <a:fillRect/>
          </a:stretch>
        </p:blipFill>
        <p:spPr bwMode="auto">
          <a:xfrm>
            <a:off x="5149850" y="4635500"/>
            <a:ext cx="3994150" cy="2298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ChangeArrowheads="1"/>
          </p:cNvSpPr>
          <p:nvPr>
            <p:ph type="title"/>
          </p:nvPr>
        </p:nvSpPr>
        <p:spPr>
          <a:xfrm>
            <a:off x="0" y="-152400"/>
            <a:ext cx="9144000" cy="1143000"/>
          </a:xfrm>
        </p:spPr>
        <p:txBody>
          <a:bodyPr rtlCol="0">
            <a:noAutofit/>
          </a:bodyPr>
          <a:lstStyle/>
          <a:p>
            <a:pPr eaLnBrk="1" fontAlgn="auto" hangingPunct="1">
              <a:spcAft>
                <a:spcPts val="0"/>
              </a:spcAft>
              <a:defRPr/>
            </a:pPr>
            <a:r>
              <a:rPr lang="en-US" sz="3600" dirty="0">
                <a:solidFill>
                  <a:srgbClr val="FF6600"/>
                </a:solidFill>
                <a:effectLst>
                  <a:outerShdw blurRad="50800" dist="38100" dir="2700000">
                    <a:srgbClr val="000000">
                      <a:alpha val="43000"/>
                    </a:srgbClr>
                  </a:outerShdw>
                </a:effectLst>
                <a:ea typeface="+mj-ea"/>
              </a:rPr>
              <a:t>Multi-Agency &amp; Multi-Jurisdictional Drills</a:t>
            </a:r>
          </a:p>
        </p:txBody>
      </p:sp>
      <p:sp>
        <p:nvSpPr>
          <p:cNvPr id="55299" name="Rectangle 3"/>
          <p:cNvSpPr>
            <a:spLocks noGrp="1" noChangeArrowheads="1"/>
          </p:cNvSpPr>
          <p:nvPr>
            <p:ph type="body" idx="1"/>
          </p:nvPr>
        </p:nvSpPr>
        <p:spPr>
          <a:xfrm>
            <a:off x="101600" y="914400"/>
            <a:ext cx="6934200" cy="3276600"/>
          </a:xfrm>
        </p:spPr>
        <p:txBody>
          <a:bodyPr/>
          <a:lstStyle/>
          <a:p>
            <a:pPr eaLnBrk="1" hangingPunct="1">
              <a:lnSpc>
                <a:spcPct val="80000"/>
              </a:lnSpc>
              <a:buFontTx/>
              <a:buNone/>
            </a:pPr>
            <a:r>
              <a:rPr lang="en-US" sz="2800" smtClean="0"/>
              <a:t>Regional Drills have included police, fire, EMS, city and state emergency management, the Mayors Office of Emergency Preparedness, public health, hospitals, coast guard, Massport, media, and hundreds of volunteers who served as victims across two cities.   </a:t>
            </a:r>
          </a:p>
          <a:p>
            <a:pPr eaLnBrk="1" hangingPunct="1">
              <a:lnSpc>
                <a:spcPct val="80000"/>
              </a:lnSpc>
              <a:buFontTx/>
              <a:buNone/>
            </a:pPr>
            <a:endParaRPr lang="en-US" sz="2800" smtClean="0"/>
          </a:p>
        </p:txBody>
      </p:sp>
      <p:pic>
        <p:nvPicPr>
          <p:cNvPr id="55300" name="Picture 5" descr="terrordrill091806"/>
          <p:cNvPicPr>
            <a:picLocks noChangeAspect="1" noChangeArrowheads="1"/>
          </p:cNvPicPr>
          <p:nvPr/>
        </p:nvPicPr>
        <p:blipFill>
          <a:blip r:embed="rId3"/>
          <a:srcRect/>
          <a:stretch>
            <a:fillRect/>
          </a:stretch>
        </p:blipFill>
        <p:spPr bwMode="auto">
          <a:xfrm>
            <a:off x="7154863" y="2476500"/>
            <a:ext cx="1989137" cy="2628900"/>
          </a:xfrm>
          <a:prstGeom prst="rect">
            <a:avLst/>
          </a:prstGeom>
          <a:noFill/>
          <a:ln w="9525">
            <a:noFill/>
            <a:miter lim="800000"/>
            <a:headEnd/>
            <a:tailEnd/>
          </a:ln>
        </p:spPr>
      </p:pic>
      <p:pic>
        <p:nvPicPr>
          <p:cNvPr id="55301" name="Picture 13" descr="operationatlas26yz"/>
          <p:cNvPicPr>
            <a:picLocks noChangeAspect="1" noChangeArrowheads="1"/>
          </p:cNvPicPr>
          <p:nvPr/>
        </p:nvPicPr>
        <p:blipFill>
          <a:blip r:embed="rId4"/>
          <a:srcRect/>
          <a:stretch>
            <a:fillRect/>
          </a:stretch>
        </p:blipFill>
        <p:spPr bwMode="auto">
          <a:xfrm>
            <a:off x="6858000" y="914400"/>
            <a:ext cx="2286000" cy="1714500"/>
          </a:xfrm>
          <a:prstGeom prst="rect">
            <a:avLst/>
          </a:prstGeom>
          <a:noFill/>
          <a:ln w="9525">
            <a:noFill/>
            <a:miter lim="800000"/>
            <a:headEnd/>
            <a:tailEnd/>
          </a:ln>
        </p:spPr>
      </p:pic>
      <p:pic>
        <p:nvPicPr>
          <p:cNvPr id="55302" name="Picture 15" descr="DCP_3600"/>
          <p:cNvPicPr>
            <a:picLocks noChangeAspect="1" noChangeArrowheads="1"/>
          </p:cNvPicPr>
          <p:nvPr/>
        </p:nvPicPr>
        <p:blipFill>
          <a:blip r:embed="rId5"/>
          <a:srcRect/>
          <a:stretch>
            <a:fillRect/>
          </a:stretch>
        </p:blipFill>
        <p:spPr bwMode="auto">
          <a:xfrm>
            <a:off x="0" y="3810000"/>
            <a:ext cx="4572000" cy="3048000"/>
          </a:xfrm>
          <a:prstGeom prst="rect">
            <a:avLst/>
          </a:prstGeom>
          <a:noFill/>
          <a:ln w="9525">
            <a:noFill/>
            <a:miter lim="800000"/>
            <a:headEnd/>
            <a:tailEnd/>
          </a:ln>
        </p:spPr>
      </p:pic>
      <p:pic>
        <p:nvPicPr>
          <p:cNvPr id="55303" name="Picture 7" descr="Victims in makeup to simulate wounds wore white suits so that rescuers could find them in the terrorist attack drill."/>
          <p:cNvPicPr>
            <a:picLocks noChangeAspect="1" noChangeArrowheads="1"/>
          </p:cNvPicPr>
          <p:nvPr/>
        </p:nvPicPr>
        <p:blipFill>
          <a:blip r:embed="rId6"/>
          <a:srcRect/>
          <a:stretch>
            <a:fillRect/>
          </a:stretch>
        </p:blipFill>
        <p:spPr bwMode="auto">
          <a:xfrm>
            <a:off x="4127500" y="3810000"/>
            <a:ext cx="3378200" cy="2686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2"/>
          <p:cNvSpPr>
            <a:spLocks noGrp="1" noChangeArrowheads="1"/>
          </p:cNvSpPr>
          <p:nvPr>
            <p:ph type="title"/>
          </p:nvPr>
        </p:nvSpPr>
        <p:spPr>
          <a:xfrm>
            <a:off x="725488" y="152400"/>
            <a:ext cx="7693025" cy="1143000"/>
          </a:xfrm>
        </p:spPr>
        <p:txBody>
          <a:bodyPr rtlCol="0">
            <a:noAutofit/>
          </a:bodyPr>
          <a:lstStyle/>
          <a:p>
            <a:pPr eaLnBrk="1" fontAlgn="auto" hangingPunct="1">
              <a:spcAft>
                <a:spcPts val="0"/>
              </a:spcAft>
              <a:defRPr/>
            </a:pPr>
            <a:r>
              <a:rPr lang="en-US" dirty="0">
                <a:solidFill>
                  <a:srgbClr val="FF6600"/>
                </a:solidFill>
                <a:effectLst>
                  <a:outerShdw blurRad="50800" dist="38100" dir="2700000">
                    <a:srgbClr val="000000">
                      <a:alpha val="43000"/>
                    </a:srgbClr>
                  </a:outerShdw>
                </a:effectLst>
                <a:ea typeface="+mj-ea"/>
              </a:rPr>
              <a:t>Table-Top Exercises</a:t>
            </a:r>
          </a:p>
        </p:txBody>
      </p:sp>
      <p:sp>
        <p:nvSpPr>
          <p:cNvPr id="56323" name="Rectangle 3"/>
          <p:cNvSpPr>
            <a:spLocks noGrp="1" noChangeArrowheads="1"/>
          </p:cNvSpPr>
          <p:nvPr>
            <p:ph type="body" idx="1"/>
          </p:nvPr>
        </p:nvSpPr>
        <p:spPr>
          <a:xfrm>
            <a:off x="457200" y="1457325"/>
            <a:ext cx="8305800" cy="4800600"/>
          </a:xfrm>
        </p:spPr>
        <p:txBody>
          <a:bodyPr/>
          <a:lstStyle/>
          <a:p>
            <a:pPr eaLnBrk="1" hangingPunct="1">
              <a:lnSpc>
                <a:spcPct val="80000"/>
              </a:lnSpc>
              <a:buFontTx/>
              <a:buNone/>
            </a:pPr>
            <a:r>
              <a:rPr lang="en-US" sz="2800" smtClean="0"/>
              <a:t>Recent table-top exercises have included a regional hospital evacuation drill (with over 600 participants), a city bubonic plague exercise, and an anthrax release scenario – this is within a ten month period between 2005 and 2006. </a:t>
            </a:r>
          </a:p>
          <a:p>
            <a:pPr eaLnBrk="1" hangingPunct="1">
              <a:lnSpc>
                <a:spcPct val="80000"/>
              </a:lnSpc>
              <a:buFontTx/>
              <a:buNone/>
            </a:pPr>
            <a:r>
              <a:rPr lang="en-US" sz="2800" smtClean="0"/>
              <a:t>The exercises include representatives from each agency that would be involved in the response effort. </a:t>
            </a:r>
          </a:p>
          <a:p>
            <a:pPr eaLnBrk="1" hangingPunct="1">
              <a:lnSpc>
                <a:spcPct val="80000"/>
              </a:lnSpc>
              <a:buFontTx/>
              <a:buNone/>
            </a:pPr>
            <a:r>
              <a:rPr lang="en-US" sz="2800" smtClean="0"/>
              <a:t>Through these drills, relationships have been built, protocols established, weaknesses identified and addressed, and local capabilities strengthened. </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eaLnBrk="1" hangingPunct="1">
              <a:defRPr/>
            </a:pPr>
            <a:r>
              <a:rPr lang="en-US" smtClean="0">
                <a:effectLst>
                  <a:outerShdw blurRad="38100" dist="38100" dir="2700000" algn="tl">
                    <a:srgbClr val="738450"/>
                  </a:outerShdw>
                </a:effectLst>
              </a:rPr>
              <a:t>MCIs</a:t>
            </a:r>
            <a:r>
              <a:rPr lang="en-US" sz="4400" smtClean="0">
                <a:effectLst>
                  <a:outerShdw blurRad="38100" dist="38100" dir="2700000" algn="tl">
                    <a:srgbClr val="738450"/>
                  </a:outerShdw>
                </a:effectLst>
              </a:rPr>
              <a:t/>
            </a:r>
            <a:br>
              <a:rPr lang="en-US" sz="4400" smtClean="0">
                <a:effectLst>
                  <a:outerShdw blurRad="38100" dist="38100" dir="2700000" algn="tl">
                    <a:srgbClr val="738450"/>
                  </a:outerShdw>
                </a:effectLst>
              </a:rPr>
            </a:br>
            <a:r>
              <a:rPr lang="en-US" sz="4400" smtClean="0">
                <a:effectLst>
                  <a:outerShdw blurRad="38100" dist="38100" dir="2700000" algn="tl">
                    <a:srgbClr val="738450"/>
                  </a:outerShdw>
                </a:effectLst>
              </a:rPr>
              <a:t>Responding to Real Disasters</a:t>
            </a:r>
          </a:p>
        </p:txBody>
      </p:sp>
      <p:pic>
        <p:nvPicPr>
          <p:cNvPr id="57347" name="Picture 2" descr="http://cache.boston.com/resize/bonzai-fba/Globe_Photo/2009/06/14/1245034292_3320/539w.jpg"/>
          <p:cNvPicPr>
            <a:picLocks noChangeAspect="1" noChangeArrowheads="1"/>
          </p:cNvPicPr>
          <p:nvPr/>
        </p:nvPicPr>
        <p:blipFill>
          <a:blip r:embed="rId2"/>
          <a:srcRect/>
          <a:stretch>
            <a:fillRect/>
          </a:stretch>
        </p:blipFill>
        <p:spPr bwMode="auto">
          <a:xfrm>
            <a:off x="1416050" y="1974850"/>
            <a:ext cx="6330950" cy="4203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eaLnBrk="1" hangingPunct="1">
              <a:defRPr/>
            </a:pPr>
            <a:r>
              <a:rPr lang="en-US" smtClean="0">
                <a:effectLst>
                  <a:outerShdw blurRad="38100" dist="38100" dir="2700000" algn="tl">
                    <a:srgbClr val="738450"/>
                  </a:outerShdw>
                </a:effectLst>
              </a:rPr>
              <a:t>MBTA Train Collision</a:t>
            </a:r>
            <a:r>
              <a:rPr lang="en-US" smtClean="0"/>
              <a:t/>
            </a:r>
            <a:br>
              <a:rPr lang="en-US" smtClean="0"/>
            </a:br>
            <a:r>
              <a:rPr lang="en-US" sz="2400" smtClean="0"/>
              <a:t>May 8, 2009</a:t>
            </a:r>
            <a:endParaRPr lang="en-US" smtClean="0"/>
          </a:p>
        </p:txBody>
      </p:sp>
      <p:sp>
        <p:nvSpPr>
          <p:cNvPr id="58371" name="Content Placeholder 2"/>
          <p:cNvSpPr>
            <a:spLocks noGrp="1"/>
          </p:cNvSpPr>
          <p:nvPr>
            <p:ph sz="half" idx="1"/>
          </p:nvPr>
        </p:nvSpPr>
        <p:spPr>
          <a:xfrm>
            <a:off x="723900" y="1587500"/>
            <a:ext cx="3776663" cy="4583113"/>
          </a:xfrm>
        </p:spPr>
        <p:txBody>
          <a:bodyPr/>
          <a:lstStyle/>
          <a:p>
            <a:pPr eaLnBrk="1" hangingPunct="1"/>
            <a:endParaRPr lang="en-US" smtClean="0"/>
          </a:p>
          <a:p>
            <a:pPr eaLnBrk="1" hangingPunct="1"/>
            <a:endParaRPr lang="en-US" smtClean="0"/>
          </a:p>
        </p:txBody>
      </p:sp>
      <p:sp>
        <p:nvSpPr>
          <p:cNvPr id="58372" name="Content Placeholder 3"/>
          <p:cNvSpPr>
            <a:spLocks noGrp="1"/>
          </p:cNvSpPr>
          <p:nvPr>
            <p:ph sz="half" idx="2"/>
          </p:nvPr>
        </p:nvSpPr>
        <p:spPr>
          <a:xfrm>
            <a:off x="723900" y="1901825"/>
            <a:ext cx="3776663" cy="4584700"/>
          </a:xfrm>
        </p:spPr>
        <p:txBody>
          <a:bodyPr/>
          <a:lstStyle/>
          <a:p>
            <a:pPr eaLnBrk="1" hangingPunct="1"/>
            <a:r>
              <a:rPr lang="en-US" smtClean="0"/>
              <a:t>Friday night at 7:18PM in the heart of down town (Government Center)</a:t>
            </a:r>
          </a:p>
          <a:p>
            <a:pPr eaLnBrk="1" hangingPunct="1"/>
            <a:r>
              <a:rPr lang="en-US" smtClean="0"/>
              <a:t>Trolley Driver texting girlfriend rear ends another trolley</a:t>
            </a:r>
          </a:p>
          <a:p>
            <a:pPr eaLnBrk="1" hangingPunct="1"/>
            <a:r>
              <a:rPr lang="en-US" smtClean="0"/>
              <a:t>100 passengers, 46 people injured</a:t>
            </a:r>
          </a:p>
        </p:txBody>
      </p:sp>
      <p:pic>
        <p:nvPicPr>
          <p:cNvPr id="58373" name="Picture 2" descr="http://www.thebostonchannel.com/2009/0509/19412683_480X180.jpg"/>
          <p:cNvPicPr>
            <a:picLocks noChangeAspect="1" noChangeArrowheads="1"/>
          </p:cNvPicPr>
          <p:nvPr/>
        </p:nvPicPr>
        <p:blipFill>
          <a:blip r:embed="rId2"/>
          <a:srcRect/>
          <a:stretch>
            <a:fillRect/>
          </a:stretch>
        </p:blipFill>
        <p:spPr bwMode="auto">
          <a:xfrm>
            <a:off x="4667250" y="1901825"/>
            <a:ext cx="4405313" cy="1652588"/>
          </a:xfrm>
          <a:prstGeom prst="rect">
            <a:avLst/>
          </a:prstGeom>
          <a:noFill/>
          <a:ln w="9525">
            <a:noFill/>
            <a:miter lim="800000"/>
            <a:headEnd/>
            <a:tailEnd/>
          </a:ln>
        </p:spPr>
      </p:pic>
      <p:pic>
        <p:nvPicPr>
          <p:cNvPr id="58374" name="Picture 4" descr="http://www.thebostonchannel.com/2009/0509/19412407_640X480.jpg"/>
          <p:cNvPicPr>
            <a:picLocks noChangeAspect="1" noChangeArrowheads="1"/>
          </p:cNvPicPr>
          <p:nvPr/>
        </p:nvPicPr>
        <p:blipFill>
          <a:blip r:embed="rId3"/>
          <a:srcRect/>
          <a:stretch>
            <a:fillRect/>
          </a:stretch>
        </p:blipFill>
        <p:spPr bwMode="auto">
          <a:xfrm>
            <a:off x="4667250" y="3554413"/>
            <a:ext cx="4405313" cy="33035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3900" y="534988"/>
            <a:ext cx="7691438" cy="1143000"/>
          </a:xfrm>
        </p:spPr>
        <p:txBody>
          <a:bodyPr>
            <a:noAutofit/>
          </a:bodyPr>
          <a:lstStyle/>
          <a:p>
            <a:pPr eaLnBrk="1" hangingPunct="1">
              <a:defRPr/>
            </a:pPr>
            <a:r>
              <a:rPr lang="en-US" smtClean="0">
                <a:effectLst>
                  <a:outerShdw blurRad="38100" dist="38100" dir="2700000" algn="tl">
                    <a:srgbClr val="738450"/>
                  </a:outerShdw>
                </a:effectLst>
              </a:rPr>
              <a:t>Cement Explosion Over School Bus Company Lot</a:t>
            </a:r>
            <a:r>
              <a:rPr lang="en-US" smtClean="0"/>
              <a:t/>
            </a:r>
            <a:br>
              <a:rPr lang="en-US" smtClean="0"/>
            </a:br>
            <a:r>
              <a:rPr lang="en-US" sz="2800" smtClean="0"/>
              <a:t>September 29, 2006</a:t>
            </a:r>
            <a:endParaRPr lang="en-US" smtClean="0"/>
          </a:p>
        </p:txBody>
      </p:sp>
      <p:sp>
        <p:nvSpPr>
          <p:cNvPr id="59395" name="Content Placeholder 2"/>
          <p:cNvSpPr>
            <a:spLocks noGrp="1"/>
          </p:cNvSpPr>
          <p:nvPr>
            <p:ph sz="half" idx="1"/>
          </p:nvPr>
        </p:nvSpPr>
        <p:spPr>
          <a:xfrm>
            <a:off x="5019675" y="2432050"/>
            <a:ext cx="3776663" cy="3859213"/>
          </a:xfrm>
        </p:spPr>
        <p:txBody>
          <a:bodyPr/>
          <a:lstStyle/>
          <a:p>
            <a:pPr eaLnBrk="1" hangingPunct="1">
              <a:lnSpc>
                <a:spcPct val="80000"/>
              </a:lnSpc>
            </a:pPr>
            <a:r>
              <a:rPr lang="en-US" sz="2200" smtClean="0"/>
              <a:t>Friday at 12:45PM a concrete plant silo explodes, releasing 3000 pounds of powdered cement </a:t>
            </a:r>
          </a:p>
          <a:p>
            <a:pPr eaLnBrk="1" hangingPunct="1">
              <a:lnSpc>
                <a:spcPct val="80000"/>
              </a:lnSpc>
            </a:pPr>
            <a:r>
              <a:rPr lang="en-US" sz="2200" smtClean="0"/>
              <a:t>Covering 60 school buses with dust</a:t>
            </a:r>
          </a:p>
          <a:p>
            <a:pPr eaLnBrk="1" hangingPunct="1">
              <a:lnSpc>
                <a:spcPct val="80000"/>
              </a:lnSpc>
            </a:pPr>
            <a:r>
              <a:rPr lang="en-US" sz="2200" smtClean="0"/>
              <a:t>61 people presented with respiratory problems and had to be taken to local hospitals</a:t>
            </a:r>
          </a:p>
          <a:p>
            <a:pPr eaLnBrk="1" hangingPunct="1">
              <a:lnSpc>
                <a:spcPct val="80000"/>
              </a:lnSpc>
            </a:pPr>
            <a:endParaRPr lang="en-US" sz="2200" smtClean="0"/>
          </a:p>
        </p:txBody>
      </p:sp>
      <p:pic>
        <p:nvPicPr>
          <p:cNvPr id="824322" name="Picture 2" descr="http://cache.boston.com/bonzai-fba/Globe_Photo/2006/09/29/1159515831_2471.jpg"/>
          <p:cNvPicPr>
            <a:picLocks noChangeAspect="1" noChangeArrowheads="1"/>
          </p:cNvPicPr>
          <p:nvPr/>
        </p:nvPicPr>
        <p:blipFill>
          <a:blip r:embed="rId2"/>
          <a:srcRect/>
          <a:stretch>
            <a:fillRect/>
          </a:stretch>
        </p:blipFill>
        <p:spPr bwMode="auto">
          <a:xfrm>
            <a:off x="374051" y="2553418"/>
            <a:ext cx="4385032" cy="23636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ChangeArrowheads="1"/>
          </p:cNvSpPr>
          <p:nvPr>
            <p:ph type="title"/>
          </p:nvPr>
        </p:nvSpPr>
        <p:spPr>
          <a:xfrm>
            <a:off x="685800" y="0"/>
            <a:ext cx="7924800" cy="1143000"/>
          </a:xfrm>
        </p:spPr>
        <p:txBody>
          <a:bodyPr rtlCol="0">
            <a:noAutofit/>
          </a:bodyPr>
          <a:lstStyle/>
          <a:p>
            <a:pPr eaLnBrk="1" fontAlgn="auto" hangingPunct="1">
              <a:spcAft>
                <a:spcPts val="0"/>
              </a:spcAft>
              <a:defRPr/>
            </a:pPr>
            <a:r>
              <a:rPr lang="en-US" sz="4000" dirty="0">
                <a:solidFill>
                  <a:schemeClr val="tx1">
                    <a:lumMod val="85000"/>
                    <a:lumOff val="15000"/>
                  </a:schemeClr>
                </a:solidFill>
                <a:effectLst>
                  <a:outerShdw blurRad="50800" dist="38100" dir="2700000">
                    <a:srgbClr val="000000">
                      <a:alpha val="43000"/>
                    </a:srgbClr>
                  </a:outerShdw>
                </a:effectLst>
                <a:ea typeface="+mj-ea"/>
              </a:rPr>
              <a:t>Measles Outbreak Stopped- 2006</a:t>
            </a:r>
          </a:p>
        </p:txBody>
      </p:sp>
      <p:pic>
        <p:nvPicPr>
          <p:cNvPr id="217091" name="Picture 3"/>
          <p:cNvPicPr>
            <a:picLocks noChangeAspect="1" noChangeArrowheads="1"/>
          </p:cNvPicPr>
          <p:nvPr/>
        </p:nvPicPr>
        <p:blipFill>
          <a:blip r:embed="rId3"/>
          <a:srcRect/>
          <a:stretch>
            <a:fillRect/>
          </a:stretch>
        </p:blipFill>
        <p:spPr bwMode="auto">
          <a:xfrm>
            <a:off x="4792663" y="1066800"/>
            <a:ext cx="4351337" cy="5791200"/>
          </a:xfrm>
          <a:prstGeom prst="rect">
            <a:avLst/>
          </a:prstGeom>
          <a:noFill/>
          <a:ln w="9525">
            <a:noFill/>
            <a:miter lim="800000"/>
            <a:headEnd/>
            <a:tailEnd/>
          </a:ln>
          <a:effectLst>
            <a:outerShdw dist="139700" dir="2700000" algn="tl" rotWithShape="0">
              <a:srgbClr val="333333">
                <a:alpha val="64999"/>
              </a:srgbClr>
            </a:outerShdw>
          </a:effectLst>
        </p:spPr>
      </p:pic>
      <p:sp>
        <p:nvSpPr>
          <p:cNvPr id="60420" name="Rectangle 4"/>
          <p:cNvSpPr>
            <a:spLocks noGrp="1" noChangeArrowheads="1"/>
          </p:cNvSpPr>
          <p:nvPr>
            <p:ph type="body" idx="1"/>
          </p:nvPr>
        </p:nvSpPr>
        <p:spPr>
          <a:xfrm>
            <a:off x="144463" y="1017588"/>
            <a:ext cx="4724400" cy="5562600"/>
          </a:xfrm>
        </p:spPr>
        <p:txBody>
          <a:bodyPr/>
          <a:lstStyle/>
          <a:p>
            <a:pPr eaLnBrk="1" hangingPunct="1">
              <a:lnSpc>
                <a:spcPct val="70000"/>
              </a:lnSpc>
            </a:pPr>
            <a:r>
              <a:rPr lang="en-US" smtClean="0"/>
              <a:t>Initial case at the John Hancock building in Boston infected co-workers</a:t>
            </a:r>
          </a:p>
          <a:p>
            <a:pPr eaLnBrk="1" hangingPunct="1">
              <a:lnSpc>
                <a:spcPct val="70000"/>
              </a:lnSpc>
            </a:pPr>
            <a:r>
              <a:rPr lang="en-US" smtClean="0"/>
              <a:t>Measles spread throughout the office and city (the immigrant population was particularly vulnerable).</a:t>
            </a:r>
          </a:p>
          <a:p>
            <a:pPr eaLnBrk="1" hangingPunct="1">
              <a:lnSpc>
                <a:spcPct val="70000"/>
              </a:lnSpc>
            </a:pPr>
            <a:r>
              <a:rPr lang="en-US" smtClean="0"/>
              <a:t>BPHC and Boston EMS rapidly responded, providing free vaccinations at the Hancock building and throughout the community</a:t>
            </a:r>
          </a:p>
          <a:p>
            <a:pPr eaLnBrk="1" hangingPunct="1">
              <a:lnSpc>
                <a:spcPct val="70000"/>
              </a:lnSpc>
            </a:pPr>
            <a:r>
              <a:rPr lang="en-US" smtClean="0"/>
              <a:t>The quick and coordinated response stopped what could have been a very serious infectious disease outbreak</a:t>
            </a:r>
          </a:p>
          <a:p>
            <a:pPr eaLnBrk="1" hangingPunct="1">
              <a:lnSpc>
                <a:spcPct val="70000"/>
              </a:lnSpc>
              <a:buFontTx/>
              <a:buNone/>
            </a:pPr>
            <a:endParaRPr lang="en-US" smtClean="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09738" y="2070100"/>
            <a:ext cx="5724525" cy="1846263"/>
          </a:xfrm>
        </p:spPr>
        <p:txBody>
          <a:bodyPr/>
          <a:lstStyle/>
          <a:p>
            <a:pPr>
              <a:defRPr/>
            </a:pPr>
            <a:r>
              <a:rPr lang="en-US" sz="4800" smtClean="0">
                <a:solidFill>
                  <a:srgbClr val="56633C"/>
                </a:solidFill>
                <a:effectLst>
                  <a:outerShdw blurRad="38100" dist="38100" dir="2700000" algn="tl">
                    <a:srgbClr val="FFFFFF"/>
                  </a:outerShdw>
                </a:effectLst>
                <a:ea typeface="ＭＳ Ｐゴシック" pitchFamily="26" charset="-128"/>
              </a:rPr>
              <a:t>H1N1 Influenza in Boston:</a:t>
            </a:r>
            <a:br>
              <a:rPr lang="en-US" sz="4800" smtClean="0">
                <a:solidFill>
                  <a:srgbClr val="56633C"/>
                </a:solidFill>
                <a:effectLst>
                  <a:outerShdw blurRad="38100" dist="38100" dir="2700000" algn="tl">
                    <a:srgbClr val="FFFFFF"/>
                  </a:outerShdw>
                </a:effectLst>
                <a:ea typeface="ＭＳ Ｐゴシック" pitchFamily="26" charset="-128"/>
              </a:rPr>
            </a:br>
            <a:r>
              <a:rPr lang="en-US" sz="4800" smtClean="0">
                <a:solidFill>
                  <a:srgbClr val="56633C"/>
                </a:solidFill>
                <a:effectLst>
                  <a:outerShdw blurRad="38100" dist="38100" dir="2700000" algn="tl">
                    <a:srgbClr val="FFFFFF"/>
                  </a:outerShdw>
                </a:effectLst>
                <a:ea typeface="ＭＳ Ｐゴシック" pitchFamily="26" charset="-128"/>
              </a:rPr>
              <a:t>Past, Present, and Future</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750888" y="187325"/>
            <a:ext cx="7693025" cy="1143000"/>
          </a:xfrm>
        </p:spPr>
        <p:txBody>
          <a:bodyPr/>
          <a:lstStyle/>
          <a:p>
            <a:pPr eaLnBrk="1" hangingPunct="1"/>
            <a:r>
              <a:rPr lang="en-US" smtClean="0"/>
              <a:t>Influenza</a:t>
            </a:r>
          </a:p>
        </p:txBody>
      </p:sp>
      <p:sp>
        <p:nvSpPr>
          <p:cNvPr id="62467" name="Content Placeholder 2"/>
          <p:cNvSpPr>
            <a:spLocks noGrp="1"/>
          </p:cNvSpPr>
          <p:nvPr>
            <p:ph sz="quarter" idx="1"/>
          </p:nvPr>
        </p:nvSpPr>
        <p:spPr>
          <a:xfrm>
            <a:off x="534988" y="1587500"/>
            <a:ext cx="8253412" cy="4572000"/>
          </a:xfrm>
        </p:spPr>
        <p:txBody>
          <a:bodyPr/>
          <a:lstStyle/>
          <a:p>
            <a:pPr eaLnBrk="1" hangingPunct="1"/>
            <a:r>
              <a:rPr lang="en-US" smtClean="0"/>
              <a:t>Occurs every year in Boston</a:t>
            </a:r>
          </a:p>
          <a:p>
            <a:pPr lvl="1" eaLnBrk="1" hangingPunct="1"/>
            <a:r>
              <a:rPr lang="en-US" smtClean="0"/>
              <a:t>Usually November to March</a:t>
            </a:r>
          </a:p>
          <a:p>
            <a:pPr eaLnBrk="1" hangingPunct="1"/>
            <a:r>
              <a:rPr lang="en-US" smtClean="0"/>
              <a:t>Different strains of influenza virus circulate</a:t>
            </a:r>
          </a:p>
          <a:p>
            <a:pPr lvl="1" eaLnBrk="1" hangingPunct="1"/>
            <a:r>
              <a:rPr lang="en-US" smtClean="0"/>
              <a:t>Immunity is strain specific</a:t>
            </a:r>
          </a:p>
          <a:p>
            <a:pPr eaLnBrk="1" hangingPunct="1"/>
            <a:r>
              <a:rPr lang="en-US" smtClean="0"/>
              <a:t>Each year in the United States</a:t>
            </a:r>
          </a:p>
          <a:p>
            <a:pPr lvl="1" eaLnBrk="1" hangingPunct="1"/>
            <a:r>
              <a:rPr lang="en-US" smtClean="0"/>
              <a:t>36,000 deaths</a:t>
            </a:r>
          </a:p>
          <a:p>
            <a:pPr eaLnBrk="1" hangingPunct="1"/>
            <a:r>
              <a:rPr lang="en-US" smtClean="0"/>
              <a:t>Novel H1N1 (a new influenza strain) appeared in Boston in April 2009</a:t>
            </a:r>
          </a:p>
          <a:p>
            <a:pPr eaLnBrk="1" hangingPunct="1"/>
            <a:endParaRPr lang="en-US" smtClean="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p:txBody>
          <a:bodyPr/>
          <a:lstStyle/>
          <a:p>
            <a:pPr eaLnBrk="1" hangingPunct="1"/>
            <a:r>
              <a:rPr lang="en-US" smtClean="0"/>
              <a:t>Influenza Transmission</a:t>
            </a:r>
          </a:p>
        </p:txBody>
      </p:sp>
      <p:sp>
        <p:nvSpPr>
          <p:cNvPr id="63491" name="Content Placeholder 2"/>
          <p:cNvSpPr>
            <a:spLocks noGrp="1"/>
          </p:cNvSpPr>
          <p:nvPr>
            <p:ph sz="quarter" idx="1"/>
          </p:nvPr>
        </p:nvSpPr>
        <p:spPr>
          <a:xfrm>
            <a:off x="725488" y="1457325"/>
            <a:ext cx="5853112" cy="5070475"/>
          </a:xfrm>
        </p:spPr>
        <p:txBody>
          <a:bodyPr/>
          <a:lstStyle/>
          <a:p>
            <a:pPr eaLnBrk="1" hangingPunct="1"/>
            <a:r>
              <a:rPr lang="en-US" sz="2800" smtClean="0"/>
              <a:t>Sick people shed virus from their nose and throat from one day before the onset of symptoms to about one week after</a:t>
            </a:r>
          </a:p>
          <a:p>
            <a:pPr lvl="1" eaLnBrk="1" hangingPunct="1"/>
            <a:r>
              <a:rPr lang="en-US" sz="2800" smtClean="0"/>
              <a:t>Immunocompromised people and children shed for longer periods of time</a:t>
            </a:r>
          </a:p>
          <a:p>
            <a:pPr eaLnBrk="1" hangingPunct="1"/>
            <a:r>
              <a:rPr lang="en-US" sz="2800" smtClean="0"/>
              <a:t>Influenza is primarily spread through respiratory droplets</a:t>
            </a:r>
          </a:p>
        </p:txBody>
      </p:sp>
      <p:pic>
        <p:nvPicPr>
          <p:cNvPr id="63492" name="Picture 2" descr="C:\My Documents\sneeze.jpg"/>
          <p:cNvPicPr>
            <a:picLocks noChangeAspect="1" noChangeArrowheads="1"/>
          </p:cNvPicPr>
          <p:nvPr/>
        </p:nvPicPr>
        <p:blipFill>
          <a:blip r:embed="rId2"/>
          <a:srcRect/>
          <a:stretch>
            <a:fillRect/>
          </a:stretch>
        </p:blipFill>
        <p:spPr bwMode="auto">
          <a:xfrm>
            <a:off x="6362700" y="4419600"/>
            <a:ext cx="2781300" cy="2438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p:txBody>
          <a:bodyPr/>
          <a:lstStyle/>
          <a:p>
            <a:pPr eaLnBrk="1" hangingPunct="1"/>
            <a:r>
              <a:rPr lang="en-US" smtClean="0"/>
              <a:t>Influenza Transmission</a:t>
            </a:r>
          </a:p>
        </p:txBody>
      </p:sp>
      <p:sp>
        <p:nvSpPr>
          <p:cNvPr id="64515" name="Content Placeholder 2"/>
          <p:cNvSpPr>
            <a:spLocks noGrp="1"/>
          </p:cNvSpPr>
          <p:nvPr>
            <p:ph sz="quarter" idx="1"/>
          </p:nvPr>
        </p:nvSpPr>
        <p:spPr/>
        <p:txBody>
          <a:bodyPr/>
          <a:lstStyle/>
          <a:p>
            <a:pPr eaLnBrk="1" hangingPunct="1"/>
            <a:r>
              <a:rPr lang="en-US" sz="3000" smtClean="0"/>
              <a:t>Influenza may also be transmitted through contact with contaminated surfaces, followed by eye, mouth, or nose contact</a:t>
            </a:r>
          </a:p>
          <a:p>
            <a:pPr lvl="1" eaLnBrk="1" hangingPunct="1"/>
            <a:r>
              <a:rPr lang="en-US" sz="3000" smtClean="0"/>
              <a:t>Most transmission is through the respiratory droplet route</a:t>
            </a:r>
          </a:p>
          <a:p>
            <a:pPr eaLnBrk="1" hangingPunct="1"/>
            <a:r>
              <a:rPr lang="en-US" sz="3000" smtClean="0"/>
              <a:t>Based on household studies, most transmission occurs in the first 3 to 4 days after exposure</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p:txBody>
          <a:bodyPr/>
          <a:lstStyle/>
          <a:p>
            <a:pPr eaLnBrk="1" hangingPunct="1"/>
            <a:r>
              <a:rPr lang="en-US" smtClean="0"/>
              <a:t>Influenza Symptoms</a:t>
            </a:r>
          </a:p>
        </p:txBody>
      </p:sp>
      <p:sp>
        <p:nvSpPr>
          <p:cNvPr id="65539" name="Content Placeholder 2"/>
          <p:cNvSpPr>
            <a:spLocks noGrp="1"/>
          </p:cNvSpPr>
          <p:nvPr>
            <p:ph sz="half" idx="1"/>
          </p:nvPr>
        </p:nvSpPr>
        <p:spPr>
          <a:xfrm>
            <a:off x="723900" y="1587500"/>
            <a:ext cx="3776663" cy="4583113"/>
          </a:xfrm>
        </p:spPr>
        <p:txBody>
          <a:bodyPr/>
          <a:lstStyle/>
          <a:p>
            <a:pPr eaLnBrk="1" hangingPunct="1"/>
            <a:r>
              <a:rPr lang="en-US" sz="3900" smtClean="0"/>
              <a:t>Fever</a:t>
            </a:r>
          </a:p>
          <a:p>
            <a:pPr eaLnBrk="1" hangingPunct="1"/>
            <a:r>
              <a:rPr lang="en-US" sz="3900" smtClean="0"/>
              <a:t>Cough</a:t>
            </a:r>
          </a:p>
          <a:p>
            <a:pPr eaLnBrk="1" hangingPunct="1"/>
            <a:r>
              <a:rPr lang="en-US" sz="3900" smtClean="0"/>
              <a:t>Muscle aches</a:t>
            </a:r>
          </a:p>
          <a:p>
            <a:pPr eaLnBrk="1" hangingPunct="1"/>
            <a:r>
              <a:rPr lang="en-US" sz="3900" smtClean="0"/>
              <a:t>Headache</a:t>
            </a:r>
          </a:p>
          <a:p>
            <a:pPr eaLnBrk="1" hangingPunct="1"/>
            <a:endParaRPr lang="en-US" smtClean="0"/>
          </a:p>
        </p:txBody>
      </p:sp>
      <p:sp>
        <p:nvSpPr>
          <p:cNvPr id="65540" name="Content Placeholder 3"/>
          <p:cNvSpPr>
            <a:spLocks noGrp="1"/>
          </p:cNvSpPr>
          <p:nvPr>
            <p:ph sz="half" idx="2"/>
          </p:nvPr>
        </p:nvSpPr>
        <p:spPr>
          <a:xfrm>
            <a:off x="4648200" y="1587500"/>
            <a:ext cx="3776663" cy="4583113"/>
          </a:xfrm>
        </p:spPr>
        <p:txBody>
          <a:bodyPr/>
          <a:lstStyle/>
          <a:p>
            <a:pPr eaLnBrk="1" hangingPunct="1"/>
            <a:r>
              <a:rPr lang="en-US" sz="3900" smtClean="0"/>
              <a:t>Fatigue</a:t>
            </a:r>
          </a:p>
          <a:p>
            <a:pPr eaLnBrk="1" hangingPunct="1"/>
            <a:r>
              <a:rPr lang="en-US" sz="3900" smtClean="0"/>
              <a:t>Sore throat</a:t>
            </a:r>
          </a:p>
          <a:p>
            <a:pPr eaLnBrk="1" hangingPunct="1"/>
            <a:r>
              <a:rPr lang="en-US" sz="3900" smtClean="0"/>
              <a:t>Vomiting and diarrhea (in some)</a:t>
            </a:r>
          </a:p>
          <a:p>
            <a:pPr eaLnBrk="1" hangingPunct="1"/>
            <a:endParaRPr lang="en-US" smtClean="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p:txBody>
          <a:bodyPr/>
          <a:lstStyle/>
          <a:p>
            <a:pPr eaLnBrk="1" hangingPunct="1"/>
            <a:r>
              <a:rPr lang="en-US" smtClean="0"/>
              <a:t>Influenza Laboratory Testing</a:t>
            </a:r>
          </a:p>
        </p:txBody>
      </p:sp>
      <p:sp>
        <p:nvSpPr>
          <p:cNvPr id="66563" name="Content Placeholder 2"/>
          <p:cNvSpPr>
            <a:spLocks noGrp="1"/>
          </p:cNvSpPr>
          <p:nvPr>
            <p:ph sz="quarter" idx="1"/>
          </p:nvPr>
        </p:nvSpPr>
        <p:spPr>
          <a:xfrm>
            <a:off x="725488" y="1841500"/>
            <a:ext cx="7693025" cy="4572000"/>
          </a:xfrm>
        </p:spPr>
        <p:txBody>
          <a:bodyPr/>
          <a:lstStyle/>
          <a:p>
            <a:pPr eaLnBrk="1" hangingPunct="1"/>
            <a:r>
              <a:rPr lang="en-US" smtClean="0"/>
              <a:t>Many laboratory tests are available to diagnose influenza, including “rapid tests”</a:t>
            </a:r>
          </a:p>
          <a:p>
            <a:pPr lvl="1" eaLnBrk="1" hangingPunct="1"/>
            <a:r>
              <a:rPr lang="en-US" smtClean="0"/>
              <a:t>Problem of false negatives and false positives</a:t>
            </a:r>
          </a:p>
          <a:p>
            <a:pPr eaLnBrk="1" hangingPunct="1"/>
            <a:r>
              <a:rPr lang="en-US" smtClean="0"/>
              <a:t>Definitive laboratory test is based on polymerase chain reaction (PCR) and is less widely available</a:t>
            </a:r>
          </a:p>
          <a:p>
            <a:pPr eaLnBrk="1" hangingPunct="1"/>
            <a:r>
              <a:rPr lang="en-US" smtClean="0"/>
              <a:t>In most people, treatment will be the same for either seasonal or H1N1 influenza</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p:txBody>
          <a:bodyPr/>
          <a:lstStyle/>
          <a:p>
            <a:pPr eaLnBrk="1" hangingPunct="1"/>
            <a:r>
              <a:rPr lang="en-US" sz="4900" smtClean="0"/>
              <a:t>Novel H1N1 Influenza Epidemiology</a:t>
            </a:r>
          </a:p>
        </p:txBody>
      </p:sp>
      <p:sp>
        <p:nvSpPr>
          <p:cNvPr id="67587" name="Content Placeholder 2"/>
          <p:cNvSpPr>
            <a:spLocks noGrp="1"/>
          </p:cNvSpPr>
          <p:nvPr>
            <p:ph sz="quarter" idx="1"/>
          </p:nvPr>
        </p:nvSpPr>
        <p:spPr/>
        <p:txBody>
          <a:bodyPr/>
          <a:lstStyle/>
          <a:p>
            <a:pPr eaLnBrk="1" hangingPunct="1"/>
            <a:r>
              <a:rPr lang="en-US" smtClean="0"/>
              <a:t>As of August 14, 2009, CDC estimates that over 1 million cases have occurred in the United States.</a:t>
            </a:r>
          </a:p>
          <a:p>
            <a:pPr lvl="1" eaLnBrk="1" hangingPunct="1"/>
            <a:r>
              <a:rPr lang="en-US" smtClean="0"/>
              <a:t>7,511 hospitalizations</a:t>
            </a:r>
          </a:p>
          <a:p>
            <a:pPr eaLnBrk="1" hangingPunct="1"/>
            <a:endParaRPr lang="en-US" smtClean="0"/>
          </a:p>
          <a:p>
            <a:pPr eaLnBrk="1" hangingPunct="1"/>
            <a:r>
              <a:rPr lang="en-US" smtClean="0"/>
              <a:t>Novel H1N1 influenza has circulated worldwide</a:t>
            </a:r>
          </a:p>
          <a:p>
            <a:pPr eaLnBrk="1" hangingPunct="1"/>
            <a:endParaRPr lang="en-US" smtClean="0"/>
          </a:p>
          <a:p>
            <a:pPr eaLnBrk="1" hangingPunct="1"/>
            <a:r>
              <a:rPr lang="en-US" smtClean="0"/>
              <a:t>CDC expects that novel H1N1 will co-circulate with seasonal influenza viruses this year</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image001"/>
          <p:cNvPicPr>
            <a:picLocks noChangeAspect="1" noChangeArrowheads="1"/>
          </p:cNvPicPr>
          <p:nvPr/>
        </p:nvPicPr>
        <p:blipFill>
          <a:blip r:embed="rId2"/>
          <a:srcRect/>
          <a:stretch>
            <a:fillRect/>
          </a:stretch>
        </p:blipFill>
        <p:spPr bwMode="auto">
          <a:xfrm>
            <a:off x="838200" y="1905000"/>
            <a:ext cx="7543800" cy="4114800"/>
          </a:xfrm>
          <a:prstGeom prst="rect">
            <a:avLst/>
          </a:prstGeom>
          <a:noFill/>
          <a:ln w="9525">
            <a:noFill/>
            <a:miter lim="800000"/>
            <a:headEnd/>
            <a:tailEnd/>
          </a:ln>
        </p:spPr>
      </p:pic>
      <p:sp>
        <p:nvSpPr>
          <p:cNvPr id="68611" name="Title 2"/>
          <p:cNvSpPr>
            <a:spLocks noGrp="1"/>
          </p:cNvSpPr>
          <p:nvPr>
            <p:ph type="title"/>
          </p:nvPr>
        </p:nvSpPr>
        <p:spPr/>
        <p:txBody>
          <a:bodyPr/>
          <a:lstStyle/>
          <a:p>
            <a:pPr eaLnBrk="1" hangingPunct="1"/>
            <a:r>
              <a:rPr lang="en-US" sz="4900" smtClean="0"/>
              <a:t>Confirmed Cases of H1N1 Influenza in Boston</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Placeholder 5"/>
          <p:cNvSpPr>
            <a:spLocks noGrp="1"/>
          </p:cNvSpPr>
          <p:nvPr>
            <p:ph type="body" idx="4294967295"/>
          </p:nvPr>
        </p:nvSpPr>
        <p:spPr>
          <a:xfrm>
            <a:off x="685800" y="1600200"/>
            <a:ext cx="3008313" cy="4297363"/>
          </a:xfrm>
        </p:spPr>
        <p:txBody>
          <a:bodyPr/>
          <a:lstStyle/>
          <a:p>
            <a:pPr eaLnBrk="1" hangingPunct="1">
              <a:lnSpc>
                <a:spcPct val="80000"/>
              </a:lnSpc>
              <a:buFont typeface="Wingdings" pitchFamily="26" charset="2"/>
              <a:buNone/>
            </a:pPr>
            <a:r>
              <a:rPr lang="en-US" sz="1900" smtClean="0"/>
              <a:t>As of July  31, 2009, 480 cases of confirmed novel H1N1 influenza have been identified in Boston.</a:t>
            </a:r>
          </a:p>
          <a:p>
            <a:pPr eaLnBrk="1" hangingPunct="1">
              <a:lnSpc>
                <a:spcPct val="80000"/>
              </a:lnSpc>
            </a:pPr>
            <a:endParaRPr lang="en-US" sz="1900" smtClean="0"/>
          </a:p>
          <a:p>
            <a:pPr eaLnBrk="1" hangingPunct="1">
              <a:lnSpc>
                <a:spcPct val="80000"/>
              </a:lnSpc>
              <a:buFont typeface="Wingdings" pitchFamily="26" charset="2"/>
              <a:buNone/>
            </a:pPr>
            <a:r>
              <a:rPr lang="en-US" sz="1900" smtClean="0"/>
              <a:t>Of the confirmed cases, 296 (62%) are under 18 years of age, with a median age of 13. 18% of cases are under age 5  and 91% are under age 45; only  41 cases (9%) have been over age 45.</a:t>
            </a:r>
          </a:p>
          <a:p>
            <a:pPr eaLnBrk="1" hangingPunct="1">
              <a:lnSpc>
                <a:spcPct val="80000"/>
              </a:lnSpc>
            </a:pPr>
            <a:endParaRPr lang="en-US" sz="2200" smtClean="0"/>
          </a:p>
          <a:p>
            <a:pPr eaLnBrk="1" hangingPunct="1">
              <a:lnSpc>
                <a:spcPct val="80000"/>
              </a:lnSpc>
            </a:pPr>
            <a:endParaRPr lang="en-US" sz="2200" smtClean="0"/>
          </a:p>
        </p:txBody>
      </p:sp>
      <p:graphicFrame>
        <p:nvGraphicFramePr>
          <p:cNvPr id="8" name="Content Placeholder 7"/>
          <p:cNvGraphicFramePr>
            <a:graphicFrameLocks noGrp="1"/>
          </p:cNvGraphicFramePr>
          <p:nvPr>
            <p:ph sz="quarter" idx="4294967295"/>
          </p:nvPr>
        </p:nvGraphicFramePr>
        <p:xfrm>
          <a:off x="4648200" y="1447801"/>
          <a:ext cx="3856038" cy="4419600"/>
        </p:xfrm>
        <a:graphic>
          <a:graphicData uri="http://schemas.openxmlformats.org/drawingml/2006/chart">
            <c:chart xmlns:c="http://schemas.openxmlformats.org/drawingml/2006/chart" xmlns:r="http://schemas.openxmlformats.org/officeDocument/2006/relationships" r:id="rId3"/>
          </a:graphicData>
        </a:graphic>
      </p:graphicFrame>
      <p:sp>
        <p:nvSpPr>
          <p:cNvPr id="69636" name="Title 3"/>
          <p:cNvSpPr>
            <a:spLocks noGrp="1"/>
          </p:cNvSpPr>
          <p:nvPr>
            <p:ph type="title" idx="4294967295"/>
          </p:nvPr>
        </p:nvSpPr>
        <p:spPr>
          <a:xfrm>
            <a:off x="0" y="228600"/>
            <a:ext cx="8534400" cy="758825"/>
          </a:xfrm>
        </p:spPr>
        <p:txBody>
          <a:bodyPr/>
          <a:lstStyle/>
          <a:p>
            <a:pPr eaLnBrk="1" hangingPunct="1"/>
            <a:r>
              <a:rPr lang="en-US" sz="3200" smtClean="0"/>
              <a:t>Age Distribution of Cases</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Title 1"/>
          <p:cNvSpPr>
            <a:spLocks noGrp="1"/>
          </p:cNvSpPr>
          <p:nvPr>
            <p:ph type="title"/>
          </p:nvPr>
        </p:nvSpPr>
        <p:spPr>
          <a:xfrm>
            <a:off x="304800" y="304800"/>
            <a:ext cx="8534400" cy="758825"/>
          </a:xfrm>
        </p:spPr>
        <p:txBody>
          <a:bodyPr/>
          <a:lstStyle/>
          <a:p>
            <a:pPr eaLnBrk="1" hangingPunct="1"/>
            <a:r>
              <a:rPr lang="en-US" sz="3400" smtClean="0"/>
              <a:t>Gender of Novel H1N1 Cases Compared to the Boston Population</a:t>
            </a:r>
          </a:p>
        </p:txBody>
      </p:sp>
      <p:graphicFrame>
        <p:nvGraphicFramePr>
          <p:cNvPr id="1026" name="Content Placeholder 3"/>
          <p:cNvGraphicFramePr>
            <a:graphicFrameLocks noGrp="1"/>
          </p:cNvGraphicFramePr>
          <p:nvPr>
            <p:ph sz="quarter" idx="1"/>
          </p:nvPr>
        </p:nvGraphicFramePr>
        <p:xfrm>
          <a:off x="914400" y="1905000"/>
          <a:ext cx="7772400" cy="4572000"/>
        </p:xfrm>
        <a:graphic>
          <a:graphicData uri="http://schemas.openxmlformats.org/presentationml/2006/ole">
            <p:oleObj spid="_x0000_s1026" r:id="rId3" imgW="7771758" imgH="4571622" progId="Excel.Chart.8">
              <p:embed/>
            </p:oleObj>
          </a:graphicData>
        </a:graphic>
      </p:graphicFrame>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3"/>
          <p:cNvSpPr>
            <a:spLocks noGrp="1"/>
          </p:cNvSpPr>
          <p:nvPr>
            <p:ph type="title" idx="4294967295"/>
          </p:nvPr>
        </p:nvSpPr>
        <p:spPr>
          <a:xfrm>
            <a:off x="533400" y="381000"/>
            <a:ext cx="4191000" cy="1143000"/>
          </a:xfrm>
        </p:spPr>
        <p:txBody>
          <a:bodyPr/>
          <a:lstStyle/>
          <a:p>
            <a:pPr algn="l" eaLnBrk="1" hangingPunct="1"/>
            <a:r>
              <a:rPr lang="en-US" sz="2800" smtClean="0"/>
              <a:t>ED Visits </a:t>
            </a:r>
            <a:br>
              <a:rPr lang="en-US" sz="2800" smtClean="0"/>
            </a:br>
            <a:r>
              <a:rPr lang="en-US" sz="2800" smtClean="0"/>
              <a:t>for Influenza-like Illness (ILI)</a:t>
            </a:r>
          </a:p>
        </p:txBody>
      </p:sp>
      <p:graphicFrame>
        <p:nvGraphicFramePr>
          <p:cNvPr id="7" name="Content Placeholder 6"/>
          <p:cNvGraphicFramePr>
            <a:graphicFrameLocks noGrp="1"/>
          </p:cNvGraphicFramePr>
          <p:nvPr>
            <p:ph sz="quarter" idx="4294967295"/>
          </p:nvPr>
        </p:nvGraphicFramePr>
        <p:xfrm>
          <a:off x="4508500" y="457200"/>
          <a:ext cx="4635500" cy="3146425"/>
        </p:xfrm>
        <a:graphic>
          <a:graphicData uri="http://schemas.openxmlformats.org/drawingml/2006/table">
            <a:tbl>
              <a:tblPr/>
              <a:tblGrid>
                <a:gridCol w="1870075"/>
                <a:gridCol w="895350"/>
                <a:gridCol w="893763"/>
                <a:gridCol w="976312"/>
              </a:tblGrid>
              <a:tr h="427038">
                <a:tc gridSpan="4">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000000"/>
                          </a:solidFill>
                          <a:effectLst/>
                          <a:latin typeface="Calibri" pitchFamily="26" charset="0"/>
                          <a:ea typeface="ＭＳ Ｐゴシック" pitchFamily="26" charset="-128"/>
                        </a:rPr>
                        <a:t>Summary of Boston Emergency Department Visits</a:t>
                      </a:r>
                    </a:p>
                  </a:txBody>
                  <a:tcPr marL="8520" marR="8520" marT="8520" marB="0"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44450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000000"/>
                          </a:solidFill>
                          <a:effectLst/>
                          <a:latin typeface="Calibri" pitchFamily="26" charset="0"/>
                          <a:ea typeface="ＭＳ Ｐゴシック" pitchFamily="26" charset="-128"/>
                        </a:rPr>
                        <a:t>Time period (60 days)</a:t>
                      </a:r>
                    </a:p>
                  </a:txBody>
                  <a:tcPr marL="8520" marR="8520" marT="8520"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000000"/>
                          </a:solidFill>
                          <a:effectLst/>
                          <a:latin typeface="Calibri" pitchFamily="26" charset="0"/>
                          <a:ea typeface="ＭＳ Ｐゴシック" pitchFamily="26" charset="-128"/>
                        </a:rPr>
                        <a:t>Total Visits*</a:t>
                      </a:r>
                    </a:p>
                  </a:txBody>
                  <a:tcPr marL="8520" marR="8520" marT="8520"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000000"/>
                          </a:solidFill>
                          <a:effectLst/>
                          <a:latin typeface="Calibri" pitchFamily="26" charset="0"/>
                          <a:ea typeface="ＭＳ Ｐゴシック" pitchFamily="26" charset="-128"/>
                        </a:rPr>
                        <a:t>Visits for ILI** </a:t>
                      </a:r>
                      <a:br>
                        <a:rPr kumimoji="0" lang="en-US" sz="1000" b="0" i="0" u="none" strike="noStrike" cap="none" normalizeH="0" baseline="0" smtClean="0">
                          <a:ln>
                            <a:noFill/>
                          </a:ln>
                          <a:solidFill>
                            <a:srgbClr val="000000"/>
                          </a:solidFill>
                          <a:effectLst/>
                          <a:latin typeface="Calibri" pitchFamily="26" charset="0"/>
                          <a:ea typeface="ＭＳ Ｐゴシック" pitchFamily="26" charset="-128"/>
                        </a:rPr>
                      </a:br>
                      <a:r>
                        <a:rPr kumimoji="0" lang="en-US" sz="1000" b="0" i="0" u="none" strike="noStrike" cap="none" normalizeH="0" baseline="0" smtClean="0">
                          <a:ln>
                            <a:noFill/>
                          </a:ln>
                          <a:solidFill>
                            <a:srgbClr val="000000"/>
                          </a:solidFill>
                          <a:effectLst/>
                          <a:latin typeface="Calibri" pitchFamily="26" charset="0"/>
                          <a:ea typeface="ＭＳ Ｐゴシック" pitchFamily="26" charset="-128"/>
                        </a:rPr>
                        <a:t>(% of all visits)</a:t>
                      </a:r>
                    </a:p>
                  </a:txBody>
                  <a:tcPr marL="8520" marR="8520" marT="8520"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r>
              <a:tr h="2952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da-DK" sz="1500" b="1" i="0" u="none" strike="noStrike" cap="none" normalizeH="0" baseline="0" smtClean="0">
                          <a:ln>
                            <a:noFill/>
                          </a:ln>
                          <a:solidFill>
                            <a:schemeClr val="tx1"/>
                          </a:solidFill>
                          <a:effectLst/>
                          <a:latin typeface="Calibri" pitchFamily="26" charset="0"/>
                          <a:ea typeface="ＭＳ Ｐゴシック" pitchFamily="26" charset="-128"/>
                        </a:rPr>
                        <a:t>April 15 - June 14, 2009</a:t>
                      </a:r>
                    </a:p>
                  </a:txBody>
                  <a:tcPr marL="8520" marR="8520" marT="8520" marB="0"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latin typeface="Calibri" pitchFamily="26" charset="0"/>
                          <a:ea typeface="ＭＳ Ｐゴシック" pitchFamily="26" charset="-128"/>
                        </a:rPr>
                        <a:t>94,915</a:t>
                      </a:r>
                    </a:p>
                  </a:txBody>
                  <a:tcPr marL="8520" marR="8520" marT="8520" marB="0"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latin typeface="Calibri" pitchFamily="26" charset="0"/>
                          <a:ea typeface="ＭＳ Ｐゴシック" pitchFamily="26" charset="-128"/>
                        </a:rPr>
                        <a:t>3,907</a:t>
                      </a:r>
                    </a:p>
                  </a:txBody>
                  <a:tcPr marL="8520" marR="8520" marT="8520" marB="0"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latin typeface="Calibri" pitchFamily="26" charset="0"/>
                          <a:ea typeface="ＭＳ Ｐゴシック" pitchFamily="26" charset="-128"/>
                        </a:rPr>
                        <a:t>(4.1%)</a:t>
                      </a:r>
                    </a:p>
                  </a:txBody>
                  <a:tcPr marL="8520" marR="8520" marT="8520" marB="0"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r h="38893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da-DK" sz="1500" b="1" i="0" u="none" strike="noStrike" cap="none" normalizeH="0" baseline="0" smtClean="0">
                          <a:ln>
                            <a:noFill/>
                          </a:ln>
                          <a:solidFill>
                            <a:schemeClr val="tx1"/>
                          </a:solidFill>
                          <a:effectLst/>
                          <a:latin typeface="Calibri" pitchFamily="26" charset="0"/>
                          <a:ea typeface="ＭＳ Ｐゴシック" pitchFamily="26" charset="-128"/>
                        </a:rPr>
                        <a:t>April 15 - June 14, 2008</a:t>
                      </a:r>
                    </a:p>
                  </a:txBody>
                  <a:tcPr marL="8520" marR="8520" marT="8520" marB="0"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latin typeface="Calibri" pitchFamily="26" charset="0"/>
                          <a:ea typeface="ＭＳ Ｐゴシック" pitchFamily="26" charset="-128"/>
                        </a:rPr>
                        <a:t>85,122</a:t>
                      </a:r>
                    </a:p>
                  </a:txBody>
                  <a:tcPr marL="8520" marR="8520" marT="852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latin typeface="Calibri" pitchFamily="26" charset="0"/>
                          <a:ea typeface="ＭＳ Ｐゴシック" pitchFamily="26" charset="-128"/>
                        </a:rPr>
                        <a:t>652</a:t>
                      </a:r>
                    </a:p>
                  </a:txBody>
                  <a:tcPr marL="8520" marR="8520" marT="852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latin typeface="Calibri" pitchFamily="26" charset="0"/>
                          <a:ea typeface="ＭＳ Ｐゴシック" pitchFamily="26" charset="-128"/>
                        </a:rPr>
                        <a:t>(0.7%)</a:t>
                      </a:r>
                    </a:p>
                  </a:txBody>
                  <a:tcPr marL="8520" marR="8520" marT="8520" marB="0" anchor="b" horzOverflow="overflow">
                    <a:lnL>
                      <a:noFill/>
                    </a:lnL>
                    <a:lnR>
                      <a:noFill/>
                    </a:lnR>
                    <a:lnT>
                      <a:noFill/>
                    </a:lnT>
                    <a:lnB>
                      <a:noFill/>
                    </a:lnB>
                    <a:lnTlToBr>
                      <a:noFill/>
                    </a:lnTlToBr>
                    <a:lnBlToTr>
                      <a:noFill/>
                    </a:lnBlToTr>
                    <a:noFill/>
                  </a:tcPr>
                </a:tc>
              </a:tr>
              <a:tr h="3524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latin typeface="Calibri" pitchFamily="26" charset="0"/>
                          <a:ea typeface="ＭＳ Ｐゴシック" pitchFamily="26" charset="-128"/>
                        </a:rPr>
                        <a:t>Jan 7 - March 8, 2009</a:t>
                      </a:r>
                    </a:p>
                  </a:txBody>
                  <a:tcPr marL="8520" marR="8520" marT="8520" marB="0"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latin typeface="Calibri" pitchFamily="26" charset="0"/>
                          <a:ea typeface="ＭＳ Ｐゴシック" pitchFamily="26" charset="-128"/>
                        </a:rPr>
                        <a:t>84,904</a:t>
                      </a:r>
                    </a:p>
                  </a:txBody>
                  <a:tcPr marL="8520" marR="8520" marT="852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latin typeface="Calibri" pitchFamily="26" charset="0"/>
                          <a:ea typeface="ＭＳ Ｐゴシック" pitchFamily="26" charset="-128"/>
                        </a:rPr>
                        <a:t>1,688</a:t>
                      </a:r>
                    </a:p>
                  </a:txBody>
                  <a:tcPr marL="8520" marR="8520" marT="852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latin typeface="Calibri" pitchFamily="26" charset="0"/>
                          <a:ea typeface="ＭＳ Ｐゴシック" pitchFamily="26" charset="-128"/>
                        </a:rPr>
                        <a:t>(1.9%)</a:t>
                      </a:r>
                    </a:p>
                  </a:txBody>
                  <a:tcPr marL="8520" marR="8520" marT="8520" marB="0" anchor="b" horzOverflow="overflow">
                    <a:lnL>
                      <a:noFill/>
                    </a:lnL>
                    <a:lnR>
                      <a:noFill/>
                    </a:lnR>
                    <a:lnT>
                      <a:noFill/>
                    </a:lnT>
                    <a:lnB>
                      <a:noFill/>
                    </a:lnB>
                    <a:lnTlToBr>
                      <a:noFill/>
                    </a:lnTlToBr>
                    <a:lnBlToTr>
                      <a:noFill/>
                    </a:lnBlToTr>
                    <a:noFill/>
                  </a:tcPr>
                </a:tc>
              </a:tr>
              <a:tr h="366713">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500" b="1" i="0" u="none" strike="noStrike" cap="none" normalizeH="0" baseline="0" smtClean="0">
                          <a:ln>
                            <a:noFill/>
                          </a:ln>
                          <a:solidFill>
                            <a:schemeClr val="tx1"/>
                          </a:solidFill>
                          <a:effectLst/>
                          <a:latin typeface="Calibri" pitchFamily="26" charset="0"/>
                          <a:ea typeface="ＭＳ Ｐゴシック" pitchFamily="26" charset="-128"/>
                        </a:rPr>
                        <a:t>(2009 influenza season)</a:t>
                      </a:r>
                    </a:p>
                  </a:txBody>
                  <a:tcPr marL="8520" marR="8520" marT="8520" marB="0"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500" b="0" i="0" u="none" strike="noStrike" cap="none" normalizeH="0" baseline="0" smtClean="0">
                          <a:ln>
                            <a:noFill/>
                          </a:ln>
                          <a:solidFill>
                            <a:schemeClr val="tx1"/>
                          </a:solidFill>
                          <a:effectLst/>
                          <a:latin typeface="Calibri" pitchFamily="26" charset="0"/>
                          <a:ea typeface="ＭＳ Ｐゴシック" pitchFamily="26" charset="-128"/>
                        </a:rPr>
                        <a:t> </a:t>
                      </a:r>
                    </a:p>
                  </a:txBody>
                  <a:tcPr marL="8520" marR="8520" marT="8520"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500" b="0" i="0" u="none" strike="noStrike" cap="none" normalizeH="0" baseline="0" smtClean="0">
                          <a:ln>
                            <a:noFill/>
                          </a:ln>
                          <a:solidFill>
                            <a:schemeClr val="tx1"/>
                          </a:solidFill>
                          <a:effectLst/>
                          <a:latin typeface="Calibri" pitchFamily="26" charset="0"/>
                          <a:ea typeface="ＭＳ Ｐゴシック" pitchFamily="26" charset="-128"/>
                        </a:rPr>
                        <a:t> </a:t>
                      </a:r>
                    </a:p>
                  </a:txBody>
                  <a:tcPr marL="8520" marR="8520" marT="8520"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500" b="0" i="0" u="none" strike="noStrike" cap="none" normalizeH="0" baseline="0" smtClean="0">
                          <a:ln>
                            <a:noFill/>
                          </a:ln>
                          <a:solidFill>
                            <a:schemeClr val="tx1"/>
                          </a:solidFill>
                          <a:effectLst/>
                          <a:latin typeface="Calibri" pitchFamily="26" charset="0"/>
                          <a:ea typeface="ＭＳ Ｐゴシック" pitchFamily="26" charset="-128"/>
                        </a:rPr>
                        <a:t> </a:t>
                      </a:r>
                    </a:p>
                  </a:txBody>
                  <a:tcPr marL="8520" marR="8520" marT="8520"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r>
              <a:tr h="317500">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000000"/>
                          </a:solidFill>
                          <a:effectLst/>
                          <a:latin typeface="Calibri" pitchFamily="26" charset="0"/>
                          <a:ea typeface="ＭＳ Ｐゴシック" pitchFamily="26" charset="-128"/>
                        </a:rPr>
                        <a:t>*visits to 10 Boston emergency departments</a:t>
                      </a:r>
                    </a:p>
                  </a:txBody>
                  <a:tcPr marL="8520" marR="8520" marT="8520"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rgbClr val="000000"/>
                        </a:solidFill>
                        <a:effectLst/>
                        <a:latin typeface="Calibri" pitchFamily="26" charset="0"/>
                        <a:ea typeface="ＭＳ Ｐゴシック" pitchFamily="26" charset="-128"/>
                      </a:endParaRPr>
                    </a:p>
                  </a:txBody>
                  <a:tcPr marL="8520" marR="8520" marT="8520"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Calisto MT" pitchFamily="26" charset="0"/>
                        <a:ea typeface="ＭＳ Ｐゴシック" pitchFamily="26" charset="-128"/>
                      </a:endParaRPr>
                    </a:p>
                  </a:txBody>
                  <a:tcPr marL="8520" marR="8520" marT="8520"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r>
              <a:tr h="455613">
                <a:tc gridSpan="4">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000000"/>
                          </a:solidFill>
                          <a:effectLst/>
                          <a:latin typeface="Calibri" pitchFamily="26" charset="0"/>
                          <a:ea typeface="ＭＳ Ｐゴシック" pitchFamily="26" charset="-128"/>
                        </a:rPr>
                        <a:t>**ILI defined as "flu" or "fever and a respiratory symptom", as described in the patient's chief complaint</a:t>
                      </a:r>
                    </a:p>
                  </a:txBody>
                  <a:tcPr marL="8520" marR="8520" marT="8520" marB="0" anchor="b" horzOverflow="overflow">
                    <a:lnL>
                      <a:noFill/>
                    </a:lnL>
                    <a:lnR>
                      <a:noFill/>
                    </a:lnR>
                    <a:lnT>
                      <a:noFill/>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bl>
          </a:graphicData>
        </a:graphic>
      </p:graphicFrame>
      <p:sp>
        <p:nvSpPr>
          <p:cNvPr id="70687" name="Text Placeholder 5"/>
          <p:cNvSpPr>
            <a:spLocks noGrp="1"/>
          </p:cNvSpPr>
          <p:nvPr>
            <p:ph type="body" idx="4294967295"/>
          </p:nvPr>
        </p:nvSpPr>
        <p:spPr>
          <a:xfrm>
            <a:off x="609600" y="1798638"/>
            <a:ext cx="3008313" cy="4525962"/>
          </a:xfrm>
        </p:spPr>
        <p:txBody>
          <a:bodyPr/>
          <a:lstStyle/>
          <a:p>
            <a:pPr eaLnBrk="1" hangingPunct="1">
              <a:buFont typeface="Wingdings" pitchFamily="26" charset="2"/>
              <a:buNone/>
            </a:pPr>
            <a:r>
              <a:rPr lang="en-US" sz="1500" smtClean="0"/>
              <a:t>The Boston Public Health Commission closely monitors emergency department visits for influenza-like illness (ILI) and other respiratory conditions.</a:t>
            </a:r>
          </a:p>
          <a:p>
            <a:pPr eaLnBrk="1" hangingPunct="1">
              <a:buFont typeface="Wingdings" pitchFamily="26" charset="2"/>
              <a:buNone/>
            </a:pPr>
            <a:r>
              <a:rPr lang="en-US" sz="1500" smtClean="0"/>
              <a:t>From April 15 to June 14, 2009, total visits and visits for ILI increased significantly. During that period 4.1% of all visits were for ILI, compared with 0.7% during the same time period in 2008, and 1.9% during the peak of the 2009 seasonal influenza season, from January 7 to March 8, 2009.</a:t>
            </a:r>
          </a:p>
        </p:txBody>
      </p:sp>
      <p:graphicFrame>
        <p:nvGraphicFramePr>
          <p:cNvPr id="8" name="Chart 7"/>
          <p:cNvGraphicFramePr/>
          <p:nvPr/>
        </p:nvGraphicFramePr>
        <p:xfrm>
          <a:off x="4038600" y="3505200"/>
          <a:ext cx="4572000" cy="28194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p:txBody>
          <a:bodyPr/>
          <a:lstStyle/>
          <a:p>
            <a:pPr eaLnBrk="1" hangingPunct="1"/>
            <a:r>
              <a:rPr lang="en-US" sz="3800" smtClean="0"/>
              <a:t>Percentage Attendance in Closed Boston Public Schools</a:t>
            </a:r>
          </a:p>
        </p:txBody>
      </p:sp>
      <p:graphicFrame>
        <p:nvGraphicFramePr>
          <p:cNvPr id="3" name="Table 2"/>
          <p:cNvGraphicFramePr>
            <a:graphicFrameLocks noGrp="1"/>
          </p:cNvGraphicFramePr>
          <p:nvPr/>
        </p:nvGraphicFramePr>
        <p:xfrm>
          <a:off x="280988" y="1803400"/>
          <a:ext cx="3414712" cy="4483100"/>
        </p:xfrm>
        <a:graphic>
          <a:graphicData uri="http://schemas.openxmlformats.org/drawingml/2006/table">
            <a:tbl>
              <a:tblPr/>
              <a:tblGrid>
                <a:gridCol w="854075"/>
                <a:gridCol w="854075"/>
                <a:gridCol w="852487"/>
                <a:gridCol w="854075"/>
              </a:tblGrid>
              <a:tr h="9382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bg1"/>
                          </a:solidFill>
                          <a:effectLst/>
                          <a:latin typeface="Calisto MT" pitchFamily="26" charset="0"/>
                          <a:ea typeface="ＭＳ Ｐゴシック" pitchFamily="26" charset="-128"/>
                        </a:rPr>
                        <a:t>School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bg1"/>
                          </a:solidFill>
                          <a:effectLst/>
                          <a:latin typeface="Calisto MT" pitchFamily="26" charset="0"/>
                          <a:ea typeface="ＭＳ Ｐゴシック" pitchFamily="26" charset="-128"/>
                        </a:rPr>
                        <a:t>February Baseline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bg1"/>
                          </a:solidFill>
                          <a:effectLst/>
                          <a:latin typeface="Calisto MT" pitchFamily="26" charset="0"/>
                          <a:ea typeface="ＭＳ Ｐゴシック" pitchFamily="26" charset="-128"/>
                        </a:rPr>
                        <a:t>Pre-Closure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bg1"/>
                          </a:solidFill>
                          <a:effectLst/>
                          <a:latin typeface="Calisto MT" pitchFamily="26" charset="0"/>
                          <a:ea typeface="ＭＳ Ｐゴシック" pitchFamily="26" charset="-128"/>
                        </a:rPr>
                        <a:t>Post-Closure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3222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78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87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r>
              <a:tr h="3222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B</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89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r>
              <a:tr h="3222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C</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88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88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r>
              <a:tr h="3222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77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r>
              <a:tr h="3222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88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r>
              <a:tr h="3222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77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r>
              <a:tr h="3222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78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r>
              <a:tr h="3222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69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89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r>
              <a:tr h="3222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69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83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r>
              <a:tr h="3222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J</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79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2EA"/>
                    </a:solidFill>
                  </a:tcPr>
                </a:tc>
              </a:tr>
              <a:tr h="3222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92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84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alisto MT" pitchFamily="26" charset="0"/>
                          <a:ea typeface="ＭＳ Ｐゴシック" pitchFamily="26" charset="-128"/>
                        </a:rPr>
                        <a:t>86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4D2"/>
                    </a:solidFill>
                  </a:tcPr>
                </a:tc>
              </a:tr>
            </a:tbl>
          </a:graphicData>
        </a:graphic>
      </p:graphicFrame>
      <p:graphicFrame>
        <p:nvGraphicFramePr>
          <p:cNvPr id="5" name="Chart 4"/>
          <p:cNvGraphicFramePr/>
          <p:nvPr/>
        </p:nvGraphicFramePr>
        <p:xfrm>
          <a:off x="3746500" y="1854200"/>
          <a:ext cx="5321300" cy="37084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a:xfrm>
            <a:off x="0" y="381000"/>
            <a:ext cx="9144000" cy="609600"/>
          </a:xfrm>
        </p:spPr>
        <p:txBody>
          <a:bodyPr/>
          <a:lstStyle/>
          <a:p>
            <a:pPr eaLnBrk="1" hangingPunct="1"/>
            <a:r>
              <a:rPr lang="en-US" sz="3600" smtClean="0"/>
              <a:t>Burden of H1N1 Influenza Activity: School Assessment Findings</a:t>
            </a:r>
          </a:p>
        </p:txBody>
      </p:sp>
      <p:sp>
        <p:nvSpPr>
          <p:cNvPr id="72707" name="Content Placeholder 2"/>
          <p:cNvSpPr>
            <a:spLocks noGrp="1"/>
          </p:cNvSpPr>
          <p:nvPr>
            <p:ph sz="quarter" idx="1"/>
          </p:nvPr>
        </p:nvSpPr>
        <p:spPr>
          <a:xfrm>
            <a:off x="457200" y="1828800"/>
            <a:ext cx="8229600" cy="4525963"/>
          </a:xfrm>
        </p:spPr>
        <p:txBody>
          <a:bodyPr/>
          <a:lstStyle/>
          <a:p>
            <a:pPr eaLnBrk="1" hangingPunct="1">
              <a:buFont typeface="Wingdings" pitchFamily="26" charset="2"/>
              <a:buNone/>
            </a:pPr>
            <a:r>
              <a:rPr lang="en-US" sz="3000" smtClean="0"/>
              <a:t>Compared to schools that remained open, closed schools:</a:t>
            </a:r>
          </a:p>
          <a:p>
            <a:pPr lvl="1" eaLnBrk="1" hangingPunct="1"/>
            <a:r>
              <a:rPr lang="en-US" sz="3000" smtClean="0"/>
              <a:t>experienced greater burden of H1N1 influenza activity, as measured by staff out sick and students sent home sick </a:t>
            </a:r>
          </a:p>
          <a:p>
            <a:pPr lvl="1" eaLnBrk="1" hangingPunct="1"/>
            <a:r>
              <a:rPr lang="en-US" sz="3000" smtClean="0"/>
              <a:t>were more likely to report difficulty keeping ill students out of school (44% vs. 27%)</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p:txBody>
          <a:bodyPr/>
          <a:lstStyle/>
          <a:p>
            <a:pPr eaLnBrk="1" hangingPunct="1"/>
            <a:r>
              <a:rPr lang="en-US" smtClean="0"/>
              <a:t>Influenza Treatment</a:t>
            </a:r>
          </a:p>
        </p:txBody>
      </p:sp>
      <p:sp>
        <p:nvSpPr>
          <p:cNvPr id="73731" name="Content Placeholder 2"/>
          <p:cNvSpPr>
            <a:spLocks noGrp="1"/>
          </p:cNvSpPr>
          <p:nvPr>
            <p:ph sz="quarter" idx="1"/>
          </p:nvPr>
        </p:nvSpPr>
        <p:spPr/>
        <p:txBody>
          <a:bodyPr/>
          <a:lstStyle/>
          <a:p>
            <a:pPr eaLnBrk="1" hangingPunct="1"/>
            <a:r>
              <a:rPr lang="en-US" sz="2600" smtClean="0"/>
              <a:t>For most people, treatment is </a:t>
            </a:r>
            <a:r>
              <a:rPr lang="en-US" sz="2600" b="1" smtClean="0"/>
              <a:t>supportive</a:t>
            </a:r>
          </a:p>
          <a:p>
            <a:pPr lvl="1" eaLnBrk="1" hangingPunct="1"/>
            <a:r>
              <a:rPr lang="en-US" sz="2600" smtClean="0"/>
              <a:t>Rest, fluids, fever control</a:t>
            </a:r>
          </a:p>
          <a:p>
            <a:pPr eaLnBrk="1" hangingPunct="1"/>
            <a:r>
              <a:rPr lang="en-US" sz="2600" smtClean="0"/>
              <a:t>In people who are very young, very old, or who have other health problems, specific anti-viral medicine may be recommended</a:t>
            </a:r>
          </a:p>
          <a:p>
            <a:pPr lvl="1" eaLnBrk="1" hangingPunct="1"/>
            <a:r>
              <a:rPr lang="en-US" sz="2600" smtClean="0"/>
              <a:t>Requires a prescription</a:t>
            </a:r>
          </a:p>
          <a:p>
            <a:pPr lvl="1" eaLnBrk="1" hangingPunct="1"/>
            <a:r>
              <a:rPr lang="en-US" sz="2600" smtClean="0"/>
              <a:t>Most effective if started within 48 hours of illness onset</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p:txBody>
          <a:bodyPr/>
          <a:lstStyle/>
          <a:p>
            <a:pPr eaLnBrk="1" hangingPunct="1"/>
            <a:r>
              <a:rPr lang="en-US" smtClean="0"/>
              <a:t>Influenza Prevention</a:t>
            </a:r>
          </a:p>
        </p:txBody>
      </p:sp>
      <p:sp>
        <p:nvSpPr>
          <p:cNvPr id="74755" name="Content Placeholder 2"/>
          <p:cNvSpPr>
            <a:spLocks noGrp="1"/>
          </p:cNvSpPr>
          <p:nvPr>
            <p:ph sz="quarter" idx="1"/>
          </p:nvPr>
        </p:nvSpPr>
        <p:spPr/>
        <p:txBody>
          <a:bodyPr/>
          <a:lstStyle/>
          <a:p>
            <a:pPr eaLnBrk="1" hangingPunct="1"/>
            <a:r>
              <a:rPr lang="en-US" sz="2700" smtClean="0"/>
              <a:t>Vaccination is the most effective way to prevent influenza</a:t>
            </a:r>
          </a:p>
          <a:p>
            <a:pPr eaLnBrk="1" hangingPunct="1"/>
            <a:r>
              <a:rPr lang="en-US" sz="2700" smtClean="0"/>
              <a:t>Candidates for seasonal influenza vaccine include:</a:t>
            </a:r>
          </a:p>
          <a:p>
            <a:pPr lvl="1" eaLnBrk="1" hangingPunct="1"/>
            <a:r>
              <a:rPr lang="en-US" sz="2700" smtClean="0"/>
              <a:t>Those with underlying health problems</a:t>
            </a:r>
          </a:p>
          <a:p>
            <a:pPr lvl="1" eaLnBrk="1" hangingPunct="1"/>
            <a:r>
              <a:rPr lang="en-US" sz="2700" smtClean="0"/>
              <a:t>Those in close contact with high risk persons (household contacts of infants &lt;6 months, health care workers)</a:t>
            </a:r>
          </a:p>
          <a:p>
            <a:pPr lvl="1" eaLnBrk="1" hangingPunct="1"/>
            <a:r>
              <a:rPr lang="en-US" sz="2700" smtClean="0"/>
              <a:t>Those who want to avoid getting sick</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C:\My Documents\Spit.gif"/>
          <p:cNvPicPr>
            <a:picLocks noChangeAspect="1" noChangeArrowheads="1"/>
          </p:cNvPicPr>
          <p:nvPr/>
        </p:nvPicPr>
        <p:blipFill>
          <a:blip r:embed="rId2"/>
          <a:srcRect/>
          <a:stretch>
            <a:fillRect/>
          </a:stretch>
        </p:blipFill>
        <p:spPr bwMode="auto">
          <a:xfrm>
            <a:off x="1949450" y="1143000"/>
            <a:ext cx="5441950" cy="5029200"/>
          </a:xfrm>
          <a:prstGeom prst="rect">
            <a:avLst/>
          </a:prstGeom>
          <a:noFill/>
          <a:ln w="9525">
            <a:noFill/>
            <a:miter lim="800000"/>
            <a:headEnd/>
            <a:tailEnd/>
          </a:ln>
        </p:spPr>
      </p:pic>
      <p:sp>
        <p:nvSpPr>
          <p:cNvPr id="75779" name="TextBox 4"/>
          <p:cNvSpPr txBox="1">
            <a:spLocks noChangeArrowheads="1"/>
          </p:cNvSpPr>
          <p:nvPr/>
        </p:nvSpPr>
        <p:spPr bwMode="auto">
          <a:xfrm>
            <a:off x="2514600" y="304800"/>
            <a:ext cx="6629400" cy="600075"/>
          </a:xfrm>
          <a:prstGeom prst="rect">
            <a:avLst/>
          </a:prstGeom>
          <a:noFill/>
          <a:ln w="9525">
            <a:noFill/>
            <a:miter lim="800000"/>
            <a:headEnd/>
            <a:tailEnd/>
          </a:ln>
        </p:spPr>
        <p:txBody>
          <a:bodyPr>
            <a:spAutoFit/>
          </a:bodyPr>
          <a:lstStyle/>
          <a:p>
            <a:r>
              <a:rPr lang="en-US" sz="3300">
                <a:solidFill>
                  <a:srgbClr val="000000"/>
                </a:solidFill>
                <a:latin typeface="Calisto MT" pitchFamily="26" charset="0"/>
              </a:rPr>
              <a:t>Respiratory Etiquette</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a:xfrm>
            <a:off x="0" y="381000"/>
            <a:ext cx="9144000" cy="609600"/>
          </a:xfrm>
        </p:spPr>
        <p:txBody>
          <a:bodyPr/>
          <a:lstStyle/>
          <a:p>
            <a:pPr eaLnBrk="1" hangingPunct="1"/>
            <a:r>
              <a:rPr lang="en-US" sz="4200" smtClean="0"/>
              <a:t>Influenza Prevention: </a:t>
            </a:r>
            <a:br>
              <a:rPr lang="en-US" sz="4200" smtClean="0"/>
            </a:br>
            <a:r>
              <a:rPr lang="en-US" sz="4200" smtClean="0"/>
              <a:t>Environmental Considerations</a:t>
            </a:r>
          </a:p>
        </p:txBody>
      </p:sp>
      <p:sp>
        <p:nvSpPr>
          <p:cNvPr id="76803" name="Content Placeholder 2"/>
          <p:cNvSpPr>
            <a:spLocks noGrp="1"/>
          </p:cNvSpPr>
          <p:nvPr>
            <p:ph sz="quarter" idx="1"/>
          </p:nvPr>
        </p:nvSpPr>
        <p:spPr>
          <a:xfrm>
            <a:off x="457200" y="1739900"/>
            <a:ext cx="8229600" cy="4767263"/>
          </a:xfrm>
        </p:spPr>
        <p:txBody>
          <a:bodyPr/>
          <a:lstStyle/>
          <a:p>
            <a:pPr eaLnBrk="1" hangingPunct="1"/>
            <a:r>
              <a:rPr lang="en-US" sz="2700" smtClean="0"/>
              <a:t>Routine cleaning using an EPA registered product is adequate</a:t>
            </a:r>
          </a:p>
          <a:p>
            <a:pPr lvl="1" eaLnBrk="1" hangingPunct="1"/>
            <a:r>
              <a:rPr lang="en-US" sz="2700" smtClean="0"/>
              <a:t>http://www.epa.gov/oppad001/influenza-disinfectants.html</a:t>
            </a:r>
          </a:p>
          <a:p>
            <a:pPr lvl="1" eaLnBrk="1" hangingPunct="1"/>
            <a:r>
              <a:rPr lang="en-US" sz="2700" smtClean="0"/>
              <a:t>Wipe down frequently touched surfaces</a:t>
            </a:r>
          </a:p>
          <a:p>
            <a:pPr lvl="1" eaLnBrk="1" hangingPunct="1"/>
            <a:r>
              <a:rPr lang="en-US" sz="2700" smtClean="0"/>
              <a:t>No need to “sterilize” a site</a:t>
            </a:r>
          </a:p>
          <a:p>
            <a:pPr eaLnBrk="1" hangingPunct="1"/>
            <a:r>
              <a:rPr lang="en-US" sz="2700" smtClean="0"/>
              <a:t>No need for special air handling systems</a:t>
            </a:r>
          </a:p>
          <a:p>
            <a:pPr lvl="1" eaLnBrk="1" hangingPunct="1"/>
            <a:r>
              <a:rPr lang="en-US" sz="2700" smtClean="0"/>
              <a:t>Appropriately functioning HVAC systems are adequate</a:t>
            </a: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p:txBody>
          <a:bodyPr/>
          <a:lstStyle/>
          <a:p>
            <a:pPr eaLnBrk="1" hangingPunct="1"/>
            <a:r>
              <a:rPr lang="en-US" smtClean="0"/>
              <a:t>Control of Influenza</a:t>
            </a:r>
          </a:p>
        </p:txBody>
      </p:sp>
      <p:sp>
        <p:nvSpPr>
          <p:cNvPr id="77827" name="Content Placeholder 2"/>
          <p:cNvSpPr>
            <a:spLocks noGrp="1"/>
          </p:cNvSpPr>
          <p:nvPr>
            <p:ph sz="quarter" idx="1"/>
          </p:nvPr>
        </p:nvSpPr>
        <p:spPr/>
        <p:txBody>
          <a:bodyPr/>
          <a:lstStyle/>
          <a:p>
            <a:pPr eaLnBrk="1" hangingPunct="1"/>
            <a:r>
              <a:rPr lang="en-US" sz="2800" smtClean="0"/>
              <a:t>Isolation (stay home) of cases for 4 days OR 24 hours after resolution of fever – </a:t>
            </a:r>
            <a:r>
              <a:rPr lang="en-US" sz="2800" i="1" smtClean="0"/>
              <a:t>whichever is longer</a:t>
            </a:r>
            <a:endParaRPr lang="en-US" sz="2800" smtClean="0"/>
          </a:p>
          <a:p>
            <a:pPr eaLnBrk="1" hangingPunct="1"/>
            <a:r>
              <a:rPr lang="en-US" sz="2800" smtClean="0"/>
              <a:t>Quarantine: restriction of movement of healthy who have been exposed and may be incubating disease</a:t>
            </a:r>
          </a:p>
          <a:p>
            <a:pPr lvl="1" eaLnBrk="1" hangingPunct="1"/>
            <a:r>
              <a:rPr lang="en-US" sz="2800" smtClean="0"/>
              <a:t>Not an initial step</a:t>
            </a:r>
          </a:p>
          <a:p>
            <a:pPr lvl="1" eaLnBrk="1" hangingPunct="1"/>
            <a:r>
              <a:rPr lang="en-US" sz="2800" smtClean="0"/>
              <a:t>May be recommended for close contacts of cases if influenza becomes widespread</a:t>
            </a: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a:xfrm>
            <a:off x="801688" y="-38100"/>
            <a:ext cx="7693025" cy="1143000"/>
          </a:xfrm>
        </p:spPr>
        <p:txBody>
          <a:bodyPr/>
          <a:lstStyle/>
          <a:p>
            <a:pPr eaLnBrk="1" hangingPunct="1"/>
            <a:r>
              <a:rPr lang="en-US" smtClean="0"/>
              <a:t>5 Pillars</a:t>
            </a:r>
          </a:p>
        </p:txBody>
      </p:sp>
      <p:graphicFrame>
        <p:nvGraphicFramePr>
          <p:cNvPr id="5" name="Content Placeholder 4"/>
          <p:cNvGraphicFramePr>
            <a:graphicFrameLocks noGrp="1"/>
          </p:cNvGraphicFramePr>
          <p:nvPr>
            <p:ph sz="quarter" idx="1"/>
          </p:nvPr>
        </p:nvGraphicFramePr>
        <p:xfrm>
          <a:off x="292100" y="647700"/>
          <a:ext cx="8636000" cy="568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5">
                                            <p:graphicEl>
                                              <a:dgm id="{BE874D6E-62DE-C64C-8862-8BF0A25BDD50}"/>
                                            </p:graphicEl>
                                          </p:spTgt>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5">
                                            <p:graphicEl>
                                              <a:dgm id="{94EFD2A2-F209-594D-9433-BDF191B5F41E}"/>
                                            </p:graphic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5">
                                            <p:graphicEl>
                                              <a:dgm id="{3D184564-B0DD-4B43-BE89-AEA37C4491DD}"/>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1" nodeType="clickEffect">
                                  <p:stCondLst>
                                    <p:cond delay="0"/>
                                  </p:stCondLst>
                                  <p:childTnLst>
                                    <p:set>
                                      <p:cBhvr>
                                        <p:cTn id="16" dur="1" fill="hold">
                                          <p:stCondLst>
                                            <p:cond delay="0"/>
                                          </p:stCondLst>
                                        </p:cTn>
                                        <p:tgtEl>
                                          <p:spTgt spid="5">
                                            <p:graphicEl>
                                              <a:dgm id="{413E6B4C-C04E-5344-85AD-2857D8336865}"/>
                                            </p:graphicEl>
                                          </p:spTgt>
                                        </p:tgtEl>
                                        <p:attrNameLst>
                                          <p:attrName>style.visibility</p:attrName>
                                        </p:attrNameLst>
                                      </p:cBhvr>
                                      <p:to>
                                        <p:strVal val="visible"/>
                                      </p:to>
                                    </p:set>
                                  </p:childTnLst>
                                </p:cTn>
                              </p:par>
                              <p:par>
                                <p:cTn id="17" presetID="1" presetClass="entr" presetSubtype="0" fill="hold" grpId="1" nodeType="withEffect">
                                  <p:stCondLst>
                                    <p:cond delay="0"/>
                                  </p:stCondLst>
                                  <p:childTnLst>
                                    <p:set>
                                      <p:cBhvr>
                                        <p:cTn id="18" dur="1" fill="hold">
                                          <p:stCondLst>
                                            <p:cond delay="0"/>
                                          </p:stCondLst>
                                        </p:cTn>
                                        <p:tgtEl>
                                          <p:spTgt spid="5">
                                            <p:graphicEl>
                                              <a:dgm id="{94F4C377-01DB-A046-BA5D-BAAA7D612E1E}"/>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1" nodeType="clickEffect">
                                  <p:stCondLst>
                                    <p:cond delay="0"/>
                                  </p:stCondLst>
                                  <p:childTnLst>
                                    <p:set>
                                      <p:cBhvr>
                                        <p:cTn id="22" dur="1" fill="hold">
                                          <p:stCondLst>
                                            <p:cond delay="0"/>
                                          </p:stCondLst>
                                        </p:cTn>
                                        <p:tgtEl>
                                          <p:spTgt spid="5">
                                            <p:graphicEl>
                                              <a:dgm id="{76792C63-C171-E64F-8F40-EF99FB628DD4}"/>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1" nodeType="clickEffect">
                                  <p:stCondLst>
                                    <p:cond delay="0"/>
                                  </p:stCondLst>
                                  <p:childTnLst>
                                    <p:set>
                                      <p:cBhvr>
                                        <p:cTn id="26" dur="1" fill="hold">
                                          <p:stCondLst>
                                            <p:cond delay="0"/>
                                          </p:stCondLst>
                                        </p:cTn>
                                        <p:tgtEl>
                                          <p:spTgt spid="5">
                                            <p:graphicEl>
                                              <a:dgm id="{F59981EF-8B42-1D4B-9461-117987ECB993}"/>
                                            </p:graphicEl>
                                          </p:spTgt>
                                        </p:tgtEl>
                                        <p:attrNameLst>
                                          <p:attrName>style.visibility</p:attrName>
                                        </p:attrNameLst>
                                      </p:cBhvr>
                                      <p:to>
                                        <p:strVal val="visible"/>
                                      </p:to>
                                    </p:set>
                                  </p:childTnLst>
                                </p:cTn>
                              </p:par>
                              <p:par>
                                <p:cTn id="27" presetID="1" presetClass="entr" presetSubtype="0" fill="hold" grpId="1" nodeType="withEffect">
                                  <p:stCondLst>
                                    <p:cond delay="0"/>
                                  </p:stCondLst>
                                  <p:childTnLst>
                                    <p:set>
                                      <p:cBhvr>
                                        <p:cTn id="28" dur="1" fill="hold">
                                          <p:stCondLst>
                                            <p:cond delay="0"/>
                                          </p:stCondLst>
                                        </p:cTn>
                                        <p:tgtEl>
                                          <p:spTgt spid="5">
                                            <p:graphicEl>
                                              <a:dgm id="{AABF857D-C98B-4340-9127-87CB993B76BA}"/>
                                            </p:graphic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1" nodeType="clickEffect">
                                  <p:stCondLst>
                                    <p:cond delay="0"/>
                                  </p:stCondLst>
                                  <p:childTnLst>
                                    <p:set>
                                      <p:cBhvr>
                                        <p:cTn id="32" dur="1" fill="hold">
                                          <p:stCondLst>
                                            <p:cond delay="0"/>
                                          </p:stCondLst>
                                        </p:cTn>
                                        <p:tgtEl>
                                          <p:spTgt spid="5">
                                            <p:graphicEl>
                                              <a:dgm id="{06EDC1AF-A8C6-A642-9DC6-917D30017482}"/>
                                            </p:graphic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1" nodeType="clickEffect">
                                  <p:stCondLst>
                                    <p:cond delay="0"/>
                                  </p:stCondLst>
                                  <p:childTnLst>
                                    <p:set>
                                      <p:cBhvr>
                                        <p:cTn id="36" dur="1" fill="hold">
                                          <p:stCondLst>
                                            <p:cond delay="0"/>
                                          </p:stCondLst>
                                        </p:cTn>
                                        <p:tgtEl>
                                          <p:spTgt spid="5">
                                            <p:graphicEl>
                                              <a:dgm id="{79CE4CFA-A9CD-1D4C-A359-D16D32AEC4AE}"/>
                                            </p:graphicEl>
                                          </p:spTgt>
                                        </p:tgtEl>
                                        <p:attrNameLst>
                                          <p:attrName>style.visibility</p:attrName>
                                        </p:attrNameLst>
                                      </p:cBhvr>
                                      <p:to>
                                        <p:strVal val="visible"/>
                                      </p:to>
                                    </p:set>
                                  </p:childTnLst>
                                </p:cTn>
                              </p:par>
                              <p:par>
                                <p:cTn id="37" presetID="1" presetClass="entr" presetSubtype="0" fill="hold" grpId="1" nodeType="withEffect">
                                  <p:stCondLst>
                                    <p:cond delay="0"/>
                                  </p:stCondLst>
                                  <p:childTnLst>
                                    <p:set>
                                      <p:cBhvr>
                                        <p:cTn id="38" dur="1" fill="hold">
                                          <p:stCondLst>
                                            <p:cond delay="0"/>
                                          </p:stCondLst>
                                        </p:cTn>
                                        <p:tgtEl>
                                          <p:spTgt spid="5">
                                            <p:graphicEl>
                                              <a:dgm id="{8E024836-FF36-9048-9383-8E0A05230075}"/>
                                            </p:graphic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1" nodeType="clickEffect">
                                  <p:stCondLst>
                                    <p:cond delay="0"/>
                                  </p:stCondLst>
                                  <p:childTnLst>
                                    <p:set>
                                      <p:cBhvr>
                                        <p:cTn id="42" dur="1" fill="hold">
                                          <p:stCondLst>
                                            <p:cond delay="0"/>
                                          </p:stCondLst>
                                        </p:cTn>
                                        <p:tgtEl>
                                          <p:spTgt spid="5">
                                            <p:graphicEl>
                                              <a:dgm id="{D7EFA2CC-FC2C-9F4B-9843-3491B8A29D22}"/>
                                            </p:graphic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1" nodeType="clickEffect">
                                  <p:stCondLst>
                                    <p:cond delay="0"/>
                                  </p:stCondLst>
                                  <p:childTnLst>
                                    <p:set>
                                      <p:cBhvr>
                                        <p:cTn id="46" dur="1" fill="hold">
                                          <p:stCondLst>
                                            <p:cond delay="0"/>
                                          </p:stCondLst>
                                        </p:cTn>
                                        <p:tgtEl>
                                          <p:spTgt spid="5">
                                            <p:graphicEl>
                                              <a:dgm id="{A1B1F2F8-BD00-DA43-9E24-C740ED430BC5}"/>
                                            </p:graphicEl>
                                          </p:spTgt>
                                        </p:tgtEl>
                                        <p:attrNameLst>
                                          <p:attrName>style.visibility</p:attrName>
                                        </p:attrNameLst>
                                      </p:cBhvr>
                                      <p:to>
                                        <p:strVal val="visible"/>
                                      </p:to>
                                    </p:set>
                                  </p:childTnLst>
                                </p:cTn>
                              </p:par>
                              <p:par>
                                <p:cTn id="47" presetID="1" presetClass="entr" presetSubtype="0" fill="hold" grpId="1" nodeType="withEffect">
                                  <p:stCondLst>
                                    <p:cond delay="0"/>
                                  </p:stCondLst>
                                  <p:childTnLst>
                                    <p:set>
                                      <p:cBhvr>
                                        <p:cTn id="48" dur="1" fill="hold">
                                          <p:stCondLst>
                                            <p:cond delay="0"/>
                                          </p:stCondLst>
                                        </p:cTn>
                                        <p:tgtEl>
                                          <p:spTgt spid="5">
                                            <p:graphicEl>
                                              <a:dgm id="{187C9E23-C959-2E4A-8CBC-A06988E9872E}"/>
                                            </p:graphic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1" nodeType="clickEffect">
                                  <p:stCondLst>
                                    <p:cond delay="0"/>
                                  </p:stCondLst>
                                  <p:childTnLst>
                                    <p:set>
                                      <p:cBhvr>
                                        <p:cTn id="52" dur="1" fill="hold">
                                          <p:stCondLst>
                                            <p:cond delay="0"/>
                                          </p:stCondLst>
                                        </p:cTn>
                                        <p:tgtEl>
                                          <p:spTgt spid="5">
                                            <p:graphicEl>
                                              <a:dgm id="{5640FB56-BE98-5341-A1A0-275126BE6201}"/>
                                            </p:graphic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5">
                                            <p:graphicEl>
                                              <a:dgm id="{BE874D6E-62DE-C64C-8862-8BF0A25BDD50}"/>
                                            </p:graphicEl>
                                          </p:spTgt>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5">
                                            <p:graphicEl>
                                              <a:dgm id="{94EFD2A2-F209-594D-9433-BDF191B5F41E}"/>
                                            </p:graphic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5">
                                            <p:graphicEl>
                                              <a:dgm id="{3D184564-B0DD-4B43-BE89-AEA37C4491DD}"/>
                                            </p:graphic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5">
                                            <p:graphicEl>
                                              <a:dgm id="{413E6B4C-C04E-5344-85AD-2857D8336865}"/>
                                            </p:graphicEl>
                                          </p:spTgt>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5">
                                            <p:graphicEl>
                                              <a:dgm id="{94F4C377-01DB-A046-BA5D-BAAA7D612E1E}"/>
                                            </p:graphicEl>
                                          </p:spTgt>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5">
                                            <p:graphicEl>
                                              <a:dgm id="{76792C63-C171-E64F-8F40-EF99FB628DD4}"/>
                                            </p:graphicEl>
                                          </p:spTgt>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5">
                                            <p:graphicEl>
                                              <a:dgm id="{F59981EF-8B42-1D4B-9461-117987ECB993}"/>
                                            </p:graphicEl>
                                          </p:spTgt>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5">
                                            <p:graphicEl>
                                              <a:dgm id="{AABF857D-C98B-4340-9127-87CB993B76BA}"/>
                                            </p:graphic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5">
                                            <p:graphicEl>
                                              <a:dgm id="{06EDC1AF-A8C6-A642-9DC6-917D30017482}"/>
                                            </p:graphic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5">
                                            <p:graphicEl>
                                              <a:dgm id="{79CE4CFA-A9CD-1D4C-A359-D16D32AEC4AE}"/>
                                            </p:graphicEl>
                                          </p:spTgt>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5">
                                            <p:graphicEl>
                                              <a:dgm id="{8E024836-FF36-9048-9383-8E0A05230075}"/>
                                            </p:graphicEl>
                                          </p:spTgt>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grpId="0" nodeType="clickEffect">
                                  <p:stCondLst>
                                    <p:cond delay="0"/>
                                  </p:stCondLst>
                                  <p:childTnLst>
                                    <p:set>
                                      <p:cBhvr>
                                        <p:cTn id="92" dur="1" fill="hold">
                                          <p:stCondLst>
                                            <p:cond delay="0"/>
                                          </p:stCondLst>
                                        </p:cTn>
                                        <p:tgtEl>
                                          <p:spTgt spid="5">
                                            <p:graphicEl>
                                              <a:dgm id="{D7EFA2CC-FC2C-9F4B-9843-3491B8A29D22}"/>
                                            </p:graphicEl>
                                          </p:spTgt>
                                        </p:tgtEl>
                                        <p:attrNameLst>
                                          <p:attrName>style.visibility</p:attrName>
                                        </p:attrNameLst>
                                      </p:cBhvr>
                                      <p:to>
                                        <p:strVal val="visible"/>
                                      </p:to>
                                    </p:set>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5">
                                            <p:graphicEl>
                                              <a:dgm id="{A1B1F2F8-BD00-DA43-9E24-C740ED430BC5}"/>
                                            </p:graphicEl>
                                          </p:spTgt>
                                        </p:tgtEl>
                                        <p:attrNameLst>
                                          <p:attrName>style.visibility</p:attrName>
                                        </p:attrNameLst>
                                      </p:cBhvr>
                                      <p:to>
                                        <p:strVal val="visible"/>
                                      </p:to>
                                    </p:set>
                                  </p:childTnLst>
                                </p:cTn>
                              </p:par>
                              <p:par>
                                <p:cTn id="97" presetID="1" presetClass="entr" presetSubtype="0" fill="hold" grpId="0" nodeType="withEffect">
                                  <p:stCondLst>
                                    <p:cond delay="0"/>
                                  </p:stCondLst>
                                  <p:childTnLst>
                                    <p:set>
                                      <p:cBhvr>
                                        <p:cTn id="98" dur="1" fill="hold">
                                          <p:stCondLst>
                                            <p:cond delay="0"/>
                                          </p:stCondLst>
                                        </p:cTn>
                                        <p:tgtEl>
                                          <p:spTgt spid="5">
                                            <p:graphicEl>
                                              <a:dgm id="{187C9E23-C959-2E4A-8CBC-A06988E9872E}"/>
                                            </p:graphicEl>
                                          </p:spTgt>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5">
                                            <p:graphicEl>
                                              <a:dgm id="{5640FB56-BE98-5341-A1A0-275126BE6201}"/>
                                            </p:graphicEl>
                                          </p:spTgt>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1" presetClass="entr" presetSubtype="0" fill="hold" grpId="2" nodeType="clickEffect">
                                  <p:stCondLst>
                                    <p:cond delay="0"/>
                                  </p:stCondLst>
                                  <p:childTnLst>
                                    <p:set>
                                      <p:cBhvr>
                                        <p:cTn id="106" dur="1" fill="hold">
                                          <p:stCondLst>
                                            <p:cond delay="0"/>
                                          </p:stCondLst>
                                        </p:cTn>
                                        <p:tgtEl>
                                          <p:spTgt spid="5">
                                            <p:graphicEl>
                                              <a:dgm id="{BE874D6E-62DE-C64C-8862-8BF0A25BDD50}"/>
                                            </p:graphicEl>
                                          </p:spTgt>
                                        </p:tgtEl>
                                        <p:attrNameLst>
                                          <p:attrName>style.visibility</p:attrName>
                                        </p:attrNameLst>
                                      </p:cBhvr>
                                      <p:to>
                                        <p:strVal val="visible"/>
                                      </p:to>
                                    </p:set>
                                  </p:childTnLst>
                                </p:cTn>
                              </p:par>
                              <p:par>
                                <p:cTn id="107" presetID="1" presetClass="entr" presetSubtype="0" fill="hold" grpId="2" nodeType="withEffect">
                                  <p:stCondLst>
                                    <p:cond delay="0"/>
                                  </p:stCondLst>
                                  <p:childTnLst>
                                    <p:set>
                                      <p:cBhvr>
                                        <p:cTn id="108" dur="1" fill="hold">
                                          <p:stCondLst>
                                            <p:cond delay="0"/>
                                          </p:stCondLst>
                                        </p:cTn>
                                        <p:tgtEl>
                                          <p:spTgt spid="5">
                                            <p:graphicEl>
                                              <a:dgm id="{94EFD2A2-F209-594D-9433-BDF191B5F41E}"/>
                                            </p:graphicEl>
                                          </p:spTgt>
                                        </p:tgtEl>
                                        <p:attrNameLst>
                                          <p:attrName>style.visibility</p:attrName>
                                        </p:attrNameLst>
                                      </p:cBhvr>
                                      <p:to>
                                        <p:strVal val="visible"/>
                                      </p:to>
                                    </p:set>
                                  </p:childTnLst>
                                </p:cTn>
                              </p:par>
                            </p:childTnLst>
                          </p:cTn>
                        </p:par>
                      </p:childTnLst>
                    </p:cTn>
                  </p:par>
                  <p:par>
                    <p:cTn id="109" fill="hold">
                      <p:stCondLst>
                        <p:cond delay="indefinite"/>
                      </p:stCondLst>
                      <p:childTnLst>
                        <p:par>
                          <p:cTn id="110" fill="hold">
                            <p:stCondLst>
                              <p:cond delay="0"/>
                            </p:stCondLst>
                            <p:childTnLst>
                              <p:par>
                                <p:cTn id="111" presetID="1" presetClass="entr" presetSubtype="0" fill="hold" grpId="2" nodeType="clickEffect">
                                  <p:stCondLst>
                                    <p:cond delay="0"/>
                                  </p:stCondLst>
                                  <p:childTnLst>
                                    <p:set>
                                      <p:cBhvr>
                                        <p:cTn id="112" dur="1" fill="hold">
                                          <p:stCondLst>
                                            <p:cond delay="0"/>
                                          </p:stCondLst>
                                        </p:cTn>
                                        <p:tgtEl>
                                          <p:spTgt spid="5">
                                            <p:graphicEl>
                                              <a:dgm id="{3D184564-B0DD-4B43-BE89-AEA37C4491DD}"/>
                                            </p:graphicEl>
                                          </p:spTgt>
                                        </p:tgtEl>
                                        <p:attrNameLst>
                                          <p:attrName>style.visibility</p:attrName>
                                        </p:attrNameLst>
                                      </p:cBhvr>
                                      <p:to>
                                        <p:strVal val="visible"/>
                                      </p:to>
                                    </p:set>
                                  </p:childTnLst>
                                </p:cTn>
                              </p:par>
                            </p:childTnLst>
                          </p:cTn>
                        </p:par>
                      </p:childTnLst>
                    </p:cTn>
                  </p:par>
                  <p:par>
                    <p:cTn id="113" fill="hold">
                      <p:stCondLst>
                        <p:cond delay="indefinite"/>
                      </p:stCondLst>
                      <p:childTnLst>
                        <p:par>
                          <p:cTn id="114" fill="hold">
                            <p:stCondLst>
                              <p:cond delay="0"/>
                            </p:stCondLst>
                            <p:childTnLst>
                              <p:par>
                                <p:cTn id="115" presetID="1" presetClass="entr" presetSubtype="0" fill="hold" grpId="2" nodeType="clickEffect">
                                  <p:stCondLst>
                                    <p:cond delay="0"/>
                                  </p:stCondLst>
                                  <p:childTnLst>
                                    <p:set>
                                      <p:cBhvr>
                                        <p:cTn id="116" dur="1" fill="hold">
                                          <p:stCondLst>
                                            <p:cond delay="0"/>
                                          </p:stCondLst>
                                        </p:cTn>
                                        <p:tgtEl>
                                          <p:spTgt spid="5">
                                            <p:graphicEl>
                                              <a:dgm id="{413E6B4C-C04E-5344-85AD-2857D8336865}"/>
                                            </p:graphicEl>
                                          </p:spTgt>
                                        </p:tgtEl>
                                        <p:attrNameLst>
                                          <p:attrName>style.visibility</p:attrName>
                                        </p:attrNameLst>
                                      </p:cBhvr>
                                      <p:to>
                                        <p:strVal val="visible"/>
                                      </p:to>
                                    </p:set>
                                  </p:childTnLst>
                                </p:cTn>
                              </p:par>
                              <p:par>
                                <p:cTn id="117" presetID="1" presetClass="entr" presetSubtype="0" fill="hold" grpId="2" nodeType="withEffect">
                                  <p:stCondLst>
                                    <p:cond delay="0"/>
                                  </p:stCondLst>
                                  <p:childTnLst>
                                    <p:set>
                                      <p:cBhvr>
                                        <p:cTn id="118" dur="1" fill="hold">
                                          <p:stCondLst>
                                            <p:cond delay="0"/>
                                          </p:stCondLst>
                                        </p:cTn>
                                        <p:tgtEl>
                                          <p:spTgt spid="5">
                                            <p:graphicEl>
                                              <a:dgm id="{94F4C377-01DB-A046-BA5D-BAAA7D612E1E}"/>
                                            </p:graphicEl>
                                          </p:spTgt>
                                        </p:tgtEl>
                                        <p:attrNameLst>
                                          <p:attrName>style.visibility</p:attrName>
                                        </p:attrNameLst>
                                      </p:cBhvr>
                                      <p:to>
                                        <p:strVal val="visible"/>
                                      </p:to>
                                    </p:set>
                                  </p:childTnLst>
                                </p:cTn>
                              </p:par>
                            </p:childTnLst>
                          </p:cTn>
                        </p:par>
                      </p:childTnLst>
                    </p:cTn>
                  </p:par>
                  <p:par>
                    <p:cTn id="119" fill="hold">
                      <p:stCondLst>
                        <p:cond delay="indefinite"/>
                      </p:stCondLst>
                      <p:childTnLst>
                        <p:par>
                          <p:cTn id="120" fill="hold">
                            <p:stCondLst>
                              <p:cond delay="0"/>
                            </p:stCondLst>
                            <p:childTnLst>
                              <p:par>
                                <p:cTn id="121" presetID="1" presetClass="entr" presetSubtype="0" fill="hold" grpId="2" nodeType="clickEffect">
                                  <p:stCondLst>
                                    <p:cond delay="0"/>
                                  </p:stCondLst>
                                  <p:childTnLst>
                                    <p:set>
                                      <p:cBhvr>
                                        <p:cTn id="122" dur="1" fill="hold">
                                          <p:stCondLst>
                                            <p:cond delay="0"/>
                                          </p:stCondLst>
                                        </p:cTn>
                                        <p:tgtEl>
                                          <p:spTgt spid="5">
                                            <p:graphicEl>
                                              <a:dgm id="{76792C63-C171-E64F-8F40-EF99FB628DD4}"/>
                                            </p:graphicEl>
                                          </p:spTgt>
                                        </p:tgtEl>
                                        <p:attrNameLst>
                                          <p:attrName>style.visibility</p:attrName>
                                        </p:attrNameLst>
                                      </p:cBhvr>
                                      <p:to>
                                        <p:strVal val="visible"/>
                                      </p:to>
                                    </p:set>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grpId="2" nodeType="clickEffect">
                                  <p:stCondLst>
                                    <p:cond delay="0"/>
                                  </p:stCondLst>
                                  <p:childTnLst>
                                    <p:set>
                                      <p:cBhvr>
                                        <p:cTn id="126" dur="1" fill="hold">
                                          <p:stCondLst>
                                            <p:cond delay="0"/>
                                          </p:stCondLst>
                                        </p:cTn>
                                        <p:tgtEl>
                                          <p:spTgt spid="5">
                                            <p:graphicEl>
                                              <a:dgm id="{F59981EF-8B42-1D4B-9461-117987ECB993}"/>
                                            </p:graphicEl>
                                          </p:spTgt>
                                        </p:tgtEl>
                                        <p:attrNameLst>
                                          <p:attrName>style.visibility</p:attrName>
                                        </p:attrNameLst>
                                      </p:cBhvr>
                                      <p:to>
                                        <p:strVal val="visible"/>
                                      </p:to>
                                    </p:set>
                                  </p:childTnLst>
                                </p:cTn>
                              </p:par>
                              <p:par>
                                <p:cTn id="127" presetID="1" presetClass="entr" presetSubtype="0" fill="hold" grpId="2" nodeType="withEffect">
                                  <p:stCondLst>
                                    <p:cond delay="0"/>
                                  </p:stCondLst>
                                  <p:childTnLst>
                                    <p:set>
                                      <p:cBhvr>
                                        <p:cTn id="128" dur="1" fill="hold">
                                          <p:stCondLst>
                                            <p:cond delay="0"/>
                                          </p:stCondLst>
                                        </p:cTn>
                                        <p:tgtEl>
                                          <p:spTgt spid="5">
                                            <p:graphicEl>
                                              <a:dgm id="{AABF857D-C98B-4340-9127-87CB993B76BA}"/>
                                            </p:graphicEl>
                                          </p:spTgt>
                                        </p:tgtEl>
                                        <p:attrNameLst>
                                          <p:attrName>style.visibility</p:attrName>
                                        </p:attrNameLst>
                                      </p:cBhvr>
                                      <p:to>
                                        <p:strVal val="visible"/>
                                      </p:to>
                                    </p:set>
                                  </p:childTnLst>
                                </p:cTn>
                              </p:par>
                            </p:childTnLst>
                          </p:cTn>
                        </p:par>
                      </p:childTnLst>
                    </p:cTn>
                  </p:par>
                  <p:par>
                    <p:cTn id="129" fill="hold">
                      <p:stCondLst>
                        <p:cond delay="indefinite"/>
                      </p:stCondLst>
                      <p:childTnLst>
                        <p:par>
                          <p:cTn id="130" fill="hold">
                            <p:stCondLst>
                              <p:cond delay="0"/>
                            </p:stCondLst>
                            <p:childTnLst>
                              <p:par>
                                <p:cTn id="131" presetID="1" presetClass="entr" presetSubtype="0" fill="hold" grpId="2" nodeType="clickEffect">
                                  <p:stCondLst>
                                    <p:cond delay="0"/>
                                  </p:stCondLst>
                                  <p:childTnLst>
                                    <p:set>
                                      <p:cBhvr>
                                        <p:cTn id="132" dur="1" fill="hold">
                                          <p:stCondLst>
                                            <p:cond delay="0"/>
                                          </p:stCondLst>
                                        </p:cTn>
                                        <p:tgtEl>
                                          <p:spTgt spid="5">
                                            <p:graphicEl>
                                              <a:dgm id="{06EDC1AF-A8C6-A642-9DC6-917D30017482}"/>
                                            </p:graphicEl>
                                          </p:spTgt>
                                        </p:tgtEl>
                                        <p:attrNameLst>
                                          <p:attrName>style.visibility</p:attrName>
                                        </p:attrNameLst>
                                      </p:cBhvr>
                                      <p:to>
                                        <p:strVal val="visible"/>
                                      </p:to>
                                    </p:set>
                                  </p:childTnLst>
                                </p:cTn>
                              </p:par>
                            </p:childTnLst>
                          </p:cTn>
                        </p:par>
                      </p:childTnLst>
                    </p:cTn>
                  </p:par>
                  <p:par>
                    <p:cTn id="133" fill="hold">
                      <p:stCondLst>
                        <p:cond delay="indefinite"/>
                      </p:stCondLst>
                      <p:childTnLst>
                        <p:par>
                          <p:cTn id="134" fill="hold">
                            <p:stCondLst>
                              <p:cond delay="0"/>
                            </p:stCondLst>
                            <p:childTnLst>
                              <p:par>
                                <p:cTn id="135" presetID="1" presetClass="entr" presetSubtype="0" fill="hold" grpId="2" nodeType="clickEffect">
                                  <p:stCondLst>
                                    <p:cond delay="0"/>
                                  </p:stCondLst>
                                  <p:childTnLst>
                                    <p:set>
                                      <p:cBhvr>
                                        <p:cTn id="136" dur="1" fill="hold">
                                          <p:stCondLst>
                                            <p:cond delay="0"/>
                                          </p:stCondLst>
                                        </p:cTn>
                                        <p:tgtEl>
                                          <p:spTgt spid="5">
                                            <p:graphicEl>
                                              <a:dgm id="{79CE4CFA-A9CD-1D4C-A359-D16D32AEC4AE}"/>
                                            </p:graphicEl>
                                          </p:spTgt>
                                        </p:tgtEl>
                                        <p:attrNameLst>
                                          <p:attrName>style.visibility</p:attrName>
                                        </p:attrNameLst>
                                      </p:cBhvr>
                                      <p:to>
                                        <p:strVal val="visible"/>
                                      </p:to>
                                    </p:set>
                                  </p:childTnLst>
                                </p:cTn>
                              </p:par>
                              <p:par>
                                <p:cTn id="137" presetID="1" presetClass="entr" presetSubtype="0" fill="hold" grpId="2" nodeType="withEffect">
                                  <p:stCondLst>
                                    <p:cond delay="0"/>
                                  </p:stCondLst>
                                  <p:childTnLst>
                                    <p:set>
                                      <p:cBhvr>
                                        <p:cTn id="138" dur="1" fill="hold">
                                          <p:stCondLst>
                                            <p:cond delay="0"/>
                                          </p:stCondLst>
                                        </p:cTn>
                                        <p:tgtEl>
                                          <p:spTgt spid="5">
                                            <p:graphicEl>
                                              <a:dgm id="{8E024836-FF36-9048-9383-8E0A05230075}"/>
                                            </p:graphicEl>
                                          </p:spTgt>
                                        </p:tgtEl>
                                        <p:attrNameLst>
                                          <p:attrName>style.visibility</p:attrName>
                                        </p:attrNameLst>
                                      </p:cBhvr>
                                      <p:to>
                                        <p:strVal val="visible"/>
                                      </p:to>
                                    </p:set>
                                  </p:childTnLst>
                                </p:cTn>
                              </p:par>
                            </p:childTnLst>
                          </p:cTn>
                        </p:par>
                      </p:childTnLst>
                    </p:cTn>
                  </p:par>
                  <p:par>
                    <p:cTn id="139" fill="hold">
                      <p:stCondLst>
                        <p:cond delay="indefinite"/>
                      </p:stCondLst>
                      <p:childTnLst>
                        <p:par>
                          <p:cTn id="140" fill="hold">
                            <p:stCondLst>
                              <p:cond delay="0"/>
                            </p:stCondLst>
                            <p:childTnLst>
                              <p:par>
                                <p:cTn id="141" presetID="1" presetClass="entr" presetSubtype="0" fill="hold" grpId="2" nodeType="clickEffect">
                                  <p:stCondLst>
                                    <p:cond delay="0"/>
                                  </p:stCondLst>
                                  <p:childTnLst>
                                    <p:set>
                                      <p:cBhvr>
                                        <p:cTn id="142" dur="1" fill="hold">
                                          <p:stCondLst>
                                            <p:cond delay="0"/>
                                          </p:stCondLst>
                                        </p:cTn>
                                        <p:tgtEl>
                                          <p:spTgt spid="5">
                                            <p:graphicEl>
                                              <a:dgm id="{D7EFA2CC-FC2C-9F4B-9843-3491B8A29D22}"/>
                                            </p:graphicEl>
                                          </p:spTgt>
                                        </p:tgtEl>
                                        <p:attrNameLst>
                                          <p:attrName>style.visibility</p:attrName>
                                        </p:attrNameLst>
                                      </p:cBhvr>
                                      <p:to>
                                        <p:strVal val="visible"/>
                                      </p:to>
                                    </p:set>
                                  </p:childTnLst>
                                </p:cTn>
                              </p:par>
                            </p:childTnLst>
                          </p:cTn>
                        </p:par>
                      </p:childTnLst>
                    </p:cTn>
                  </p:par>
                  <p:par>
                    <p:cTn id="143" fill="hold">
                      <p:stCondLst>
                        <p:cond delay="indefinite"/>
                      </p:stCondLst>
                      <p:childTnLst>
                        <p:par>
                          <p:cTn id="144" fill="hold">
                            <p:stCondLst>
                              <p:cond delay="0"/>
                            </p:stCondLst>
                            <p:childTnLst>
                              <p:par>
                                <p:cTn id="145" presetID="1" presetClass="entr" presetSubtype="0" fill="hold" grpId="2" nodeType="clickEffect">
                                  <p:stCondLst>
                                    <p:cond delay="0"/>
                                  </p:stCondLst>
                                  <p:childTnLst>
                                    <p:set>
                                      <p:cBhvr>
                                        <p:cTn id="146" dur="1" fill="hold">
                                          <p:stCondLst>
                                            <p:cond delay="0"/>
                                          </p:stCondLst>
                                        </p:cTn>
                                        <p:tgtEl>
                                          <p:spTgt spid="5">
                                            <p:graphicEl>
                                              <a:dgm id="{A1B1F2F8-BD00-DA43-9E24-C740ED430BC5}"/>
                                            </p:graphicEl>
                                          </p:spTgt>
                                        </p:tgtEl>
                                        <p:attrNameLst>
                                          <p:attrName>style.visibility</p:attrName>
                                        </p:attrNameLst>
                                      </p:cBhvr>
                                      <p:to>
                                        <p:strVal val="visible"/>
                                      </p:to>
                                    </p:set>
                                  </p:childTnLst>
                                </p:cTn>
                              </p:par>
                              <p:par>
                                <p:cTn id="147" presetID="1" presetClass="entr" presetSubtype="0" fill="hold" grpId="2" nodeType="withEffect">
                                  <p:stCondLst>
                                    <p:cond delay="0"/>
                                  </p:stCondLst>
                                  <p:childTnLst>
                                    <p:set>
                                      <p:cBhvr>
                                        <p:cTn id="148" dur="1" fill="hold">
                                          <p:stCondLst>
                                            <p:cond delay="0"/>
                                          </p:stCondLst>
                                        </p:cTn>
                                        <p:tgtEl>
                                          <p:spTgt spid="5">
                                            <p:graphicEl>
                                              <a:dgm id="{187C9E23-C959-2E4A-8CBC-A06988E9872E}"/>
                                            </p:graphicEl>
                                          </p:spTgt>
                                        </p:tgtEl>
                                        <p:attrNameLst>
                                          <p:attrName>style.visibility</p:attrName>
                                        </p:attrNameLst>
                                      </p:cBhvr>
                                      <p:to>
                                        <p:strVal val="visible"/>
                                      </p:to>
                                    </p:set>
                                  </p:childTnLst>
                                </p:cTn>
                              </p:par>
                            </p:childTnLst>
                          </p:cTn>
                        </p:par>
                      </p:childTnLst>
                    </p:cTn>
                  </p:par>
                  <p:par>
                    <p:cTn id="149" fill="hold">
                      <p:stCondLst>
                        <p:cond delay="indefinite"/>
                      </p:stCondLst>
                      <p:childTnLst>
                        <p:par>
                          <p:cTn id="150" fill="hold">
                            <p:stCondLst>
                              <p:cond delay="0"/>
                            </p:stCondLst>
                            <p:childTnLst>
                              <p:par>
                                <p:cTn id="151" presetID="1" presetClass="entr" presetSubtype="0" fill="hold" grpId="2" nodeType="clickEffect">
                                  <p:stCondLst>
                                    <p:cond delay="0"/>
                                  </p:stCondLst>
                                  <p:childTnLst>
                                    <p:set>
                                      <p:cBhvr>
                                        <p:cTn id="152" dur="1" fill="hold">
                                          <p:stCondLst>
                                            <p:cond delay="0"/>
                                          </p:stCondLst>
                                        </p:cTn>
                                        <p:tgtEl>
                                          <p:spTgt spid="5">
                                            <p:graphicEl>
                                              <a:dgm id="{5640FB56-BE98-5341-A1A0-275126BE6201}"/>
                                            </p:graphicEl>
                                          </p:spTgt>
                                        </p:tgtEl>
                                        <p:attrNameLst>
                                          <p:attrName>style.visibility</p:attrName>
                                        </p:attrNameLst>
                                      </p:cBhvr>
                                      <p:to>
                                        <p:strVal val="visible"/>
                                      </p:to>
                                    </p:set>
                                  </p:childTnLst>
                                </p:cTn>
                              </p:par>
                            </p:childTnLst>
                          </p:cTn>
                        </p:par>
                      </p:childTnLst>
                    </p:cTn>
                  </p:par>
                  <p:par>
                    <p:cTn id="153" fill="hold">
                      <p:stCondLst>
                        <p:cond delay="indefinite"/>
                      </p:stCondLst>
                      <p:childTnLst>
                        <p:par>
                          <p:cTn id="154" fill="hold">
                            <p:stCondLst>
                              <p:cond delay="0"/>
                            </p:stCondLst>
                            <p:childTnLst>
                              <p:par>
                                <p:cTn id="155" presetID="1" presetClass="entr" presetSubtype="0" fill="hold" grpId="3" nodeType="clickEffect">
                                  <p:stCondLst>
                                    <p:cond delay="0"/>
                                  </p:stCondLst>
                                  <p:childTnLst>
                                    <p:set>
                                      <p:cBhvr>
                                        <p:cTn id="156" dur="1" fill="hold">
                                          <p:stCondLst>
                                            <p:cond delay="0"/>
                                          </p:stCondLst>
                                        </p:cTn>
                                        <p:tgtEl>
                                          <p:spTgt spid="5">
                                            <p:graphicEl>
                                              <a:dgm id="{BE874D6E-62DE-C64C-8862-8BF0A25BDD50}"/>
                                            </p:graphicEl>
                                          </p:spTgt>
                                        </p:tgtEl>
                                        <p:attrNameLst>
                                          <p:attrName>style.visibility</p:attrName>
                                        </p:attrNameLst>
                                      </p:cBhvr>
                                      <p:to>
                                        <p:strVal val="visible"/>
                                      </p:to>
                                    </p:set>
                                  </p:childTnLst>
                                </p:cTn>
                              </p:par>
                              <p:par>
                                <p:cTn id="157" presetID="1" presetClass="entr" presetSubtype="0" fill="hold" grpId="3" nodeType="withEffect">
                                  <p:stCondLst>
                                    <p:cond delay="0"/>
                                  </p:stCondLst>
                                  <p:childTnLst>
                                    <p:set>
                                      <p:cBhvr>
                                        <p:cTn id="158" dur="1" fill="hold">
                                          <p:stCondLst>
                                            <p:cond delay="0"/>
                                          </p:stCondLst>
                                        </p:cTn>
                                        <p:tgtEl>
                                          <p:spTgt spid="5">
                                            <p:graphicEl>
                                              <a:dgm id="{94EFD2A2-F209-594D-9433-BDF191B5F41E}"/>
                                            </p:graphicEl>
                                          </p:spTgt>
                                        </p:tgtEl>
                                        <p:attrNameLst>
                                          <p:attrName>style.visibility</p:attrName>
                                        </p:attrNameLst>
                                      </p:cBhvr>
                                      <p:to>
                                        <p:strVal val="visible"/>
                                      </p:to>
                                    </p:set>
                                  </p:childTnLst>
                                </p:cTn>
                              </p:par>
                            </p:childTnLst>
                          </p:cTn>
                        </p:par>
                      </p:childTnLst>
                    </p:cTn>
                  </p:par>
                  <p:par>
                    <p:cTn id="159" fill="hold">
                      <p:stCondLst>
                        <p:cond delay="indefinite"/>
                      </p:stCondLst>
                      <p:childTnLst>
                        <p:par>
                          <p:cTn id="160" fill="hold">
                            <p:stCondLst>
                              <p:cond delay="0"/>
                            </p:stCondLst>
                            <p:childTnLst>
                              <p:par>
                                <p:cTn id="161" presetID="1" presetClass="entr" presetSubtype="0" fill="hold" grpId="3" nodeType="clickEffect">
                                  <p:stCondLst>
                                    <p:cond delay="0"/>
                                  </p:stCondLst>
                                  <p:childTnLst>
                                    <p:set>
                                      <p:cBhvr>
                                        <p:cTn id="162" dur="1" fill="hold">
                                          <p:stCondLst>
                                            <p:cond delay="0"/>
                                          </p:stCondLst>
                                        </p:cTn>
                                        <p:tgtEl>
                                          <p:spTgt spid="5">
                                            <p:graphicEl>
                                              <a:dgm id="{3D184564-B0DD-4B43-BE89-AEA37C4491DD}"/>
                                            </p:graphicEl>
                                          </p:spTgt>
                                        </p:tgtEl>
                                        <p:attrNameLst>
                                          <p:attrName>style.visibility</p:attrName>
                                        </p:attrNameLst>
                                      </p:cBhvr>
                                      <p:to>
                                        <p:strVal val="visible"/>
                                      </p:to>
                                    </p:set>
                                  </p:childTnLst>
                                </p:cTn>
                              </p:par>
                            </p:childTnLst>
                          </p:cTn>
                        </p:par>
                      </p:childTnLst>
                    </p:cTn>
                  </p:par>
                  <p:par>
                    <p:cTn id="163" fill="hold">
                      <p:stCondLst>
                        <p:cond delay="indefinite"/>
                      </p:stCondLst>
                      <p:childTnLst>
                        <p:par>
                          <p:cTn id="164" fill="hold">
                            <p:stCondLst>
                              <p:cond delay="0"/>
                            </p:stCondLst>
                            <p:childTnLst>
                              <p:par>
                                <p:cTn id="165" presetID="1" presetClass="entr" presetSubtype="0" fill="hold" grpId="3" nodeType="clickEffect">
                                  <p:stCondLst>
                                    <p:cond delay="0"/>
                                  </p:stCondLst>
                                  <p:childTnLst>
                                    <p:set>
                                      <p:cBhvr>
                                        <p:cTn id="166" dur="1" fill="hold">
                                          <p:stCondLst>
                                            <p:cond delay="0"/>
                                          </p:stCondLst>
                                        </p:cTn>
                                        <p:tgtEl>
                                          <p:spTgt spid="5">
                                            <p:graphicEl>
                                              <a:dgm id="{413E6B4C-C04E-5344-85AD-2857D8336865}"/>
                                            </p:graphicEl>
                                          </p:spTgt>
                                        </p:tgtEl>
                                        <p:attrNameLst>
                                          <p:attrName>style.visibility</p:attrName>
                                        </p:attrNameLst>
                                      </p:cBhvr>
                                      <p:to>
                                        <p:strVal val="visible"/>
                                      </p:to>
                                    </p:set>
                                  </p:childTnLst>
                                </p:cTn>
                              </p:par>
                              <p:par>
                                <p:cTn id="167" presetID="1" presetClass="entr" presetSubtype="0" fill="hold" grpId="3" nodeType="withEffect">
                                  <p:stCondLst>
                                    <p:cond delay="0"/>
                                  </p:stCondLst>
                                  <p:childTnLst>
                                    <p:set>
                                      <p:cBhvr>
                                        <p:cTn id="168" dur="1" fill="hold">
                                          <p:stCondLst>
                                            <p:cond delay="0"/>
                                          </p:stCondLst>
                                        </p:cTn>
                                        <p:tgtEl>
                                          <p:spTgt spid="5">
                                            <p:graphicEl>
                                              <a:dgm id="{94F4C377-01DB-A046-BA5D-BAAA7D612E1E}"/>
                                            </p:graphicEl>
                                          </p:spTgt>
                                        </p:tgtEl>
                                        <p:attrNameLst>
                                          <p:attrName>style.visibility</p:attrName>
                                        </p:attrNameLst>
                                      </p:cBhvr>
                                      <p:to>
                                        <p:strVal val="visible"/>
                                      </p:to>
                                    </p:set>
                                  </p:childTnLst>
                                </p:cTn>
                              </p:par>
                            </p:childTnLst>
                          </p:cTn>
                        </p:par>
                      </p:childTnLst>
                    </p:cTn>
                  </p:par>
                  <p:par>
                    <p:cTn id="169" fill="hold">
                      <p:stCondLst>
                        <p:cond delay="indefinite"/>
                      </p:stCondLst>
                      <p:childTnLst>
                        <p:par>
                          <p:cTn id="170" fill="hold">
                            <p:stCondLst>
                              <p:cond delay="0"/>
                            </p:stCondLst>
                            <p:childTnLst>
                              <p:par>
                                <p:cTn id="171" presetID="1" presetClass="entr" presetSubtype="0" fill="hold" grpId="3" nodeType="clickEffect">
                                  <p:stCondLst>
                                    <p:cond delay="0"/>
                                  </p:stCondLst>
                                  <p:childTnLst>
                                    <p:set>
                                      <p:cBhvr>
                                        <p:cTn id="172" dur="1" fill="hold">
                                          <p:stCondLst>
                                            <p:cond delay="0"/>
                                          </p:stCondLst>
                                        </p:cTn>
                                        <p:tgtEl>
                                          <p:spTgt spid="5">
                                            <p:graphicEl>
                                              <a:dgm id="{76792C63-C171-E64F-8F40-EF99FB628DD4}"/>
                                            </p:graphicEl>
                                          </p:spTgt>
                                        </p:tgtEl>
                                        <p:attrNameLst>
                                          <p:attrName>style.visibility</p:attrName>
                                        </p:attrNameLst>
                                      </p:cBhvr>
                                      <p:to>
                                        <p:strVal val="visible"/>
                                      </p:to>
                                    </p:set>
                                  </p:childTnLst>
                                </p:cTn>
                              </p:par>
                            </p:childTnLst>
                          </p:cTn>
                        </p:par>
                      </p:childTnLst>
                    </p:cTn>
                  </p:par>
                  <p:par>
                    <p:cTn id="173" fill="hold">
                      <p:stCondLst>
                        <p:cond delay="indefinite"/>
                      </p:stCondLst>
                      <p:childTnLst>
                        <p:par>
                          <p:cTn id="174" fill="hold">
                            <p:stCondLst>
                              <p:cond delay="0"/>
                            </p:stCondLst>
                            <p:childTnLst>
                              <p:par>
                                <p:cTn id="175" presetID="1" presetClass="entr" presetSubtype="0" fill="hold" grpId="3" nodeType="clickEffect">
                                  <p:stCondLst>
                                    <p:cond delay="0"/>
                                  </p:stCondLst>
                                  <p:childTnLst>
                                    <p:set>
                                      <p:cBhvr>
                                        <p:cTn id="176" dur="1" fill="hold">
                                          <p:stCondLst>
                                            <p:cond delay="0"/>
                                          </p:stCondLst>
                                        </p:cTn>
                                        <p:tgtEl>
                                          <p:spTgt spid="5">
                                            <p:graphicEl>
                                              <a:dgm id="{F59981EF-8B42-1D4B-9461-117987ECB993}"/>
                                            </p:graphicEl>
                                          </p:spTgt>
                                        </p:tgtEl>
                                        <p:attrNameLst>
                                          <p:attrName>style.visibility</p:attrName>
                                        </p:attrNameLst>
                                      </p:cBhvr>
                                      <p:to>
                                        <p:strVal val="visible"/>
                                      </p:to>
                                    </p:set>
                                  </p:childTnLst>
                                </p:cTn>
                              </p:par>
                              <p:par>
                                <p:cTn id="177" presetID="1" presetClass="entr" presetSubtype="0" fill="hold" grpId="3" nodeType="withEffect">
                                  <p:stCondLst>
                                    <p:cond delay="0"/>
                                  </p:stCondLst>
                                  <p:childTnLst>
                                    <p:set>
                                      <p:cBhvr>
                                        <p:cTn id="178" dur="1" fill="hold">
                                          <p:stCondLst>
                                            <p:cond delay="0"/>
                                          </p:stCondLst>
                                        </p:cTn>
                                        <p:tgtEl>
                                          <p:spTgt spid="5">
                                            <p:graphicEl>
                                              <a:dgm id="{AABF857D-C98B-4340-9127-87CB993B76BA}"/>
                                            </p:graphicEl>
                                          </p:spTgt>
                                        </p:tgtEl>
                                        <p:attrNameLst>
                                          <p:attrName>style.visibility</p:attrName>
                                        </p:attrNameLst>
                                      </p:cBhvr>
                                      <p:to>
                                        <p:strVal val="visible"/>
                                      </p:to>
                                    </p:set>
                                  </p:childTnLst>
                                </p:cTn>
                              </p:par>
                            </p:childTnLst>
                          </p:cTn>
                        </p:par>
                      </p:childTnLst>
                    </p:cTn>
                  </p:par>
                  <p:par>
                    <p:cTn id="179" fill="hold">
                      <p:stCondLst>
                        <p:cond delay="indefinite"/>
                      </p:stCondLst>
                      <p:childTnLst>
                        <p:par>
                          <p:cTn id="180" fill="hold">
                            <p:stCondLst>
                              <p:cond delay="0"/>
                            </p:stCondLst>
                            <p:childTnLst>
                              <p:par>
                                <p:cTn id="181" presetID="1" presetClass="entr" presetSubtype="0" fill="hold" grpId="3" nodeType="clickEffect">
                                  <p:stCondLst>
                                    <p:cond delay="0"/>
                                  </p:stCondLst>
                                  <p:childTnLst>
                                    <p:set>
                                      <p:cBhvr>
                                        <p:cTn id="182" dur="1" fill="hold">
                                          <p:stCondLst>
                                            <p:cond delay="0"/>
                                          </p:stCondLst>
                                        </p:cTn>
                                        <p:tgtEl>
                                          <p:spTgt spid="5">
                                            <p:graphicEl>
                                              <a:dgm id="{06EDC1AF-A8C6-A642-9DC6-917D30017482}"/>
                                            </p:graphicEl>
                                          </p:spTgt>
                                        </p:tgtEl>
                                        <p:attrNameLst>
                                          <p:attrName>style.visibility</p:attrName>
                                        </p:attrNameLst>
                                      </p:cBhvr>
                                      <p:to>
                                        <p:strVal val="visible"/>
                                      </p:to>
                                    </p:set>
                                  </p:childTnLst>
                                </p:cTn>
                              </p:par>
                            </p:childTnLst>
                          </p:cTn>
                        </p:par>
                      </p:childTnLst>
                    </p:cTn>
                  </p:par>
                  <p:par>
                    <p:cTn id="183" fill="hold">
                      <p:stCondLst>
                        <p:cond delay="indefinite"/>
                      </p:stCondLst>
                      <p:childTnLst>
                        <p:par>
                          <p:cTn id="184" fill="hold">
                            <p:stCondLst>
                              <p:cond delay="0"/>
                            </p:stCondLst>
                            <p:childTnLst>
                              <p:par>
                                <p:cTn id="185" presetID="1" presetClass="entr" presetSubtype="0" fill="hold" grpId="3" nodeType="clickEffect">
                                  <p:stCondLst>
                                    <p:cond delay="0"/>
                                  </p:stCondLst>
                                  <p:childTnLst>
                                    <p:set>
                                      <p:cBhvr>
                                        <p:cTn id="186" dur="1" fill="hold">
                                          <p:stCondLst>
                                            <p:cond delay="0"/>
                                          </p:stCondLst>
                                        </p:cTn>
                                        <p:tgtEl>
                                          <p:spTgt spid="5">
                                            <p:graphicEl>
                                              <a:dgm id="{79CE4CFA-A9CD-1D4C-A359-D16D32AEC4AE}"/>
                                            </p:graphicEl>
                                          </p:spTgt>
                                        </p:tgtEl>
                                        <p:attrNameLst>
                                          <p:attrName>style.visibility</p:attrName>
                                        </p:attrNameLst>
                                      </p:cBhvr>
                                      <p:to>
                                        <p:strVal val="visible"/>
                                      </p:to>
                                    </p:set>
                                  </p:childTnLst>
                                </p:cTn>
                              </p:par>
                              <p:par>
                                <p:cTn id="187" presetID="1" presetClass="entr" presetSubtype="0" fill="hold" grpId="3" nodeType="withEffect">
                                  <p:stCondLst>
                                    <p:cond delay="0"/>
                                  </p:stCondLst>
                                  <p:childTnLst>
                                    <p:set>
                                      <p:cBhvr>
                                        <p:cTn id="188" dur="1" fill="hold">
                                          <p:stCondLst>
                                            <p:cond delay="0"/>
                                          </p:stCondLst>
                                        </p:cTn>
                                        <p:tgtEl>
                                          <p:spTgt spid="5">
                                            <p:graphicEl>
                                              <a:dgm id="{8E024836-FF36-9048-9383-8E0A05230075}"/>
                                            </p:graphicEl>
                                          </p:spTgt>
                                        </p:tgtEl>
                                        <p:attrNameLst>
                                          <p:attrName>style.visibility</p:attrName>
                                        </p:attrNameLst>
                                      </p:cBhvr>
                                      <p:to>
                                        <p:strVal val="visible"/>
                                      </p:to>
                                    </p:set>
                                  </p:childTnLst>
                                </p:cTn>
                              </p:par>
                            </p:childTnLst>
                          </p:cTn>
                        </p:par>
                      </p:childTnLst>
                    </p:cTn>
                  </p:par>
                  <p:par>
                    <p:cTn id="189" fill="hold">
                      <p:stCondLst>
                        <p:cond delay="indefinite"/>
                      </p:stCondLst>
                      <p:childTnLst>
                        <p:par>
                          <p:cTn id="190" fill="hold">
                            <p:stCondLst>
                              <p:cond delay="0"/>
                            </p:stCondLst>
                            <p:childTnLst>
                              <p:par>
                                <p:cTn id="191" presetID="1" presetClass="entr" presetSubtype="0" fill="hold" grpId="3" nodeType="clickEffect">
                                  <p:stCondLst>
                                    <p:cond delay="0"/>
                                  </p:stCondLst>
                                  <p:childTnLst>
                                    <p:set>
                                      <p:cBhvr>
                                        <p:cTn id="192" dur="1" fill="hold">
                                          <p:stCondLst>
                                            <p:cond delay="0"/>
                                          </p:stCondLst>
                                        </p:cTn>
                                        <p:tgtEl>
                                          <p:spTgt spid="5">
                                            <p:graphicEl>
                                              <a:dgm id="{D7EFA2CC-FC2C-9F4B-9843-3491B8A29D22}"/>
                                            </p:graphicEl>
                                          </p:spTgt>
                                        </p:tgtEl>
                                        <p:attrNameLst>
                                          <p:attrName>style.visibility</p:attrName>
                                        </p:attrNameLst>
                                      </p:cBhvr>
                                      <p:to>
                                        <p:strVal val="visible"/>
                                      </p:to>
                                    </p:set>
                                  </p:childTnLst>
                                </p:cTn>
                              </p:par>
                            </p:childTnLst>
                          </p:cTn>
                        </p:par>
                      </p:childTnLst>
                    </p:cTn>
                  </p:par>
                  <p:par>
                    <p:cTn id="193" fill="hold">
                      <p:stCondLst>
                        <p:cond delay="indefinite"/>
                      </p:stCondLst>
                      <p:childTnLst>
                        <p:par>
                          <p:cTn id="194" fill="hold">
                            <p:stCondLst>
                              <p:cond delay="0"/>
                            </p:stCondLst>
                            <p:childTnLst>
                              <p:par>
                                <p:cTn id="195" presetID="1" presetClass="entr" presetSubtype="0" fill="hold" grpId="3" nodeType="clickEffect">
                                  <p:stCondLst>
                                    <p:cond delay="0"/>
                                  </p:stCondLst>
                                  <p:childTnLst>
                                    <p:set>
                                      <p:cBhvr>
                                        <p:cTn id="196" dur="1" fill="hold">
                                          <p:stCondLst>
                                            <p:cond delay="0"/>
                                          </p:stCondLst>
                                        </p:cTn>
                                        <p:tgtEl>
                                          <p:spTgt spid="5">
                                            <p:graphicEl>
                                              <a:dgm id="{A1B1F2F8-BD00-DA43-9E24-C740ED430BC5}"/>
                                            </p:graphicEl>
                                          </p:spTgt>
                                        </p:tgtEl>
                                        <p:attrNameLst>
                                          <p:attrName>style.visibility</p:attrName>
                                        </p:attrNameLst>
                                      </p:cBhvr>
                                      <p:to>
                                        <p:strVal val="visible"/>
                                      </p:to>
                                    </p:set>
                                  </p:childTnLst>
                                </p:cTn>
                              </p:par>
                              <p:par>
                                <p:cTn id="197" presetID="1" presetClass="entr" presetSubtype="0" fill="hold" grpId="3" nodeType="withEffect">
                                  <p:stCondLst>
                                    <p:cond delay="0"/>
                                  </p:stCondLst>
                                  <p:childTnLst>
                                    <p:set>
                                      <p:cBhvr>
                                        <p:cTn id="198" dur="1" fill="hold">
                                          <p:stCondLst>
                                            <p:cond delay="0"/>
                                          </p:stCondLst>
                                        </p:cTn>
                                        <p:tgtEl>
                                          <p:spTgt spid="5">
                                            <p:graphicEl>
                                              <a:dgm id="{187C9E23-C959-2E4A-8CBC-A06988E9872E}"/>
                                            </p:graphicEl>
                                          </p:spTgt>
                                        </p:tgtEl>
                                        <p:attrNameLst>
                                          <p:attrName>style.visibility</p:attrName>
                                        </p:attrNameLst>
                                      </p:cBhvr>
                                      <p:to>
                                        <p:strVal val="visible"/>
                                      </p:to>
                                    </p:set>
                                  </p:childTnLst>
                                </p:cTn>
                              </p:par>
                            </p:childTnLst>
                          </p:cTn>
                        </p:par>
                      </p:childTnLst>
                    </p:cTn>
                  </p:par>
                  <p:par>
                    <p:cTn id="199" fill="hold">
                      <p:stCondLst>
                        <p:cond delay="indefinite"/>
                      </p:stCondLst>
                      <p:childTnLst>
                        <p:par>
                          <p:cTn id="200" fill="hold">
                            <p:stCondLst>
                              <p:cond delay="0"/>
                            </p:stCondLst>
                            <p:childTnLst>
                              <p:par>
                                <p:cTn id="201" presetID="1" presetClass="entr" presetSubtype="0" fill="hold" grpId="3" nodeType="clickEffect">
                                  <p:stCondLst>
                                    <p:cond delay="0"/>
                                  </p:stCondLst>
                                  <p:childTnLst>
                                    <p:set>
                                      <p:cBhvr>
                                        <p:cTn id="202" dur="1" fill="hold">
                                          <p:stCondLst>
                                            <p:cond delay="0"/>
                                          </p:stCondLst>
                                        </p:cTn>
                                        <p:tgtEl>
                                          <p:spTgt spid="5">
                                            <p:graphicEl>
                                              <a:dgm id="{5640FB56-BE98-5341-A1A0-275126BE6201}"/>
                                            </p:graphicEl>
                                          </p:spTgt>
                                        </p:tgtEl>
                                        <p:attrNameLst>
                                          <p:attrName>style.visibility</p:attrName>
                                        </p:attrNameLst>
                                      </p:cBhvr>
                                      <p:to>
                                        <p:strVal val="visible"/>
                                      </p:to>
                                    </p:set>
                                  </p:childTnLst>
                                </p:cTn>
                              </p:par>
                            </p:childTnLst>
                          </p:cTn>
                        </p:par>
                      </p:childTnLst>
                    </p:cTn>
                  </p:par>
                  <p:par>
                    <p:cTn id="203" fill="hold">
                      <p:stCondLst>
                        <p:cond delay="indefinite"/>
                      </p:stCondLst>
                      <p:childTnLst>
                        <p:par>
                          <p:cTn id="204" fill="hold">
                            <p:stCondLst>
                              <p:cond delay="0"/>
                            </p:stCondLst>
                            <p:childTnLst>
                              <p:par>
                                <p:cTn id="205" presetID="1" presetClass="entr" presetSubtype="0" fill="hold" grpId="4" nodeType="clickEffect">
                                  <p:stCondLst>
                                    <p:cond delay="0"/>
                                  </p:stCondLst>
                                  <p:childTnLst>
                                    <p:set>
                                      <p:cBhvr>
                                        <p:cTn id="206" dur="1" fill="hold">
                                          <p:stCondLst>
                                            <p:cond delay="0"/>
                                          </p:stCondLst>
                                        </p:cTn>
                                        <p:tgtEl>
                                          <p:spTgt spid="5">
                                            <p:graphicEl>
                                              <a:dgm id="{BE874D6E-62DE-C64C-8862-8BF0A25BDD50}"/>
                                            </p:graphicEl>
                                          </p:spTgt>
                                        </p:tgtEl>
                                        <p:attrNameLst>
                                          <p:attrName>style.visibility</p:attrName>
                                        </p:attrNameLst>
                                      </p:cBhvr>
                                      <p:to>
                                        <p:strVal val="visible"/>
                                      </p:to>
                                    </p:set>
                                  </p:childTnLst>
                                </p:cTn>
                              </p:par>
                              <p:par>
                                <p:cTn id="207" presetID="1" presetClass="entr" presetSubtype="0" fill="hold" grpId="4" nodeType="withEffect">
                                  <p:stCondLst>
                                    <p:cond delay="0"/>
                                  </p:stCondLst>
                                  <p:childTnLst>
                                    <p:set>
                                      <p:cBhvr>
                                        <p:cTn id="208" dur="1" fill="hold">
                                          <p:stCondLst>
                                            <p:cond delay="0"/>
                                          </p:stCondLst>
                                        </p:cTn>
                                        <p:tgtEl>
                                          <p:spTgt spid="5">
                                            <p:graphicEl>
                                              <a:dgm id="{94EFD2A2-F209-594D-9433-BDF191B5F41E}"/>
                                            </p:graphicEl>
                                          </p:spTgt>
                                        </p:tgtEl>
                                        <p:attrNameLst>
                                          <p:attrName>style.visibility</p:attrName>
                                        </p:attrNameLst>
                                      </p:cBhvr>
                                      <p:to>
                                        <p:strVal val="visible"/>
                                      </p:to>
                                    </p:set>
                                  </p:childTnLst>
                                </p:cTn>
                              </p:par>
                            </p:childTnLst>
                          </p:cTn>
                        </p:par>
                      </p:childTnLst>
                    </p:cTn>
                  </p:par>
                  <p:par>
                    <p:cTn id="209" fill="hold">
                      <p:stCondLst>
                        <p:cond delay="indefinite"/>
                      </p:stCondLst>
                      <p:childTnLst>
                        <p:par>
                          <p:cTn id="210" fill="hold">
                            <p:stCondLst>
                              <p:cond delay="0"/>
                            </p:stCondLst>
                            <p:childTnLst>
                              <p:par>
                                <p:cTn id="211" presetID="1" presetClass="entr" presetSubtype="0" fill="hold" grpId="4" nodeType="clickEffect">
                                  <p:stCondLst>
                                    <p:cond delay="0"/>
                                  </p:stCondLst>
                                  <p:childTnLst>
                                    <p:set>
                                      <p:cBhvr>
                                        <p:cTn id="212" dur="1" fill="hold">
                                          <p:stCondLst>
                                            <p:cond delay="0"/>
                                          </p:stCondLst>
                                        </p:cTn>
                                        <p:tgtEl>
                                          <p:spTgt spid="5">
                                            <p:graphicEl>
                                              <a:dgm id="{3D184564-B0DD-4B43-BE89-AEA37C4491DD}"/>
                                            </p:graphicEl>
                                          </p:spTgt>
                                        </p:tgtEl>
                                        <p:attrNameLst>
                                          <p:attrName>style.visibility</p:attrName>
                                        </p:attrNameLst>
                                      </p:cBhvr>
                                      <p:to>
                                        <p:strVal val="visible"/>
                                      </p:to>
                                    </p:set>
                                  </p:childTnLst>
                                </p:cTn>
                              </p:par>
                            </p:childTnLst>
                          </p:cTn>
                        </p:par>
                      </p:childTnLst>
                    </p:cTn>
                  </p:par>
                  <p:par>
                    <p:cTn id="213" fill="hold">
                      <p:stCondLst>
                        <p:cond delay="indefinite"/>
                      </p:stCondLst>
                      <p:childTnLst>
                        <p:par>
                          <p:cTn id="214" fill="hold">
                            <p:stCondLst>
                              <p:cond delay="0"/>
                            </p:stCondLst>
                            <p:childTnLst>
                              <p:par>
                                <p:cTn id="215" presetID="1" presetClass="entr" presetSubtype="0" fill="hold" grpId="4" nodeType="clickEffect">
                                  <p:stCondLst>
                                    <p:cond delay="0"/>
                                  </p:stCondLst>
                                  <p:childTnLst>
                                    <p:set>
                                      <p:cBhvr>
                                        <p:cTn id="216" dur="1" fill="hold">
                                          <p:stCondLst>
                                            <p:cond delay="0"/>
                                          </p:stCondLst>
                                        </p:cTn>
                                        <p:tgtEl>
                                          <p:spTgt spid="5">
                                            <p:graphicEl>
                                              <a:dgm id="{413E6B4C-C04E-5344-85AD-2857D8336865}"/>
                                            </p:graphicEl>
                                          </p:spTgt>
                                        </p:tgtEl>
                                        <p:attrNameLst>
                                          <p:attrName>style.visibility</p:attrName>
                                        </p:attrNameLst>
                                      </p:cBhvr>
                                      <p:to>
                                        <p:strVal val="visible"/>
                                      </p:to>
                                    </p:set>
                                  </p:childTnLst>
                                </p:cTn>
                              </p:par>
                              <p:par>
                                <p:cTn id="217" presetID="1" presetClass="entr" presetSubtype="0" fill="hold" grpId="4" nodeType="withEffect">
                                  <p:stCondLst>
                                    <p:cond delay="0"/>
                                  </p:stCondLst>
                                  <p:childTnLst>
                                    <p:set>
                                      <p:cBhvr>
                                        <p:cTn id="218" dur="1" fill="hold">
                                          <p:stCondLst>
                                            <p:cond delay="0"/>
                                          </p:stCondLst>
                                        </p:cTn>
                                        <p:tgtEl>
                                          <p:spTgt spid="5">
                                            <p:graphicEl>
                                              <a:dgm id="{94F4C377-01DB-A046-BA5D-BAAA7D612E1E}"/>
                                            </p:graphicEl>
                                          </p:spTgt>
                                        </p:tgtEl>
                                        <p:attrNameLst>
                                          <p:attrName>style.visibility</p:attrName>
                                        </p:attrNameLst>
                                      </p:cBhvr>
                                      <p:to>
                                        <p:strVal val="visible"/>
                                      </p:to>
                                    </p:set>
                                  </p:childTnLst>
                                </p:cTn>
                              </p:par>
                            </p:childTnLst>
                          </p:cTn>
                        </p:par>
                      </p:childTnLst>
                    </p:cTn>
                  </p:par>
                  <p:par>
                    <p:cTn id="219" fill="hold">
                      <p:stCondLst>
                        <p:cond delay="indefinite"/>
                      </p:stCondLst>
                      <p:childTnLst>
                        <p:par>
                          <p:cTn id="220" fill="hold">
                            <p:stCondLst>
                              <p:cond delay="0"/>
                            </p:stCondLst>
                            <p:childTnLst>
                              <p:par>
                                <p:cTn id="221" presetID="1" presetClass="entr" presetSubtype="0" fill="hold" grpId="4" nodeType="clickEffect">
                                  <p:stCondLst>
                                    <p:cond delay="0"/>
                                  </p:stCondLst>
                                  <p:childTnLst>
                                    <p:set>
                                      <p:cBhvr>
                                        <p:cTn id="222" dur="1" fill="hold">
                                          <p:stCondLst>
                                            <p:cond delay="0"/>
                                          </p:stCondLst>
                                        </p:cTn>
                                        <p:tgtEl>
                                          <p:spTgt spid="5">
                                            <p:graphicEl>
                                              <a:dgm id="{76792C63-C171-E64F-8F40-EF99FB628DD4}"/>
                                            </p:graphicEl>
                                          </p:spTgt>
                                        </p:tgtEl>
                                        <p:attrNameLst>
                                          <p:attrName>style.visibility</p:attrName>
                                        </p:attrNameLst>
                                      </p:cBhvr>
                                      <p:to>
                                        <p:strVal val="visible"/>
                                      </p:to>
                                    </p:set>
                                  </p:childTnLst>
                                </p:cTn>
                              </p:par>
                            </p:childTnLst>
                          </p:cTn>
                        </p:par>
                      </p:childTnLst>
                    </p:cTn>
                  </p:par>
                  <p:par>
                    <p:cTn id="223" fill="hold">
                      <p:stCondLst>
                        <p:cond delay="indefinite"/>
                      </p:stCondLst>
                      <p:childTnLst>
                        <p:par>
                          <p:cTn id="224" fill="hold">
                            <p:stCondLst>
                              <p:cond delay="0"/>
                            </p:stCondLst>
                            <p:childTnLst>
                              <p:par>
                                <p:cTn id="225" presetID="1" presetClass="entr" presetSubtype="0" fill="hold" grpId="4" nodeType="clickEffect">
                                  <p:stCondLst>
                                    <p:cond delay="0"/>
                                  </p:stCondLst>
                                  <p:childTnLst>
                                    <p:set>
                                      <p:cBhvr>
                                        <p:cTn id="226" dur="1" fill="hold">
                                          <p:stCondLst>
                                            <p:cond delay="0"/>
                                          </p:stCondLst>
                                        </p:cTn>
                                        <p:tgtEl>
                                          <p:spTgt spid="5">
                                            <p:graphicEl>
                                              <a:dgm id="{F59981EF-8B42-1D4B-9461-117987ECB993}"/>
                                            </p:graphicEl>
                                          </p:spTgt>
                                        </p:tgtEl>
                                        <p:attrNameLst>
                                          <p:attrName>style.visibility</p:attrName>
                                        </p:attrNameLst>
                                      </p:cBhvr>
                                      <p:to>
                                        <p:strVal val="visible"/>
                                      </p:to>
                                    </p:set>
                                  </p:childTnLst>
                                </p:cTn>
                              </p:par>
                              <p:par>
                                <p:cTn id="227" presetID="1" presetClass="entr" presetSubtype="0" fill="hold" grpId="4" nodeType="withEffect">
                                  <p:stCondLst>
                                    <p:cond delay="0"/>
                                  </p:stCondLst>
                                  <p:childTnLst>
                                    <p:set>
                                      <p:cBhvr>
                                        <p:cTn id="228" dur="1" fill="hold">
                                          <p:stCondLst>
                                            <p:cond delay="0"/>
                                          </p:stCondLst>
                                        </p:cTn>
                                        <p:tgtEl>
                                          <p:spTgt spid="5">
                                            <p:graphicEl>
                                              <a:dgm id="{AABF857D-C98B-4340-9127-87CB993B76BA}"/>
                                            </p:graphicEl>
                                          </p:spTgt>
                                        </p:tgtEl>
                                        <p:attrNameLst>
                                          <p:attrName>style.visibility</p:attrName>
                                        </p:attrNameLst>
                                      </p:cBhvr>
                                      <p:to>
                                        <p:strVal val="visible"/>
                                      </p:to>
                                    </p:set>
                                  </p:childTnLst>
                                </p:cTn>
                              </p:par>
                            </p:childTnLst>
                          </p:cTn>
                        </p:par>
                      </p:childTnLst>
                    </p:cTn>
                  </p:par>
                  <p:par>
                    <p:cTn id="229" fill="hold">
                      <p:stCondLst>
                        <p:cond delay="indefinite"/>
                      </p:stCondLst>
                      <p:childTnLst>
                        <p:par>
                          <p:cTn id="230" fill="hold">
                            <p:stCondLst>
                              <p:cond delay="0"/>
                            </p:stCondLst>
                            <p:childTnLst>
                              <p:par>
                                <p:cTn id="231" presetID="1" presetClass="entr" presetSubtype="0" fill="hold" grpId="4" nodeType="clickEffect">
                                  <p:stCondLst>
                                    <p:cond delay="0"/>
                                  </p:stCondLst>
                                  <p:childTnLst>
                                    <p:set>
                                      <p:cBhvr>
                                        <p:cTn id="232" dur="1" fill="hold">
                                          <p:stCondLst>
                                            <p:cond delay="0"/>
                                          </p:stCondLst>
                                        </p:cTn>
                                        <p:tgtEl>
                                          <p:spTgt spid="5">
                                            <p:graphicEl>
                                              <a:dgm id="{06EDC1AF-A8C6-A642-9DC6-917D30017482}"/>
                                            </p:graphicEl>
                                          </p:spTgt>
                                        </p:tgtEl>
                                        <p:attrNameLst>
                                          <p:attrName>style.visibility</p:attrName>
                                        </p:attrNameLst>
                                      </p:cBhvr>
                                      <p:to>
                                        <p:strVal val="visible"/>
                                      </p:to>
                                    </p:set>
                                  </p:childTnLst>
                                </p:cTn>
                              </p:par>
                            </p:childTnLst>
                          </p:cTn>
                        </p:par>
                      </p:childTnLst>
                    </p:cTn>
                  </p:par>
                  <p:par>
                    <p:cTn id="233" fill="hold">
                      <p:stCondLst>
                        <p:cond delay="indefinite"/>
                      </p:stCondLst>
                      <p:childTnLst>
                        <p:par>
                          <p:cTn id="234" fill="hold">
                            <p:stCondLst>
                              <p:cond delay="0"/>
                            </p:stCondLst>
                            <p:childTnLst>
                              <p:par>
                                <p:cTn id="235" presetID="1" presetClass="entr" presetSubtype="0" fill="hold" grpId="4" nodeType="clickEffect">
                                  <p:stCondLst>
                                    <p:cond delay="0"/>
                                  </p:stCondLst>
                                  <p:childTnLst>
                                    <p:set>
                                      <p:cBhvr>
                                        <p:cTn id="236" dur="1" fill="hold">
                                          <p:stCondLst>
                                            <p:cond delay="0"/>
                                          </p:stCondLst>
                                        </p:cTn>
                                        <p:tgtEl>
                                          <p:spTgt spid="5">
                                            <p:graphicEl>
                                              <a:dgm id="{79CE4CFA-A9CD-1D4C-A359-D16D32AEC4AE}"/>
                                            </p:graphicEl>
                                          </p:spTgt>
                                        </p:tgtEl>
                                        <p:attrNameLst>
                                          <p:attrName>style.visibility</p:attrName>
                                        </p:attrNameLst>
                                      </p:cBhvr>
                                      <p:to>
                                        <p:strVal val="visible"/>
                                      </p:to>
                                    </p:set>
                                  </p:childTnLst>
                                </p:cTn>
                              </p:par>
                              <p:par>
                                <p:cTn id="237" presetID="1" presetClass="entr" presetSubtype="0" fill="hold" grpId="4" nodeType="withEffect">
                                  <p:stCondLst>
                                    <p:cond delay="0"/>
                                  </p:stCondLst>
                                  <p:childTnLst>
                                    <p:set>
                                      <p:cBhvr>
                                        <p:cTn id="238" dur="1" fill="hold">
                                          <p:stCondLst>
                                            <p:cond delay="0"/>
                                          </p:stCondLst>
                                        </p:cTn>
                                        <p:tgtEl>
                                          <p:spTgt spid="5">
                                            <p:graphicEl>
                                              <a:dgm id="{8E024836-FF36-9048-9383-8E0A05230075}"/>
                                            </p:graphicEl>
                                          </p:spTgt>
                                        </p:tgtEl>
                                        <p:attrNameLst>
                                          <p:attrName>style.visibility</p:attrName>
                                        </p:attrNameLst>
                                      </p:cBhvr>
                                      <p:to>
                                        <p:strVal val="visible"/>
                                      </p:to>
                                    </p:set>
                                  </p:childTnLst>
                                </p:cTn>
                              </p:par>
                            </p:childTnLst>
                          </p:cTn>
                        </p:par>
                      </p:childTnLst>
                    </p:cTn>
                  </p:par>
                  <p:par>
                    <p:cTn id="239" fill="hold">
                      <p:stCondLst>
                        <p:cond delay="indefinite"/>
                      </p:stCondLst>
                      <p:childTnLst>
                        <p:par>
                          <p:cTn id="240" fill="hold">
                            <p:stCondLst>
                              <p:cond delay="0"/>
                            </p:stCondLst>
                            <p:childTnLst>
                              <p:par>
                                <p:cTn id="241" presetID="1" presetClass="entr" presetSubtype="0" fill="hold" grpId="4" nodeType="clickEffect">
                                  <p:stCondLst>
                                    <p:cond delay="0"/>
                                  </p:stCondLst>
                                  <p:childTnLst>
                                    <p:set>
                                      <p:cBhvr>
                                        <p:cTn id="242" dur="1" fill="hold">
                                          <p:stCondLst>
                                            <p:cond delay="0"/>
                                          </p:stCondLst>
                                        </p:cTn>
                                        <p:tgtEl>
                                          <p:spTgt spid="5">
                                            <p:graphicEl>
                                              <a:dgm id="{D7EFA2CC-FC2C-9F4B-9843-3491B8A29D22}"/>
                                            </p:graphicEl>
                                          </p:spTgt>
                                        </p:tgtEl>
                                        <p:attrNameLst>
                                          <p:attrName>style.visibility</p:attrName>
                                        </p:attrNameLst>
                                      </p:cBhvr>
                                      <p:to>
                                        <p:strVal val="visible"/>
                                      </p:to>
                                    </p:set>
                                  </p:childTnLst>
                                </p:cTn>
                              </p:par>
                            </p:childTnLst>
                          </p:cTn>
                        </p:par>
                      </p:childTnLst>
                    </p:cTn>
                  </p:par>
                  <p:par>
                    <p:cTn id="243" fill="hold">
                      <p:stCondLst>
                        <p:cond delay="indefinite"/>
                      </p:stCondLst>
                      <p:childTnLst>
                        <p:par>
                          <p:cTn id="244" fill="hold">
                            <p:stCondLst>
                              <p:cond delay="0"/>
                            </p:stCondLst>
                            <p:childTnLst>
                              <p:par>
                                <p:cTn id="245" presetID="1" presetClass="entr" presetSubtype="0" fill="hold" grpId="4" nodeType="clickEffect">
                                  <p:stCondLst>
                                    <p:cond delay="0"/>
                                  </p:stCondLst>
                                  <p:childTnLst>
                                    <p:set>
                                      <p:cBhvr>
                                        <p:cTn id="246" dur="1" fill="hold">
                                          <p:stCondLst>
                                            <p:cond delay="0"/>
                                          </p:stCondLst>
                                        </p:cTn>
                                        <p:tgtEl>
                                          <p:spTgt spid="5">
                                            <p:graphicEl>
                                              <a:dgm id="{A1B1F2F8-BD00-DA43-9E24-C740ED430BC5}"/>
                                            </p:graphicEl>
                                          </p:spTgt>
                                        </p:tgtEl>
                                        <p:attrNameLst>
                                          <p:attrName>style.visibility</p:attrName>
                                        </p:attrNameLst>
                                      </p:cBhvr>
                                      <p:to>
                                        <p:strVal val="visible"/>
                                      </p:to>
                                    </p:set>
                                  </p:childTnLst>
                                </p:cTn>
                              </p:par>
                              <p:par>
                                <p:cTn id="247" presetID="1" presetClass="entr" presetSubtype="0" fill="hold" grpId="4" nodeType="withEffect">
                                  <p:stCondLst>
                                    <p:cond delay="0"/>
                                  </p:stCondLst>
                                  <p:childTnLst>
                                    <p:set>
                                      <p:cBhvr>
                                        <p:cTn id="248" dur="1" fill="hold">
                                          <p:stCondLst>
                                            <p:cond delay="0"/>
                                          </p:stCondLst>
                                        </p:cTn>
                                        <p:tgtEl>
                                          <p:spTgt spid="5">
                                            <p:graphicEl>
                                              <a:dgm id="{187C9E23-C959-2E4A-8CBC-A06988E9872E}"/>
                                            </p:graphicEl>
                                          </p:spTgt>
                                        </p:tgtEl>
                                        <p:attrNameLst>
                                          <p:attrName>style.visibility</p:attrName>
                                        </p:attrNameLst>
                                      </p:cBhvr>
                                      <p:to>
                                        <p:strVal val="visible"/>
                                      </p:to>
                                    </p:set>
                                  </p:childTnLst>
                                </p:cTn>
                              </p:par>
                            </p:childTnLst>
                          </p:cTn>
                        </p:par>
                      </p:childTnLst>
                    </p:cTn>
                  </p:par>
                  <p:par>
                    <p:cTn id="249" fill="hold">
                      <p:stCondLst>
                        <p:cond delay="indefinite"/>
                      </p:stCondLst>
                      <p:childTnLst>
                        <p:par>
                          <p:cTn id="250" fill="hold">
                            <p:stCondLst>
                              <p:cond delay="0"/>
                            </p:stCondLst>
                            <p:childTnLst>
                              <p:par>
                                <p:cTn id="251" presetID="1" presetClass="entr" presetSubtype="0" fill="hold" grpId="4" nodeType="clickEffect">
                                  <p:stCondLst>
                                    <p:cond delay="0"/>
                                  </p:stCondLst>
                                  <p:childTnLst>
                                    <p:set>
                                      <p:cBhvr>
                                        <p:cTn id="252" dur="1" fill="hold">
                                          <p:stCondLst>
                                            <p:cond delay="0"/>
                                          </p:stCondLst>
                                        </p:cTn>
                                        <p:tgtEl>
                                          <p:spTgt spid="5">
                                            <p:graphicEl>
                                              <a:dgm id="{5640FB56-BE98-5341-A1A0-275126BE6201}"/>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Graphic spid="5" grpId="1">
        <p:bldSub>
          <a:bldDgm bld="one"/>
        </p:bldSub>
      </p:bldGraphic>
      <p:bldGraphic spid="5" grpId="2">
        <p:bldSub>
          <a:bldDgm bld="one"/>
        </p:bldSub>
      </p:bldGraphic>
      <p:bldGraphic spid="5" grpId="3">
        <p:bldSub>
          <a:bldDgm bld="one"/>
        </p:bldSub>
      </p:bldGraphic>
      <p:bldGraphic spid="5" grpId="4">
        <p:bldSub>
          <a:bldDgm bld="one"/>
        </p:bldSub>
      </p:bldGraphic>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title"/>
          </p:nvPr>
        </p:nvSpPr>
        <p:spPr/>
        <p:txBody>
          <a:bodyPr/>
          <a:lstStyle/>
          <a:p>
            <a:pPr eaLnBrk="1" hangingPunct="1"/>
            <a:r>
              <a:rPr lang="en-US" smtClean="0"/>
              <a:t>Boston Influenza Summit</a:t>
            </a:r>
          </a:p>
        </p:txBody>
      </p:sp>
      <p:pic>
        <p:nvPicPr>
          <p:cNvPr id="79875" name="Content Placeholder 3" descr="DSC01410.JPG"/>
          <p:cNvPicPr>
            <a:picLocks noGrp="1" noChangeAspect="1"/>
          </p:cNvPicPr>
          <p:nvPr>
            <p:ph idx="1"/>
          </p:nvPr>
        </p:nvPicPr>
        <p:blipFill>
          <a:blip r:embed="rId2"/>
          <a:srcRect l="-6200" r="-6200"/>
          <a:stretch>
            <a:fillRect/>
          </a:stretch>
        </p:blipFill>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p:txBody>
          <a:bodyPr/>
          <a:lstStyle/>
          <a:p>
            <a:pPr eaLnBrk="1" hangingPunct="1"/>
            <a:r>
              <a:rPr lang="en-US" sz="2900" smtClean="0"/>
              <a:t>Planning for the event….. </a:t>
            </a:r>
            <a:br>
              <a:rPr lang="en-US" sz="2900" smtClean="0"/>
            </a:br>
            <a:r>
              <a:rPr lang="en-US" sz="3200" smtClean="0"/>
              <a:t>Meetings with Community Stakeholders</a:t>
            </a:r>
          </a:p>
        </p:txBody>
      </p:sp>
      <p:sp>
        <p:nvSpPr>
          <p:cNvPr id="80899" name="Content Placeholder 2"/>
          <p:cNvSpPr>
            <a:spLocks noGrp="1"/>
          </p:cNvSpPr>
          <p:nvPr>
            <p:ph idx="1"/>
          </p:nvPr>
        </p:nvSpPr>
        <p:spPr>
          <a:xfrm>
            <a:off x="725488" y="1816100"/>
            <a:ext cx="3986212" cy="4406900"/>
          </a:xfrm>
        </p:spPr>
        <p:txBody>
          <a:bodyPr/>
          <a:lstStyle/>
          <a:p>
            <a:pPr eaLnBrk="1" hangingPunct="1">
              <a:lnSpc>
                <a:spcPct val="80000"/>
              </a:lnSpc>
            </a:pPr>
            <a:r>
              <a:rPr lang="en-US" sz="2200" smtClean="0">
                <a:solidFill>
                  <a:srgbClr val="E9DF31"/>
                </a:solidFill>
              </a:rPr>
              <a:t>Businesses</a:t>
            </a:r>
          </a:p>
          <a:p>
            <a:pPr eaLnBrk="1" hangingPunct="1">
              <a:lnSpc>
                <a:spcPct val="80000"/>
              </a:lnSpc>
            </a:pPr>
            <a:r>
              <a:rPr lang="en-US" sz="2200" smtClean="0">
                <a:solidFill>
                  <a:srgbClr val="E9DF31"/>
                </a:solidFill>
              </a:rPr>
              <a:t>Hotels</a:t>
            </a:r>
          </a:p>
          <a:p>
            <a:pPr eaLnBrk="1" hangingPunct="1">
              <a:lnSpc>
                <a:spcPct val="80000"/>
              </a:lnSpc>
            </a:pPr>
            <a:r>
              <a:rPr lang="en-US" sz="2200" smtClean="0">
                <a:solidFill>
                  <a:srgbClr val="E9DF31"/>
                </a:solidFill>
              </a:rPr>
              <a:t>Unions</a:t>
            </a:r>
          </a:p>
          <a:p>
            <a:pPr eaLnBrk="1" hangingPunct="1">
              <a:lnSpc>
                <a:spcPct val="80000"/>
              </a:lnSpc>
            </a:pPr>
            <a:r>
              <a:rPr lang="en-US" sz="2200" smtClean="0">
                <a:solidFill>
                  <a:srgbClr val="E9DF31"/>
                </a:solidFill>
              </a:rPr>
              <a:t>Schools </a:t>
            </a:r>
          </a:p>
          <a:p>
            <a:pPr eaLnBrk="1" hangingPunct="1">
              <a:lnSpc>
                <a:spcPct val="80000"/>
              </a:lnSpc>
            </a:pPr>
            <a:r>
              <a:rPr lang="en-US" sz="2200" smtClean="0">
                <a:solidFill>
                  <a:srgbClr val="E9DF31"/>
                </a:solidFill>
              </a:rPr>
              <a:t>Childcare Settings</a:t>
            </a:r>
          </a:p>
          <a:p>
            <a:pPr eaLnBrk="1" hangingPunct="1">
              <a:lnSpc>
                <a:spcPct val="80000"/>
              </a:lnSpc>
            </a:pPr>
            <a:r>
              <a:rPr lang="en-US" sz="2200" smtClean="0">
                <a:solidFill>
                  <a:srgbClr val="E9DF31"/>
                </a:solidFill>
              </a:rPr>
              <a:t>Adult Care </a:t>
            </a:r>
          </a:p>
          <a:p>
            <a:pPr eaLnBrk="1" hangingPunct="1">
              <a:lnSpc>
                <a:spcPct val="80000"/>
              </a:lnSpc>
            </a:pPr>
            <a:r>
              <a:rPr lang="en-US" sz="2200" smtClean="0">
                <a:solidFill>
                  <a:srgbClr val="E9DF31"/>
                </a:solidFill>
              </a:rPr>
              <a:t>Healthcare</a:t>
            </a:r>
          </a:p>
          <a:p>
            <a:pPr eaLnBrk="1" hangingPunct="1">
              <a:lnSpc>
                <a:spcPct val="80000"/>
              </a:lnSpc>
            </a:pPr>
            <a:r>
              <a:rPr lang="en-US" sz="2200" smtClean="0">
                <a:solidFill>
                  <a:srgbClr val="E9DF31"/>
                </a:solidFill>
              </a:rPr>
              <a:t>Faith &amp; Community Based</a:t>
            </a:r>
          </a:p>
        </p:txBody>
      </p:sp>
      <p:sp>
        <p:nvSpPr>
          <p:cNvPr id="80900" name="Content Placeholder 2"/>
          <p:cNvSpPr txBox="1">
            <a:spLocks/>
          </p:cNvSpPr>
          <p:nvPr/>
        </p:nvSpPr>
        <p:spPr bwMode="auto">
          <a:xfrm>
            <a:off x="4711700" y="1816100"/>
            <a:ext cx="3986213" cy="4406900"/>
          </a:xfrm>
          <a:prstGeom prst="rect">
            <a:avLst/>
          </a:prstGeom>
          <a:noFill/>
          <a:ln w="9525">
            <a:noFill/>
            <a:miter lim="800000"/>
            <a:headEnd/>
            <a:tailEnd/>
          </a:ln>
        </p:spPr>
        <p:txBody>
          <a:bodyPr/>
          <a:lstStyle/>
          <a:p>
            <a:pPr marL="457200" indent="-457200" defTabSz="914400">
              <a:spcBef>
                <a:spcPts val="2400"/>
              </a:spcBef>
              <a:buSzPct val="90000"/>
              <a:buFont typeface="Wingdings" pitchFamily="26" charset="2"/>
              <a:buChar char="v"/>
            </a:pPr>
            <a:r>
              <a:rPr lang="en-US" sz="2200">
                <a:solidFill>
                  <a:srgbClr val="FFFFFF"/>
                </a:solidFill>
                <a:latin typeface="Calisto MT" pitchFamily="26" charset="0"/>
              </a:rPr>
              <a:t>Explained Situation</a:t>
            </a:r>
          </a:p>
          <a:p>
            <a:pPr marL="457200" indent="-457200" defTabSz="914400">
              <a:spcBef>
                <a:spcPts val="2400"/>
              </a:spcBef>
              <a:buSzPct val="90000"/>
              <a:buFont typeface="Wingdings" pitchFamily="26" charset="2"/>
              <a:buChar char="v"/>
            </a:pPr>
            <a:r>
              <a:rPr lang="en-US" sz="2200">
                <a:solidFill>
                  <a:srgbClr val="FFFFFF"/>
                </a:solidFill>
                <a:latin typeface="Calisto MT" pitchFamily="26" charset="0"/>
              </a:rPr>
              <a:t>Answered Questions</a:t>
            </a:r>
          </a:p>
          <a:p>
            <a:pPr marL="457200" indent="-457200" defTabSz="914400">
              <a:spcBef>
                <a:spcPts val="2400"/>
              </a:spcBef>
              <a:buSzPct val="90000"/>
              <a:buFont typeface="Wingdings" pitchFamily="26" charset="2"/>
              <a:buChar char="v"/>
            </a:pPr>
            <a:r>
              <a:rPr lang="en-US" sz="2200">
                <a:solidFill>
                  <a:srgbClr val="FFFFFF"/>
                </a:solidFill>
                <a:latin typeface="Calisto MT" pitchFamily="26" charset="0"/>
              </a:rPr>
              <a:t>Provided Current Guidance</a:t>
            </a:r>
          </a:p>
          <a:p>
            <a:pPr marL="457200" indent="-457200" defTabSz="914400">
              <a:spcBef>
                <a:spcPts val="2400"/>
              </a:spcBef>
              <a:buSzPct val="90000"/>
              <a:buFont typeface="Wingdings" pitchFamily="26" charset="2"/>
              <a:buChar char="v"/>
            </a:pPr>
            <a:r>
              <a:rPr lang="en-US" sz="2200">
                <a:solidFill>
                  <a:srgbClr val="FFFFFF"/>
                </a:solidFill>
                <a:latin typeface="Calisto MT" pitchFamily="26" charset="0"/>
              </a:rPr>
              <a:t>Listened to Concerns/Input</a:t>
            </a:r>
          </a:p>
          <a:p>
            <a:pPr marL="457200" indent="-457200" defTabSz="914400">
              <a:spcBef>
                <a:spcPts val="2400"/>
              </a:spcBef>
              <a:buSzPct val="90000"/>
              <a:buFont typeface="Wingdings" pitchFamily="26" charset="2"/>
              <a:buChar char="v"/>
            </a:pPr>
            <a:r>
              <a:rPr lang="en-US" sz="2200">
                <a:solidFill>
                  <a:srgbClr val="FFFFFF"/>
                </a:solidFill>
                <a:latin typeface="Calisto MT" pitchFamily="26" charset="0"/>
              </a:rPr>
              <a:t>Discussed opportunities to work together</a:t>
            </a:r>
          </a:p>
          <a:p>
            <a:pPr marL="457200" indent="-457200" defTabSz="914400">
              <a:spcBef>
                <a:spcPts val="2400"/>
              </a:spcBef>
              <a:buSzPct val="90000"/>
              <a:buFont typeface="Wingdings" pitchFamily="26" charset="2"/>
              <a:buChar char="v"/>
            </a:pPr>
            <a:r>
              <a:rPr lang="en-US" sz="2200">
                <a:solidFill>
                  <a:srgbClr val="FFFFFF"/>
                </a:solidFill>
                <a:latin typeface="Calisto MT" pitchFamily="26" charset="0"/>
              </a:rPr>
              <a:t>Used meeting to influence future guidance</a:t>
            </a:r>
          </a:p>
          <a:p>
            <a:pPr marL="457200" indent="-457200" defTabSz="914400">
              <a:spcBef>
                <a:spcPts val="2400"/>
              </a:spcBef>
              <a:buSzPct val="90000"/>
              <a:buFont typeface="Wingdings" pitchFamily="26" charset="2"/>
              <a:buChar char="v"/>
            </a:pPr>
            <a:endParaRPr lang="en-US" sz="2200">
              <a:solidFill>
                <a:srgbClr val="FFFFFF"/>
              </a:solidFill>
              <a:latin typeface="Calisto MT" pitchFamily="26" charset="0"/>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p:cNvSpPr>
            <a:spLocks noGrp="1"/>
          </p:cNvSpPr>
          <p:nvPr>
            <p:ph type="title"/>
          </p:nvPr>
        </p:nvSpPr>
        <p:spPr/>
        <p:txBody>
          <a:bodyPr/>
          <a:lstStyle/>
          <a:p>
            <a:pPr eaLnBrk="1" hangingPunct="1"/>
            <a:r>
              <a:rPr lang="en-US" smtClean="0"/>
              <a:t>Summit Agenda</a:t>
            </a:r>
          </a:p>
        </p:txBody>
      </p:sp>
      <p:pic>
        <p:nvPicPr>
          <p:cNvPr id="81923" name="Picture 3"/>
          <p:cNvPicPr>
            <a:picLocks noChangeAspect="1"/>
          </p:cNvPicPr>
          <p:nvPr/>
        </p:nvPicPr>
        <p:blipFill>
          <a:blip r:embed="rId2"/>
          <a:srcRect/>
          <a:stretch>
            <a:fillRect/>
          </a:stretch>
        </p:blipFill>
        <p:spPr bwMode="auto">
          <a:xfrm>
            <a:off x="292100" y="1549400"/>
            <a:ext cx="4103688" cy="5154613"/>
          </a:xfrm>
          <a:prstGeom prst="rect">
            <a:avLst/>
          </a:prstGeom>
          <a:noFill/>
          <a:ln w="9525">
            <a:noFill/>
            <a:miter lim="800000"/>
            <a:headEnd/>
            <a:tailEnd/>
          </a:ln>
        </p:spPr>
      </p:pic>
      <p:pic>
        <p:nvPicPr>
          <p:cNvPr id="81924" name="Picture 4"/>
          <p:cNvPicPr>
            <a:picLocks noChangeAspect="1"/>
          </p:cNvPicPr>
          <p:nvPr/>
        </p:nvPicPr>
        <p:blipFill>
          <a:blip r:embed="rId3"/>
          <a:srcRect/>
          <a:stretch>
            <a:fillRect/>
          </a:stretch>
        </p:blipFill>
        <p:spPr bwMode="auto">
          <a:xfrm>
            <a:off x="4654550" y="1587500"/>
            <a:ext cx="4183063" cy="5116513"/>
          </a:xfrm>
          <a:prstGeom prst="rect">
            <a:avLst/>
          </a:prstGeom>
          <a:noFill/>
          <a:ln w="9525">
            <a:noFill/>
            <a:miter lim="800000"/>
            <a:headEnd/>
            <a:tailEnd/>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p:cNvSpPr>
            <a:spLocks noGrp="1"/>
          </p:cNvSpPr>
          <p:nvPr>
            <p:ph type="title"/>
          </p:nvPr>
        </p:nvSpPr>
        <p:spPr>
          <a:xfrm>
            <a:off x="725488" y="212725"/>
            <a:ext cx="7693025" cy="1143000"/>
          </a:xfrm>
        </p:spPr>
        <p:txBody>
          <a:bodyPr/>
          <a:lstStyle/>
          <a:p>
            <a:pPr eaLnBrk="1" hangingPunct="1"/>
            <a:r>
              <a:rPr lang="en-US" smtClean="0"/>
              <a:t>Introduced</a:t>
            </a:r>
            <a:br>
              <a:rPr lang="en-US" smtClean="0"/>
            </a:br>
            <a:r>
              <a:rPr lang="en-US" smtClean="0"/>
              <a:t>Outbreak Levels	</a:t>
            </a:r>
          </a:p>
        </p:txBody>
      </p:sp>
      <p:sp>
        <p:nvSpPr>
          <p:cNvPr id="82947" name="Content Placeholder 2"/>
          <p:cNvSpPr>
            <a:spLocks noGrp="1"/>
          </p:cNvSpPr>
          <p:nvPr>
            <p:ph idx="1"/>
          </p:nvPr>
        </p:nvSpPr>
        <p:spPr/>
        <p:txBody>
          <a:bodyPr/>
          <a:lstStyle/>
          <a:p>
            <a:pPr eaLnBrk="1" hangingPunct="1">
              <a:buFont typeface="Wingdings" pitchFamily="26" charset="2"/>
              <a:buNone/>
            </a:pPr>
            <a:endParaRPr lang="en-US" smtClean="0"/>
          </a:p>
        </p:txBody>
      </p:sp>
      <p:pic>
        <p:nvPicPr>
          <p:cNvPr id="82948" name="Picture 3"/>
          <p:cNvPicPr>
            <a:picLocks noChangeAspect="1"/>
          </p:cNvPicPr>
          <p:nvPr/>
        </p:nvPicPr>
        <p:blipFill>
          <a:blip r:embed="rId2"/>
          <a:srcRect/>
          <a:stretch>
            <a:fillRect/>
          </a:stretch>
        </p:blipFill>
        <p:spPr bwMode="auto">
          <a:xfrm>
            <a:off x="725488" y="1609725"/>
            <a:ext cx="7693025" cy="4979988"/>
          </a:xfrm>
          <a:prstGeom prst="rect">
            <a:avLst/>
          </a:prstGeom>
          <a:noFill/>
          <a:ln w="9525">
            <a:noFill/>
            <a:miter lim="800000"/>
            <a:headEnd/>
            <a:tailEnd/>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ctrTitle" idx="4294967295"/>
          </p:nvPr>
        </p:nvSpPr>
        <p:spPr>
          <a:xfrm>
            <a:off x="1676400" y="2209800"/>
            <a:ext cx="5880100" cy="1143000"/>
          </a:xfrm>
        </p:spPr>
        <p:txBody>
          <a:bodyPr/>
          <a:lstStyle/>
          <a:p>
            <a:pPr eaLnBrk="1" hangingPunct="1"/>
            <a:r>
              <a:rPr lang="en-US" smtClean="0">
                <a:solidFill>
                  <a:schemeClr val="bg1"/>
                </a:solidFill>
              </a:rPr>
              <a:t>Thank You!  </a:t>
            </a:r>
          </a:p>
        </p:txBody>
      </p:sp>
    </p:spTree>
  </p:cSld>
  <p:clrMapOvr>
    <a:masterClrMapping/>
  </p:clrMapOvr>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4" Type="http://schemas.openxmlformats.org/officeDocument/2006/relationships/image" Target="../media/image4.jpeg"/></Relationships>
</file>

<file path=ppt/theme/_rels/themeOverr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4" Type="http://schemas.openxmlformats.org/officeDocument/2006/relationships/image" Target="../media/image4.jpeg"/></Relationships>
</file>

<file path=ppt/theme/_rels/themeOverr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4" Type="http://schemas.openxmlformats.org/officeDocument/2006/relationships/image" Target="../media/image4.jpeg"/></Relationships>
</file>

<file path=ppt/theme/_rels/themeOverr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4" Type="http://schemas.openxmlformats.org/officeDocument/2006/relationships/image" Target="../media/image4.jpeg"/></Relationships>
</file>

<file path=ppt/theme/_rels/themeOverr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4" Type="http://schemas.openxmlformats.org/officeDocument/2006/relationships/image" Target="../media/image4.jpeg"/></Relationships>
</file>

<file path=ppt/theme/theme1.xml><?xml version="1.0" encoding="utf-8"?>
<a:theme xmlns:a="http://schemas.openxmlformats.org/drawingml/2006/main" name="Venture">
  <a:themeElements>
    <a:clrScheme name="Venture">
      <a:dk1>
        <a:sysClr val="windowText" lastClr="000000"/>
      </a:dk1>
      <a:lt1>
        <a:sysClr val="window" lastClr="FFFFFF"/>
      </a:lt1>
      <a:dk2>
        <a:srgbClr val="738450"/>
      </a:dk2>
      <a:lt2>
        <a:srgbClr val="E8E9D1"/>
      </a:lt2>
      <a:accent1>
        <a:srgbClr val="9EB060"/>
      </a:accent1>
      <a:accent2>
        <a:srgbClr val="D09A08"/>
      </a:accent2>
      <a:accent3>
        <a:srgbClr val="F2EC86"/>
      </a:accent3>
      <a:accent4>
        <a:srgbClr val="824F1C"/>
      </a:accent4>
      <a:accent5>
        <a:srgbClr val="511818"/>
      </a:accent5>
      <a:accent6>
        <a:srgbClr val="553876"/>
      </a:accent6>
      <a:hlink>
        <a:srgbClr val="929547"/>
      </a:hlink>
      <a:folHlink>
        <a:srgbClr val="56633C"/>
      </a:folHlink>
    </a:clrScheme>
    <a:fontScheme name="Venture">
      <a:majorFont>
        <a:latin typeface="Calisto MT"/>
        <a:ea typeface=""/>
        <a:cs typeface=""/>
        <a:font script="Jpan" typeface="ＭＳ Ｐ明朝"/>
      </a:majorFont>
      <a:minorFont>
        <a:latin typeface="Calisto MT"/>
        <a:ea typeface=""/>
        <a:cs typeface=""/>
        <a:font script="Jpan" typeface="ＭＳ Ｐ明朝"/>
      </a:minorFont>
    </a:fontScheme>
    <a:fmtScheme name="Venture">
      <a:fillStyleLst>
        <a:solidFill>
          <a:schemeClr val="phClr"/>
        </a:solidFill>
        <a:blipFill rotWithShape="1">
          <a:blip xmlns:r="http://schemas.openxmlformats.org/officeDocument/2006/relationships" r:embed="rId1">
            <a:duotone>
              <a:schemeClr val="phClr">
                <a:shade val="30000"/>
                <a:alpha val="50000"/>
                <a:satMod val="150000"/>
              </a:schemeClr>
              <a:schemeClr val="phClr">
                <a:tint val="50000"/>
                <a:alpha val="10000"/>
                <a:satMod val="150000"/>
              </a:schemeClr>
            </a:duotone>
          </a:blip>
          <a:stretch/>
        </a:blipFill>
        <a:blipFill rotWithShape="1">
          <a:blip xmlns:r="http://schemas.openxmlformats.org/officeDocument/2006/relationships" r:embed="rId2">
            <a:duotone>
              <a:schemeClr val="phClr">
                <a:shade val="30000"/>
                <a:alpha val="50000"/>
                <a:satMod val="150000"/>
              </a:schemeClr>
              <a:schemeClr val="phClr">
                <a:tint val="50000"/>
                <a:alpha val="10000"/>
                <a:satMod val="150000"/>
              </a:schemeClr>
            </a:duotone>
          </a:blip>
          <a:stretch/>
        </a:blipFill>
      </a:fillStyleLst>
      <a:lnStyleLst>
        <a:ln w="19050" cap="flat" cmpd="sng" algn="ctr">
          <a:solidFill>
            <a:schemeClr val="phClr">
              <a:shade val="95000"/>
              <a:satMod val="105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innerShdw blurRad="76200" dist="25400" dir="13500000">
              <a:srgbClr val="4B4B4B">
                <a:alpha val="75000"/>
              </a:srgbClr>
            </a:innerShdw>
          </a:effectLst>
        </a:effectStyle>
      </a:effectStyleLst>
      <a:bgFillStyleLst>
        <a:solidFill>
          <a:schemeClr val="phClr"/>
        </a:solidFill>
        <a:blipFill rotWithShape="1">
          <a:blip xmlns:r="http://schemas.openxmlformats.org/officeDocument/2006/relationships" r:embed="rId3">
            <a:duotone>
              <a:schemeClr val="phClr">
                <a:shade val="10000"/>
                <a:alpha val="30000"/>
                <a:satMod val="60000"/>
              </a:schemeClr>
              <a:schemeClr val="phClr">
                <a:tint val="20000"/>
                <a:alpha val="5000"/>
                <a:satMod val="300000"/>
              </a:schemeClr>
            </a:duotone>
          </a:blip>
          <a:stretch/>
        </a:blipFill>
        <a:blipFill rotWithShape="1">
          <a:blip xmlns:r="http://schemas.openxmlformats.org/officeDocument/2006/relationships" r:embed="rId4">
            <a:duotone>
              <a:schemeClr val="phClr">
                <a:shade val="30000"/>
                <a:alpha val="50000"/>
                <a:satMod val="150000"/>
              </a:schemeClr>
              <a:schemeClr val="phClr">
                <a:tint val="50000"/>
                <a:alpha val="10000"/>
                <a:satMod val="1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Venture">
    <a:dk1>
      <a:sysClr val="windowText" lastClr="000000"/>
    </a:dk1>
    <a:lt1>
      <a:sysClr val="window" lastClr="FFFFFF"/>
    </a:lt1>
    <a:dk2>
      <a:srgbClr val="738450"/>
    </a:dk2>
    <a:lt2>
      <a:srgbClr val="E8E9D1"/>
    </a:lt2>
    <a:accent1>
      <a:srgbClr val="9EB060"/>
    </a:accent1>
    <a:accent2>
      <a:srgbClr val="D09A08"/>
    </a:accent2>
    <a:accent3>
      <a:srgbClr val="F2EC86"/>
    </a:accent3>
    <a:accent4>
      <a:srgbClr val="824F1C"/>
    </a:accent4>
    <a:accent5>
      <a:srgbClr val="511818"/>
    </a:accent5>
    <a:accent6>
      <a:srgbClr val="553876"/>
    </a:accent6>
    <a:hlink>
      <a:srgbClr val="929547"/>
    </a:hlink>
    <a:folHlink>
      <a:srgbClr val="56633C"/>
    </a:folHlink>
  </a:clrScheme>
  <a:fontScheme name="Venture">
    <a:majorFont>
      <a:latin typeface="Calisto MT"/>
      <a:ea typeface=""/>
      <a:cs typeface=""/>
      <a:font script="Jpan" typeface="ＭＳ Ｐ明朝"/>
    </a:majorFont>
    <a:minorFont>
      <a:latin typeface="Calisto MT"/>
      <a:ea typeface=""/>
      <a:cs typeface=""/>
      <a:font script="Jpan" typeface="ＭＳ Ｐ明朝"/>
    </a:minorFont>
  </a:fontScheme>
  <a:fmtScheme name="Venture">
    <a:fillStyleLst>
      <a:solidFill>
        <a:schemeClr val="phClr"/>
      </a:solidFill>
      <a:blipFill rotWithShape="1">
        <a:blip xmlns:r="http://schemas.openxmlformats.org/officeDocument/2006/relationships" r:embed="rId1">
          <a:duotone>
            <a:schemeClr val="phClr">
              <a:shade val="30000"/>
              <a:alpha val="50000"/>
              <a:satMod val="150000"/>
            </a:schemeClr>
            <a:schemeClr val="phClr">
              <a:tint val="50000"/>
              <a:alpha val="10000"/>
              <a:satMod val="150000"/>
            </a:schemeClr>
          </a:duotone>
        </a:blip>
        <a:stretch/>
      </a:blipFill>
      <a:blipFill rotWithShape="1">
        <a:blip xmlns:r="http://schemas.openxmlformats.org/officeDocument/2006/relationships" r:embed="rId2">
          <a:duotone>
            <a:schemeClr val="phClr">
              <a:shade val="30000"/>
              <a:alpha val="50000"/>
              <a:satMod val="150000"/>
            </a:schemeClr>
            <a:schemeClr val="phClr">
              <a:tint val="50000"/>
              <a:alpha val="10000"/>
              <a:satMod val="150000"/>
            </a:schemeClr>
          </a:duotone>
        </a:blip>
        <a:stretch/>
      </a:blipFill>
    </a:fillStyleLst>
    <a:lnStyleLst>
      <a:ln w="19050" cap="flat" cmpd="sng" algn="ctr">
        <a:solidFill>
          <a:schemeClr val="phClr">
            <a:shade val="95000"/>
            <a:satMod val="105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innerShdw blurRad="76200" dist="25400" dir="13500000">
            <a:srgbClr val="4B4B4B">
              <a:alpha val="75000"/>
            </a:srgbClr>
          </a:innerShdw>
        </a:effectLst>
      </a:effectStyle>
    </a:effectStyleLst>
    <a:bgFillStyleLst>
      <a:solidFill>
        <a:schemeClr val="phClr"/>
      </a:solidFill>
      <a:blipFill rotWithShape="1">
        <a:blip xmlns:r="http://schemas.openxmlformats.org/officeDocument/2006/relationships" r:embed="rId3">
          <a:duotone>
            <a:schemeClr val="phClr">
              <a:shade val="10000"/>
              <a:alpha val="30000"/>
              <a:satMod val="60000"/>
            </a:schemeClr>
            <a:schemeClr val="phClr">
              <a:tint val="20000"/>
              <a:alpha val="5000"/>
              <a:satMod val="300000"/>
            </a:schemeClr>
          </a:duotone>
        </a:blip>
        <a:stretch/>
      </a:blipFill>
      <a:blipFill rotWithShape="1">
        <a:blip xmlns:r="http://schemas.openxmlformats.org/officeDocument/2006/relationships" r:embed="rId4">
          <a:duotone>
            <a:schemeClr val="phClr">
              <a:shade val="30000"/>
              <a:alpha val="50000"/>
              <a:satMod val="150000"/>
            </a:schemeClr>
            <a:schemeClr val="phClr">
              <a:tint val="50000"/>
              <a:alpha val="10000"/>
              <a:satMod val="150000"/>
            </a:schemeClr>
          </a:duotone>
        </a:blip>
        <a:stretch/>
      </a:blipFill>
    </a:bgFillStyleLst>
  </a:fmtScheme>
</a:themeOverride>
</file>

<file path=ppt/theme/themeOverride2.xml><?xml version="1.0" encoding="utf-8"?>
<a:themeOverride xmlns:a="http://schemas.openxmlformats.org/drawingml/2006/main">
  <a:clrScheme name="Venture">
    <a:dk1>
      <a:sysClr val="windowText" lastClr="000000"/>
    </a:dk1>
    <a:lt1>
      <a:sysClr val="window" lastClr="FFFFFF"/>
    </a:lt1>
    <a:dk2>
      <a:srgbClr val="738450"/>
    </a:dk2>
    <a:lt2>
      <a:srgbClr val="E8E9D1"/>
    </a:lt2>
    <a:accent1>
      <a:srgbClr val="9EB060"/>
    </a:accent1>
    <a:accent2>
      <a:srgbClr val="D09A08"/>
    </a:accent2>
    <a:accent3>
      <a:srgbClr val="F2EC86"/>
    </a:accent3>
    <a:accent4>
      <a:srgbClr val="824F1C"/>
    </a:accent4>
    <a:accent5>
      <a:srgbClr val="511818"/>
    </a:accent5>
    <a:accent6>
      <a:srgbClr val="553876"/>
    </a:accent6>
    <a:hlink>
      <a:srgbClr val="929547"/>
    </a:hlink>
    <a:folHlink>
      <a:srgbClr val="56633C"/>
    </a:folHlink>
  </a:clrScheme>
  <a:fontScheme name="Venture">
    <a:majorFont>
      <a:latin typeface="Calisto MT"/>
      <a:ea typeface=""/>
      <a:cs typeface=""/>
      <a:font script="Jpan" typeface="ＭＳ Ｐ明朝"/>
    </a:majorFont>
    <a:minorFont>
      <a:latin typeface="Calisto MT"/>
      <a:ea typeface=""/>
      <a:cs typeface=""/>
      <a:font script="Jpan" typeface="ＭＳ Ｐ明朝"/>
    </a:minorFont>
  </a:fontScheme>
  <a:fmtScheme name="Venture">
    <a:fillStyleLst>
      <a:solidFill>
        <a:schemeClr val="phClr"/>
      </a:solidFill>
      <a:blipFill rotWithShape="1">
        <a:blip xmlns:r="http://schemas.openxmlformats.org/officeDocument/2006/relationships" r:embed="rId1">
          <a:duotone>
            <a:schemeClr val="phClr">
              <a:shade val="30000"/>
              <a:alpha val="50000"/>
              <a:satMod val="150000"/>
            </a:schemeClr>
            <a:schemeClr val="phClr">
              <a:tint val="50000"/>
              <a:alpha val="10000"/>
              <a:satMod val="150000"/>
            </a:schemeClr>
          </a:duotone>
        </a:blip>
        <a:stretch/>
      </a:blipFill>
      <a:blipFill rotWithShape="1">
        <a:blip xmlns:r="http://schemas.openxmlformats.org/officeDocument/2006/relationships" r:embed="rId2">
          <a:duotone>
            <a:schemeClr val="phClr">
              <a:shade val="30000"/>
              <a:alpha val="50000"/>
              <a:satMod val="150000"/>
            </a:schemeClr>
            <a:schemeClr val="phClr">
              <a:tint val="50000"/>
              <a:alpha val="10000"/>
              <a:satMod val="150000"/>
            </a:schemeClr>
          </a:duotone>
        </a:blip>
        <a:stretch/>
      </a:blipFill>
    </a:fillStyleLst>
    <a:lnStyleLst>
      <a:ln w="19050" cap="flat" cmpd="sng" algn="ctr">
        <a:solidFill>
          <a:schemeClr val="phClr">
            <a:shade val="95000"/>
            <a:satMod val="105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innerShdw blurRad="76200" dist="25400" dir="13500000">
            <a:srgbClr val="4B4B4B">
              <a:alpha val="75000"/>
            </a:srgbClr>
          </a:innerShdw>
        </a:effectLst>
      </a:effectStyle>
    </a:effectStyleLst>
    <a:bgFillStyleLst>
      <a:solidFill>
        <a:schemeClr val="phClr"/>
      </a:solidFill>
      <a:blipFill rotWithShape="1">
        <a:blip xmlns:r="http://schemas.openxmlformats.org/officeDocument/2006/relationships" r:embed="rId3">
          <a:duotone>
            <a:schemeClr val="phClr">
              <a:shade val="10000"/>
              <a:alpha val="30000"/>
              <a:satMod val="60000"/>
            </a:schemeClr>
            <a:schemeClr val="phClr">
              <a:tint val="20000"/>
              <a:alpha val="5000"/>
              <a:satMod val="300000"/>
            </a:schemeClr>
          </a:duotone>
        </a:blip>
        <a:stretch/>
      </a:blipFill>
      <a:blipFill rotWithShape="1">
        <a:blip xmlns:r="http://schemas.openxmlformats.org/officeDocument/2006/relationships" r:embed="rId4">
          <a:duotone>
            <a:schemeClr val="phClr">
              <a:shade val="30000"/>
              <a:alpha val="50000"/>
              <a:satMod val="150000"/>
            </a:schemeClr>
            <a:schemeClr val="phClr">
              <a:tint val="50000"/>
              <a:alpha val="10000"/>
              <a:satMod val="150000"/>
            </a:schemeClr>
          </a:duotone>
        </a:blip>
        <a:stretch/>
      </a:blipFill>
    </a:bgFillStyleLst>
  </a:fmtScheme>
</a:themeOverride>
</file>

<file path=ppt/theme/themeOverride3.xml><?xml version="1.0" encoding="utf-8"?>
<a:themeOverride xmlns:a="http://schemas.openxmlformats.org/drawingml/2006/main">
  <a:clrScheme name="Venture">
    <a:dk1>
      <a:sysClr val="windowText" lastClr="000000"/>
    </a:dk1>
    <a:lt1>
      <a:sysClr val="window" lastClr="FFFFFF"/>
    </a:lt1>
    <a:dk2>
      <a:srgbClr val="738450"/>
    </a:dk2>
    <a:lt2>
      <a:srgbClr val="E8E9D1"/>
    </a:lt2>
    <a:accent1>
      <a:srgbClr val="9EB060"/>
    </a:accent1>
    <a:accent2>
      <a:srgbClr val="D09A08"/>
    </a:accent2>
    <a:accent3>
      <a:srgbClr val="F2EC86"/>
    </a:accent3>
    <a:accent4>
      <a:srgbClr val="824F1C"/>
    </a:accent4>
    <a:accent5>
      <a:srgbClr val="511818"/>
    </a:accent5>
    <a:accent6>
      <a:srgbClr val="553876"/>
    </a:accent6>
    <a:hlink>
      <a:srgbClr val="929547"/>
    </a:hlink>
    <a:folHlink>
      <a:srgbClr val="56633C"/>
    </a:folHlink>
  </a:clrScheme>
  <a:fontScheme name="Venture">
    <a:majorFont>
      <a:latin typeface="Calisto MT"/>
      <a:ea typeface=""/>
      <a:cs typeface=""/>
      <a:font script="Jpan" typeface="ＭＳ Ｐ明朝"/>
    </a:majorFont>
    <a:minorFont>
      <a:latin typeface="Calisto MT"/>
      <a:ea typeface=""/>
      <a:cs typeface=""/>
      <a:font script="Jpan" typeface="ＭＳ Ｐ明朝"/>
    </a:minorFont>
  </a:fontScheme>
  <a:fmtScheme name="Venture">
    <a:fillStyleLst>
      <a:solidFill>
        <a:schemeClr val="phClr"/>
      </a:solidFill>
      <a:blipFill rotWithShape="1">
        <a:blip xmlns:r="http://schemas.openxmlformats.org/officeDocument/2006/relationships" r:embed="rId1">
          <a:duotone>
            <a:schemeClr val="phClr">
              <a:shade val="30000"/>
              <a:alpha val="50000"/>
              <a:satMod val="150000"/>
            </a:schemeClr>
            <a:schemeClr val="phClr">
              <a:tint val="50000"/>
              <a:alpha val="10000"/>
              <a:satMod val="150000"/>
            </a:schemeClr>
          </a:duotone>
        </a:blip>
        <a:stretch/>
      </a:blipFill>
      <a:blipFill rotWithShape="1">
        <a:blip xmlns:r="http://schemas.openxmlformats.org/officeDocument/2006/relationships" r:embed="rId2">
          <a:duotone>
            <a:schemeClr val="phClr">
              <a:shade val="30000"/>
              <a:alpha val="50000"/>
              <a:satMod val="150000"/>
            </a:schemeClr>
            <a:schemeClr val="phClr">
              <a:tint val="50000"/>
              <a:alpha val="10000"/>
              <a:satMod val="150000"/>
            </a:schemeClr>
          </a:duotone>
        </a:blip>
        <a:stretch/>
      </a:blipFill>
    </a:fillStyleLst>
    <a:lnStyleLst>
      <a:ln w="19050" cap="flat" cmpd="sng" algn="ctr">
        <a:solidFill>
          <a:schemeClr val="phClr">
            <a:shade val="95000"/>
            <a:satMod val="105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innerShdw blurRad="76200" dist="25400" dir="13500000">
            <a:srgbClr val="4B4B4B">
              <a:alpha val="75000"/>
            </a:srgbClr>
          </a:innerShdw>
        </a:effectLst>
      </a:effectStyle>
    </a:effectStyleLst>
    <a:bgFillStyleLst>
      <a:solidFill>
        <a:schemeClr val="phClr"/>
      </a:solidFill>
      <a:blipFill rotWithShape="1">
        <a:blip xmlns:r="http://schemas.openxmlformats.org/officeDocument/2006/relationships" r:embed="rId3">
          <a:duotone>
            <a:schemeClr val="phClr">
              <a:shade val="10000"/>
              <a:alpha val="30000"/>
              <a:satMod val="60000"/>
            </a:schemeClr>
            <a:schemeClr val="phClr">
              <a:tint val="20000"/>
              <a:alpha val="5000"/>
              <a:satMod val="300000"/>
            </a:schemeClr>
          </a:duotone>
        </a:blip>
        <a:stretch/>
      </a:blipFill>
      <a:blipFill rotWithShape="1">
        <a:blip xmlns:r="http://schemas.openxmlformats.org/officeDocument/2006/relationships" r:embed="rId4">
          <a:duotone>
            <a:schemeClr val="phClr">
              <a:shade val="30000"/>
              <a:alpha val="50000"/>
              <a:satMod val="150000"/>
            </a:schemeClr>
            <a:schemeClr val="phClr">
              <a:tint val="50000"/>
              <a:alpha val="10000"/>
              <a:satMod val="150000"/>
            </a:schemeClr>
          </a:duotone>
        </a:blip>
        <a:stretch/>
      </a:blipFill>
    </a:bgFillStyleLst>
  </a:fmtScheme>
</a:themeOverride>
</file>

<file path=ppt/theme/themeOverride4.xml><?xml version="1.0" encoding="utf-8"?>
<a:themeOverride xmlns:a="http://schemas.openxmlformats.org/drawingml/2006/main">
  <a:clrScheme name="Venture">
    <a:dk1>
      <a:sysClr val="windowText" lastClr="000000"/>
    </a:dk1>
    <a:lt1>
      <a:sysClr val="window" lastClr="FFFFFF"/>
    </a:lt1>
    <a:dk2>
      <a:srgbClr val="738450"/>
    </a:dk2>
    <a:lt2>
      <a:srgbClr val="E8E9D1"/>
    </a:lt2>
    <a:accent1>
      <a:srgbClr val="9EB060"/>
    </a:accent1>
    <a:accent2>
      <a:srgbClr val="D09A08"/>
    </a:accent2>
    <a:accent3>
      <a:srgbClr val="F2EC86"/>
    </a:accent3>
    <a:accent4>
      <a:srgbClr val="824F1C"/>
    </a:accent4>
    <a:accent5>
      <a:srgbClr val="511818"/>
    </a:accent5>
    <a:accent6>
      <a:srgbClr val="553876"/>
    </a:accent6>
    <a:hlink>
      <a:srgbClr val="929547"/>
    </a:hlink>
    <a:folHlink>
      <a:srgbClr val="56633C"/>
    </a:folHlink>
  </a:clrScheme>
  <a:fontScheme name="Venture">
    <a:majorFont>
      <a:latin typeface="Calisto MT"/>
      <a:ea typeface=""/>
      <a:cs typeface=""/>
      <a:font script="Jpan" typeface="ＭＳ Ｐ明朝"/>
    </a:majorFont>
    <a:minorFont>
      <a:latin typeface="Calisto MT"/>
      <a:ea typeface=""/>
      <a:cs typeface=""/>
      <a:font script="Jpan" typeface="ＭＳ Ｐ明朝"/>
    </a:minorFont>
  </a:fontScheme>
  <a:fmtScheme name="Venture">
    <a:fillStyleLst>
      <a:solidFill>
        <a:schemeClr val="phClr"/>
      </a:solidFill>
      <a:blipFill rotWithShape="1">
        <a:blip xmlns:r="http://schemas.openxmlformats.org/officeDocument/2006/relationships" r:embed="rId1">
          <a:duotone>
            <a:schemeClr val="phClr">
              <a:shade val="30000"/>
              <a:alpha val="50000"/>
              <a:satMod val="150000"/>
            </a:schemeClr>
            <a:schemeClr val="phClr">
              <a:tint val="50000"/>
              <a:alpha val="10000"/>
              <a:satMod val="150000"/>
            </a:schemeClr>
          </a:duotone>
        </a:blip>
        <a:stretch/>
      </a:blipFill>
      <a:blipFill rotWithShape="1">
        <a:blip xmlns:r="http://schemas.openxmlformats.org/officeDocument/2006/relationships" r:embed="rId2">
          <a:duotone>
            <a:schemeClr val="phClr">
              <a:shade val="30000"/>
              <a:alpha val="50000"/>
              <a:satMod val="150000"/>
            </a:schemeClr>
            <a:schemeClr val="phClr">
              <a:tint val="50000"/>
              <a:alpha val="10000"/>
              <a:satMod val="150000"/>
            </a:schemeClr>
          </a:duotone>
        </a:blip>
        <a:stretch/>
      </a:blipFill>
    </a:fillStyleLst>
    <a:lnStyleLst>
      <a:ln w="19050" cap="flat" cmpd="sng" algn="ctr">
        <a:solidFill>
          <a:schemeClr val="phClr">
            <a:shade val="95000"/>
            <a:satMod val="105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innerShdw blurRad="76200" dist="25400" dir="13500000">
            <a:srgbClr val="4B4B4B">
              <a:alpha val="75000"/>
            </a:srgbClr>
          </a:innerShdw>
        </a:effectLst>
      </a:effectStyle>
    </a:effectStyleLst>
    <a:bgFillStyleLst>
      <a:solidFill>
        <a:schemeClr val="phClr"/>
      </a:solidFill>
      <a:blipFill rotWithShape="1">
        <a:blip xmlns:r="http://schemas.openxmlformats.org/officeDocument/2006/relationships" r:embed="rId3">
          <a:duotone>
            <a:schemeClr val="phClr">
              <a:shade val="10000"/>
              <a:alpha val="30000"/>
              <a:satMod val="60000"/>
            </a:schemeClr>
            <a:schemeClr val="phClr">
              <a:tint val="20000"/>
              <a:alpha val="5000"/>
              <a:satMod val="300000"/>
            </a:schemeClr>
          </a:duotone>
        </a:blip>
        <a:stretch/>
      </a:blipFill>
      <a:blipFill rotWithShape="1">
        <a:blip xmlns:r="http://schemas.openxmlformats.org/officeDocument/2006/relationships" r:embed="rId4">
          <a:duotone>
            <a:schemeClr val="phClr">
              <a:shade val="30000"/>
              <a:alpha val="50000"/>
              <a:satMod val="150000"/>
            </a:schemeClr>
            <a:schemeClr val="phClr">
              <a:tint val="50000"/>
              <a:alpha val="10000"/>
              <a:satMod val="150000"/>
            </a:schemeClr>
          </a:duotone>
        </a:blip>
        <a:stretch/>
      </a:blipFill>
    </a:bgFillStyleLst>
  </a:fmtScheme>
</a:themeOverride>
</file>

<file path=docProps/app.xml><?xml version="1.0" encoding="utf-8"?>
<Properties xmlns="http://schemas.openxmlformats.org/officeDocument/2006/extended-properties" xmlns:vt="http://schemas.openxmlformats.org/officeDocument/2006/docPropsVTypes">
  <Template>Venture.thmx</Template>
  <TotalTime>1426</TotalTime>
  <Words>3547</Words>
  <Application>Microsoft Office PowerPoint</Application>
  <PresentationFormat>On-screen Show (4:3)</PresentationFormat>
  <Paragraphs>463</Paragraphs>
  <Slides>76</Slides>
  <Notes>18</Notes>
  <HiddenSlides>0</HiddenSlides>
  <MMClips>0</MMClips>
  <ScaleCrop>false</ScaleCrop>
  <HeadingPairs>
    <vt:vector size="8" baseType="variant">
      <vt:variant>
        <vt:lpstr>Fonts Used</vt:lpstr>
      </vt:variant>
      <vt:variant>
        <vt:i4>8</vt:i4>
      </vt:variant>
      <vt:variant>
        <vt:lpstr>Theme</vt:lpstr>
      </vt:variant>
      <vt:variant>
        <vt:i4>6</vt:i4>
      </vt:variant>
      <vt:variant>
        <vt:lpstr>Embedded OLE Servers</vt:lpstr>
      </vt:variant>
      <vt:variant>
        <vt:i4>1</vt:i4>
      </vt:variant>
      <vt:variant>
        <vt:lpstr>Slide Titles</vt:lpstr>
      </vt:variant>
      <vt:variant>
        <vt:i4>76</vt:i4>
      </vt:variant>
    </vt:vector>
  </HeadingPairs>
  <TitlesOfParts>
    <vt:vector size="91" baseType="lpstr">
      <vt:lpstr>Arial</vt:lpstr>
      <vt:lpstr>ＭＳ Ｐゴシック</vt:lpstr>
      <vt:lpstr>Calisto MT</vt:lpstr>
      <vt:lpstr>Wingdings</vt:lpstr>
      <vt:lpstr>Calibri</vt:lpstr>
      <vt:lpstr>Verdana</vt:lpstr>
      <vt:lpstr>Wingdings 2</vt:lpstr>
      <vt:lpstr>Times New Roman</vt:lpstr>
      <vt:lpstr>Venture</vt:lpstr>
      <vt:lpstr>1_Venture</vt:lpstr>
      <vt:lpstr>2_Venture</vt:lpstr>
      <vt:lpstr>3_Venture</vt:lpstr>
      <vt:lpstr>4_Venture</vt:lpstr>
      <vt:lpstr>5_Venture</vt:lpstr>
      <vt:lpstr>Excel.Chart.8</vt:lpstr>
      <vt:lpstr>Practicing for Disasters</vt:lpstr>
      <vt:lpstr>ALL DISASTERS ARE LOCAL</vt:lpstr>
      <vt:lpstr>Special Events As Planned Disasters</vt:lpstr>
      <vt:lpstr>The Concept </vt:lpstr>
      <vt:lpstr>The Boston Marathon </vt:lpstr>
      <vt:lpstr>Collaboration Working Together</vt:lpstr>
      <vt:lpstr>Slide 7</vt:lpstr>
      <vt:lpstr>Slide 8</vt:lpstr>
      <vt:lpstr>Planning</vt:lpstr>
      <vt:lpstr>Execution </vt:lpstr>
      <vt:lpstr>Execution Boston’s Fourth of July</vt:lpstr>
      <vt:lpstr>Medical Response</vt:lpstr>
      <vt:lpstr>Credentialing For all Exercises &amp; Special Events</vt:lpstr>
      <vt:lpstr>Evaluation and Analysis</vt:lpstr>
      <vt:lpstr>Routine Systems for Managing the Unexpected</vt:lpstr>
      <vt:lpstr>C-MED</vt:lpstr>
      <vt:lpstr>Slide 17</vt:lpstr>
      <vt:lpstr>Slide 18</vt:lpstr>
      <vt:lpstr>Percent of Emergency Department Visits  for Influenza-like Illness 2009 vs. prior years</vt:lpstr>
      <vt:lpstr>Slide 20</vt:lpstr>
      <vt:lpstr>Slide 21</vt:lpstr>
      <vt:lpstr>Systems Designed for Disasters</vt:lpstr>
      <vt:lpstr>Alert System</vt:lpstr>
      <vt:lpstr>WebEOC</vt:lpstr>
      <vt:lpstr>WebEOC Bed Reporting</vt:lpstr>
      <vt:lpstr>WebEOC Hospital Events Board</vt:lpstr>
      <vt:lpstr>Metro Boston Patient Tracking System</vt:lpstr>
      <vt:lpstr>‘Providing Mass Medical Care with Scarce Resources: A Community Planning Guide’ S. Phillips, AHRQ</vt:lpstr>
      <vt:lpstr>Patient Tracking Users</vt:lpstr>
      <vt:lpstr>The System</vt:lpstr>
      <vt:lpstr>The Patient Tracking System</vt:lpstr>
      <vt:lpstr>Deployment for Planned MCIs</vt:lpstr>
      <vt:lpstr>Public Health Electronic Records Management</vt:lpstr>
      <vt:lpstr>Mass Dispensing Records Mgmt</vt:lpstr>
      <vt:lpstr>Patient Mapping</vt:lpstr>
      <vt:lpstr>Hospital Integrations</vt:lpstr>
      <vt:lpstr>Incident Summary View</vt:lpstr>
      <vt:lpstr>Text Report This format is easy to read on a Blackberry</vt:lpstr>
      <vt:lpstr>System  Hardware</vt:lpstr>
      <vt:lpstr>Slide 40</vt:lpstr>
      <vt:lpstr>Boston EMS Lawlor Medical Intelligence Center</vt:lpstr>
      <vt:lpstr>About the MIC</vt:lpstr>
      <vt:lpstr>MIC Resources</vt:lpstr>
      <vt:lpstr>Medical Intelligence Briefings Forum for information sharing</vt:lpstr>
      <vt:lpstr>Slide 45</vt:lpstr>
      <vt:lpstr>Exercises</vt:lpstr>
      <vt:lpstr>Multi-Agency &amp; Multi-Jurisdictional Drills</vt:lpstr>
      <vt:lpstr>Table-Top Exercises</vt:lpstr>
      <vt:lpstr>MCIs Responding to Real Disasters</vt:lpstr>
      <vt:lpstr>MBTA Train Collision May 8, 2009</vt:lpstr>
      <vt:lpstr>Cement Explosion Over School Bus Company Lot September 29, 2006</vt:lpstr>
      <vt:lpstr>Measles Outbreak Stopped- 2006</vt:lpstr>
      <vt:lpstr>H1N1 Influenza in Boston: Past, Present, and Future</vt:lpstr>
      <vt:lpstr>Influenza</vt:lpstr>
      <vt:lpstr>Influenza Transmission</vt:lpstr>
      <vt:lpstr>Influenza Transmission</vt:lpstr>
      <vt:lpstr>Influenza Symptoms</vt:lpstr>
      <vt:lpstr>Influenza Laboratory Testing</vt:lpstr>
      <vt:lpstr>Novel H1N1 Influenza Epidemiology</vt:lpstr>
      <vt:lpstr>Confirmed Cases of H1N1 Influenza in Boston</vt:lpstr>
      <vt:lpstr>Age Distribution of Cases</vt:lpstr>
      <vt:lpstr>Gender of Novel H1N1 Cases Compared to the Boston Population</vt:lpstr>
      <vt:lpstr>ED Visits  for Influenza-like Illness (ILI)</vt:lpstr>
      <vt:lpstr>Percentage Attendance in Closed Boston Public Schools</vt:lpstr>
      <vt:lpstr>Burden of H1N1 Influenza Activity: School Assessment Findings</vt:lpstr>
      <vt:lpstr>Influenza Treatment</vt:lpstr>
      <vt:lpstr>Influenza Prevention</vt:lpstr>
      <vt:lpstr>Slide 68</vt:lpstr>
      <vt:lpstr>Influenza Prevention:  Environmental Considerations</vt:lpstr>
      <vt:lpstr>Control of Influenza</vt:lpstr>
      <vt:lpstr>5 Pillars</vt:lpstr>
      <vt:lpstr>Boston Influenza Summit</vt:lpstr>
      <vt:lpstr>Planning for the event…..  Meetings with Community Stakeholders</vt:lpstr>
      <vt:lpstr>Summit Agenda</vt:lpstr>
      <vt:lpstr>Introduced Outbreak Levels </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Preparing for Disasters</dc:title>
  <dc:creator>Laura Williams</dc:creator>
  <cp:lastModifiedBy>jmortimer</cp:lastModifiedBy>
  <cp:revision>70</cp:revision>
  <dcterms:created xsi:type="dcterms:W3CDTF">2009-10-18T22:35:15Z</dcterms:created>
  <dcterms:modified xsi:type="dcterms:W3CDTF">2009-10-20T14:19:41Z</dcterms:modified>
</cp:coreProperties>
</file>