
<file path=[Content_Types].xml><?xml version="1.0" encoding="utf-8"?>
<Types xmlns="http://schemas.openxmlformats.org/package/2006/content-types">
  <Override PartName="/ppt/slides/slide47.xml" ContentType="application/vnd.openxmlformats-officedocument.presentationml.slide+xml"/>
  <Override PartName="/ppt/slides/slide58.xml" ContentType="application/vnd.openxmlformats-officedocument.presentationml.slide+xml"/>
  <Override PartName="/ppt/notesSlides/notesSlide2.xml" ContentType="application/vnd.openxmlformats-officedocument.presentationml.notes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Layouts/slideLayout6.xml" ContentType="application/vnd.openxmlformats-officedocument.presentationml.slideLayout+xml"/>
  <Override PartName="/ppt/notesSlides/notesSlide38.xml" ContentType="application/vnd.openxmlformats-officedocument.presentationml.notesSlide+xml"/>
  <Override PartName="/ppt/notesSlides/notesSlide49.xml" ContentType="application/vnd.openxmlformats-officedocument.presentationml.notesSlide+xml"/>
  <Override PartName="/ppt/notesSlides/notesSlide67.xml" ContentType="application/vnd.openxmlformats-officedocument.presentationml.notesSlide+xml"/>
  <Override PartName="/ppt/slides/slide25.xml" ContentType="application/vnd.openxmlformats-officedocument.presentationml.slide+xml"/>
  <Override PartName="/ppt/slides/slide43.xml" ContentType="application/vnd.openxmlformats-officedocument.presentationml.slide+xml"/>
  <Override PartName="/ppt/slides/slide7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notesSlides/notesSlide27.xml" ContentType="application/vnd.openxmlformats-officedocument.presentationml.notesSlide+xml"/>
  <Override PartName="/ppt/notesSlides/notesSlide45.xml" ContentType="application/vnd.openxmlformats-officedocument.presentationml.notesSlide+xml"/>
  <Override PartName="/ppt/notesSlides/notesSlide56.xml" ContentType="application/vnd.openxmlformats-officedocument.presentationml.notesSlide+xml"/>
  <Override PartName="/ppt/notesSlides/notesSlide74.xml" ContentType="application/vnd.openxmlformats-officedocument.presentationml.notesSlide+xml"/>
  <Default Extension="xml" ContentType="application/xml"/>
  <Override PartName="/ppt/slides/slide14.xml" ContentType="application/vnd.openxmlformats-officedocument.presentationml.slide+xml"/>
  <Override PartName="/ppt/slides/slide32.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theme/themeOverride1.xml" ContentType="application/vnd.openxmlformats-officedocument.themeOverride+xml"/>
  <Override PartName="/ppt/notesSlides/notesSlide16.xml" ContentType="application/vnd.openxmlformats-officedocument.presentationml.notesSlide+xml"/>
  <Override PartName="/ppt/notesSlides/notesSlide34.xml" ContentType="application/vnd.openxmlformats-officedocument.presentationml.notesSlide+xml"/>
  <Override PartName="/ppt/notesSlides/notesSlide63.xml" ContentType="application/vnd.openxmlformats-officedocument.presentationml.notesSlide+xml"/>
  <Override PartName="/ppt/slides/slide1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notesSlides/notesSlide23.xml" ContentType="application/vnd.openxmlformats-officedocument.presentationml.notesSlide+xml"/>
  <Override PartName="/ppt/notesSlides/notesSlide41.xml" ContentType="application/vnd.openxmlformats-officedocument.presentationml.notesSlide+xml"/>
  <Override PartName="/ppt/notesSlides/notesSlide52.xml" ContentType="application/vnd.openxmlformats-officedocument.presentationml.notesSlide+xml"/>
  <Override PartName="/ppt/notesSlides/notesSlide70.xml" ContentType="application/vnd.openxmlformats-officedocument.presentationml.notesSlide+xml"/>
  <Override PartName="/ppt/notesSlides/notesSlide12.xml" ContentType="application/vnd.openxmlformats-officedocument.presentationml.notesSlide+xml"/>
  <Override PartName="/ppt/notesSlides/notesSlide30.xml" ContentType="application/vnd.openxmlformats-officedocument.presentationml.notesSlide+xml"/>
  <Override PartName="/ppt/notesSlides/notesSlide7.xml" ContentType="application/vnd.openxmlformats-officedocument.presentationml.notesSlide+xml"/>
  <Override PartName="/ppt/slides/slide9.xml" ContentType="application/vnd.openxmlformats-officedocument.presentationml.slide+xml"/>
  <Override PartName="/ppt/slides/slide59.xml" ContentType="application/vnd.openxmlformats-officedocument.presentationml.slide+xml"/>
  <Override PartName="/ppt/slides/slide77.xml" ContentType="application/vnd.openxmlformats-officedocument.presentationml.slide+xml"/>
  <Override PartName="/ppt/viewProps.xml" ContentType="application/vnd.openxmlformats-officedocument.presentationml.viewProps+xml"/>
  <Override PartName="/ppt/slides/slide5.xml" ContentType="application/vnd.openxmlformats-officedocument.presentationml.slide+xml"/>
  <Override PartName="/ppt/slides/slide19.xml" ContentType="application/vnd.openxmlformats-officedocument.presentationml.slide+xml"/>
  <Override PartName="/ppt/slides/slide48.xml" ContentType="application/vnd.openxmlformats-officedocument.presentationml.slide+xml"/>
  <Override PartName="/ppt/slides/slide66.xml" ContentType="application/vnd.openxmlformats-officedocument.presentationml.slide+xml"/>
  <Override PartName="/ppt/slideLayouts/slideLayout7.xml" ContentType="application/vnd.openxmlformats-officedocument.presentationml.slideLayout+xml"/>
  <Override PartName="/ppt/notesSlides/notesSlide3.xml" ContentType="application/vnd.openxmlformats-officedocument.presentationml.notesSlide+xml"/>
  <Default Extension="png" ContentType="image/png"/>
  <Default Extension="bin" ContentType="application/vnd.openxmlformats-officedocument.oleObject"/>
  <Override PartName="/ppt/notesSlides/notesSlide68.xml" ContentType="application/vnd.openxmlformats-officedocument.presentationml.notesSlide+xml"/>
  <Override PartName="/ppt/slides/slide26.xml" ContentType="application/vnd.openxmlformats-officedocument.presentationml.slide+xml"/>
  <Override PartName="/ppt/slides/slide37.xml" ContentType="application/vnd.openxmlformats-officedocument.presentationml.slide+xml"/>
  <Override PartName="/ppt/slides/slide55.xml" ContentType="application/vnd.openxmlformats-officedocument.presentationml.slide+xml"/>
  <Override PartName="/ppt/slides/slide73.xml" ContentType="application/vnd.openxmlformats-officedocument.presentationml.slide+xml"/>
  <Override PartName="/ppt/presProps.xml" ContentType="application/vnd.openxmlformats-officedocument.presentationml.presProps+xml"/>
  <Override PartName="/ppt/theme/theme2.xml" ContentType="application/vnd.openxmlformats-officedocument.theme+xml"/>
  <Override PartName="/ppt/notesSlides/notesSlide39.xml" ContentType="application/vnd.openxmlformats-officedocument.presentationml.notesSlide+xml"/>
  <Override PartName="/ppt/notesSlides/notesSlide57.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s/slide33.xml" ContentType="application/vnd.openxmlformats-officedocument.presentationml.slide+xml"/>
  <Override PartName="/ppt/slides/slide44.xml" ContentType="application/vnd.openxmlformats-officedocument.presentationml.slide+xml"/>
  <Override PartName="/ppt/slides/slide62.xml" ContentType="application/vnd.openxmlformats-officedocument.presentationml.slide+xml"/>
  <Override PartName="/ppt/slideLayouts/slideLayout3.xml" ContentType="application/vnd.openxmlformats-officedocument.presentationml.slideLayout+xml"/>
  <Override PartName="/ppt/notesSlides/notesSlide17.xml" ContentType="application/vnd.openxmlformats-officedocument.presentationml.notesSlide+xml"/>
  <Override PartName="/ppt/notesSlides/notesSlide28.xml" ContentType="application/vnd.openxmlformats-officedocument.presentationml.notesSlide+xml"/>
  <Default Extension="emf" ContentType="image/x-emf"/>
  <Override PartName="/ppt/notesSlides/notesSlide46.xml" ContentType="application/vnd.openxmlformats-officedocument.presentationml.notesSlide+xml"/>
  <Override PartName="/ppt/notesSlides/notesSlide64.xml" ContentType="application/vnd.openxmlformats-officedocument.presentationml.notesSlide+xml"/>
  <Override PartName="/ppt/notesSlides/notesSlide75.xml" ContentType="application/vnd.openxmlformats-officedocument.presentationml.notesSlide+xml"/>
  <Override PartName="/ppt/presentation.xml" ContentType="application/vnd.ms-powerpoint.presentation.macroEnabled.main+xml"/>
  <Override PartName="/ppt/slides/slide22.xml" ContentType="application/vnd.openxmlformats-officedocument.presentationml.slide+xml"/>
  <Override PartName="/ppt/slides/slide51.xml" ContentType="application/vnd.openxmlformats-officedocument.presentationml.slide+xml"/>
  <Override PartName="/ppt/theme/themeOverride2.xml" ContentType="application/vnd.openxmlformats-officedocument.themeOverride+xml"/>
  <Override PartName="/ppt/notesSlides/notesSlide24.xml" ContentType="application/vnd.openxmlformats-officedocument.presentationml.notesSlide+xml"/>
  <Override PartName="/ppt/notesSlides/notesSlide35.xml" ContentType="application/vnd.openxmlformats-officedocument.presentationml.notesSlide+xml"/>
  <Override PartName="/ppt/notesSlides/notesSlide53.xml" ContentType="application/vnd.openxmlformats-officedocument.presentationml.notesSlide+xml"/>
  <Override PartName="/ppt/notesSlides/notesSlide71.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40.xml" ContentType="application/vnd.openxmlformats-officedocument.presentationml.slide+xml"/>
  <Override PartName="/ppt/notesSlides/notesSlide13.xml" ContentType="application/vnd.openxmlformats-officedocument.presentationml.notesSlide+xml"/>
  <Override PartName="/ppt/notesSlides/notesSlide42.xml" ContentType="application/vnd.openxmlformats-officedocument.presentationml.notesSlide+xml"/>
  <Override PartName="/ppt/notesSlides/notesSlide60.xml" ContentType="application/vnd.openxmlformats-officedocument.presentationml.notesSlide+xml"/>
  <Override PartName="/ppt/slideLayouts/slideLayout10.xml" ContentType="application/vnd.openxmlformats-officedocument.presentationml.slideLayout+xml"/>
  <Override PartName="/ppt/notesSlides/notesSlide8.xml" ContentType="application/vnd.openxmlformats-officedocument.presentationml.notesSlide+xml"/>
  <Default Extension="gif" ContentType="image/gif"/>
  <Override PartName="/ppt/notesSlides/notesSlide20.xml" ContentType="application/vnd.openxmlformats-officedocument.presentationml.notesSlide+xml"/>
  <Override PartName="/ppt/notesSlides/notesSlide31.xml" ContentType="application/vnd.openxmlformats-officedocument.presentationml.notesSlide+xml"/>
  <Default Extension="vml" ContentType="application/vnd.openxmlformats-officedocument.vmlDrawing"/>
  <Override PartName="/ppt/slides/slide49.xml" ContentType="application/vnd.openxmlformats-officedocument.presentationml.slide+xml"/>
  <Override PartName="/ppt/handoutMasters/handoutMaster1.xml" ContentType="application/vnd.openxmlformats-officedocument.presentationml.handoutMaster+xml"/>
  <Override PartName="/ppt/notesSlides/notesSlide4.xml" ContentType="application/vnd.openxmlformats-officedocument.presentationml.notes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Layouts/slideLayout8.xml" ContentType="application/vnd.openxmlformats-officedocument.presentationml.slideLayout+xml"/>
  <Override PartName="/ppt/notesSlides/notesSlide69.xml" ContentType="application/vnd.openxmlformats-officedocument.presentationml.notesSlide+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s/slide74.xml" ContentType="application/vnd.openxmlformats-officedocument.presentationml.slide+xml"/>
  <Override PartName="/ppt/slideLayouts/slideLayout4.xml" ContentType="application/vnd.openxmlformats-officedocument.presentationml.slideLayout+xml"/>
  <Override PartName="/ppt/theme/theme3.xml" ContentType="application/vnd.openxmlformats-officedocument.theme+xml"/>
  <Override PartName="/ppt/notesSlides/notesSlide29.xml" ContentType="application/vnd.openxmlformats-officedocument.presentationml.notesSlide+xml"/>
  <Override PartName="/ppt/notesSlides/notesSlide47.xml" ContentType="application/vnd.openxmlformats-officedocument.presentationml.notesSlide+xml"/>
  <Override PartName="/ppt/notesSlides/notesSlide58.xml" ContentType="application/vnd.openxmlformats-officedocument.presentationml.notesSlide+xml"/>
  <Override PartName="/ppt/notesSlides/notesSlide76.xml" ContentType="application/vnd.openxmlformats-officedocument.presentationml.notesSlide+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notesSlides/notesSlide18.xml" ContentType="application/vnd.openxmlformats-officedocument.presentationml.notesSlide+xml"/>
  <Override PartName="/ppt/theme/themeOverride3.xml" ContentType="application/vnd.openxmlformats-officedocument.themeOverride+xml"/>
  <Default Extension="wmf" ContentType="image/x-wmf"/>
  <Override PartName="/ppt/notesSlides/notesSlide36.xml" ContentType="application/vnd.openxmlformats-officedocument.presentationml.notesSlide+xml"/>
  <Override PartName="/ppt/notesSlides/notesSlide65.xml" ContentType="application/vnd.openxmlformats-officedocument.presentationml.notesSlide+xml"/>
  <Default Extension="rels" ContentType="application/vnd.openxmlformats-package.relationships+xml"/>
  <Override PartName="/ppt/slides/slide23.xml" ContentType="application/vnd.openxmlformats-officedocument.presentationml.slide+xml"/>
  <Override PartName="/ppt/slides/slide41.xml" ContentType="application/vnd.openxmlformats-officedocument.presentationml.slide+xml"/>
  <Override PartName="/ppt/slides/slide70.xml" ContentType="application/vnd.openxmlformats-officedocument.presentationml.slide+xml"/>
  <Override PartName="/ppt/notesSlides/notesSlide25.xml" ContentType="application/vnd.openxmlformats-officedocument.presentationml.notesSlide+xml"/>
  <Override PartName="/ppt/notesSlides/notesSlide43.xml" ContentType="application/vnd.openxmlformats-officedocument.presentationml.notesSlide+xml"/>
  <Override PartName="/ppt/notesSlides/notesSlide54.xml" ContentType="application/vnd.openxmlformats-officedocument.presentationml.notesSlide+xml"/>
  <Override PartName="/ppt/notesSlides/notesSlide72.xml" ContentType="application/vnd.openxmlformats-officedocument.presentationml.notesSlide+xml"/>
  <Override PartName="/ppt/slides/slide12.xml" ContentType="application/vnd.openxmlformats-officedocument.presentationml.slide+xml"/>
  <Override PartName="/ppt/slides/slide30.xml" ContentType="application/vnd.openxmlformats-officedocument.presentationml.slide+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notesSlides/notesSlide32.xml" ContentType="application/vnd.openxmlformats-officedocument.presentationml.notesSlide+xml"/>
  <Override PartName="/ppt/notesSlides/notesSlide61.xml" ContentType="application/vnd.openxmlformats-officedocument.presentationml.notesSlide+xml"/>
  <Override PartName="/ppt/commentAuthors.xml" ContentType="application/vnd.openxmlformats-officedocument.presentationml.commentAuthors+xml"/>
  <Override PartName="/ppt/notesSlides/notesSlide9.xml" ContentType="application/vnd.openxmlformats-officedocument.presentationml.notesSlide+xml"/>
  <Override PartName="/ppt/notesSlides/notesSlide21.xml" ContentType="application/vnd.openxmlformats-officedocument.presentationml.notesSlide+xml"/>
  <Override PartName="/ppt/notesSlides/notesSlide50.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68.xml" ContentType="application/vnd.openxmlformats-officedocument.presentationml.slide+xml"/>
  <Override PartName="/ppt/slideLayouts/slideLayout9.xml" ContentType="application/vnd.openxmlformats-officedocument.presentationml.slideLayout+xml"/>
  <Override PartName="/ppt/notesSlides/notesSlide5.xml" ContentType="application/vnd.openxmlformats-officedocument.presentationml.notesSlide+xml"/>
  <Override PartName="/ppt/slides/slide28.xml" ContentType="application/vnd.openxmlformats-officedocument.presentationml.slide+xml"/>
  <Override PartName="/ppt/slides/slide39.xml" ContentType="application/vnd.openxmlformats-officedocument.presentationml.slide+xml"/>
  <Override PartName="/ppt/slides/slide57.xml" ContentType="application/vnd.openxmlformats-officedocument.presentationml.slide+xml"/>
  <Override PartName="/ppt/slides/slide75.xml" ContentType="application/vnd.openxmlformats-officedocument.presentationml.slide+xml"/>
  <Override PartName="/ppt/notesSlides/notesSlide1.xml" ContentType="application/vnd.openxmlformats-officedocument.presentationml.notesSlide+xml"/>
  <Override PartName="/ppt/notesSlides/notesSlide59.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46.xml" ContentType="application/vnd.openxmlformats-officedocument.presentationml.slide+xml"/>
  <Override PartName="/ppt/slides/slide64.xml" ContentType="application/vnd.openxmlformats-officedocument.presentationml.slide+xml"/>
  <Override PartName="/ppt/slideLayouts/slideLayout5.xml" ContentType="application/vnd.openxmlformats-officedocument.presentationml.slideLayout+xml"/>
  <Override PartName="/ppt/notesSlides/notesSlide19.xml" ContentType="application/vnd.openxmlformats-officedocument.presentationml.notesSlide+xml"/>
  <Override PartName="/ppt/notesSlides/notesSlide48.xml" ContentType="application/vnd.openxmlformats-officedocument.presentationml.notesSlide+xml"/>
  <Override PartName="/ppt/notesSlides/notesSlide66.xml" ContentType="application/vnd.openxmlformats-officedocument.presentationml.notesSlide+xml"/>
  <Override PartName="/ppt/notesSlides/notesSlide77.xml" ContentType="application/vnd.openxmlformats-officedocument.presentationml.notesSlide+xml"/>
  <Override PartName="/ppt/slides/slide24.xml" ContentType="application/vnd.openxmlformats-officedocument.presentationml.slide+xml"/>
  <Override PartName="/ppt/slides/slide35.xml" ContentType="application/vnd.openxmlformats-officedocument.presentationml.slide+xml"/>
  <Override PartName="/ppt/slides/slide53.xml" ContentType="application/vnd.openxmlformats-officedocument.presentationml.slide+xml"/>
  <Override PartName="/ppt/slides/slide71.xml" ContentType="application/vnd.openxmlformats-officedocument.presentationml.slide+xml"/>
  <Default Extension="jpeg" ContentType="image/jpeg"/>
  <Override PartName="/ppt/theme/themeOverride4.xml" ContentType="application/vnd.openxmlformats-officedocument.themeOverride+xml"/>
  <Override PartName="/ppt/notesSlides/notesSlide37.xml" ContentType="application/vnd.openxmlformats-officedocument.presentationml.notesSlide+xml"/>
  <Override PartName="/ppt/notesSlides/notesSlide55.xml" ContentType="application/vnd.openxmlformats-officedocument.presentationml.notesSlide+xml"/>
  <Override PartName="/ppt/slides/slide13.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Default Extension="wav" ContentType="audio/wav"/>
  <Override PartName="/ppt/notesSlides/notesSlide15.xml" ContentType="application/vnd.openxmlformats-officedocument.presentationml.notesSlide+xml"/>
  <Override PartName="/ppt/notesSlides/notesSlide26.xml" ContentType="application/vnd.openxmlformats-officedocument.presentationml.notesSlide+xml"/>
  <Override PartName="/ppt/notesSlides/notesSlide44.xml" ContentType="application/vnd.openxmlformats-officedocument.presentationml.notesSlide+xml"/>
  <Override PartName="/ppt/notesSlides/notesSlide62.xml" ContentType="application/vnd.openxmlformats-officedocument.presentationml.notesSlide+xml"/>
  <Override PartName="/ppt/notesSlides/notesSlide73.xml" ContentType="application/vnd.openxmlformats-officedocument.presentationml.notesSlide+xml"/>
  <Override PartName="/ppt/slides/slide20.xml" ContentType="application/vnd.openxmlformats-officedocument.presentationml.slide+xml"/>
  <Override PartName="/ppt/slideLayouts/slideLayout12.xml" ContentType="application/vnd.openxmlformats-officedocument.presentationml.slideLayout+xml"/>
  <Override PartName="/ppt/notesSlides/notesSlide22.xml" ContentType="application/vnd.openxmlformats-officedocument.presentationml.notesSlide+xml"/>
  <Override PartName="/ppt/notesSlides/notesSlide33.xml" ContentType="application/vnd.openxmlformats-officedocument.presentationml.notesSlide+xml"/>
  <Override PartName="/ppt/notesSlides/notesSlide51.xml" ContentType="application/vnd.openxmlformats-officedocument.presentationml.notesSlide+xml"/>
  <Override PartName="/ppt/notesSlides/notesSlide11.xml" ContentType="application/vnd.openxmlformats-officedocument.presentationml.notesSlide+xml"/>
  <Override PartName="/ppt/notesSlides/notesSlide40.xml" ContentType="application/vnd.openxmlformats-officedocument.presentationml.notesSlide+xml"/>
  <Override PartName="/ppt/notesSlides/notesSlide6.xml" ContentType="application/vnd.openxmlformats-officedocument.presentationml.notesSlide+xml"/>
  <Override PartName="/ppt/slides/slide8.xml" ContentType="application/vnd.openxmlformats-officedocument.presentationml.slide+xml"/>
  <Override PartName="/ppt/slides/slide69.xml" ContentType="application/vnd.openxmlformats-officedocument.presentationml.slide+xml"/>
  <Override PartName="/ppt/slides/slide29.xml" ContentType="application/vnd.openxmlformats-officedocument.presentationml.slide+xml"/>
  <Override PartName="/ppt/slides/slide76.xml" ContentType="application/vnd.openxmlformats-officedocument.presentationml.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wmf"/><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51" r:id="rId1"/>
  </p:sldMasterIdLst>
  <p:notesMasterIdLst>
    <p:notesMasterId r:id="rId79"/>
  </p:notesMasterIdLst>
  <p:handoutMasterIdLst>
    <p:handoutMasterId r:id="rId80"/>
  </p:handoutMasterIdLst>
  <p:sldIdLst>
    <p:sldId id="257" r:id="rId2"/>
    <p:sldId id="510" r:id="rId3"/>
    <p:sldId id="427" r:id="rId4"/>
    <p:sldId id="491" r:id="rId5"/>
    <p:sldId id="429" r:id="rId6"/>
    <p:sldId id="497" r:id="rId7"/>
    <p:sldId id="498" r:id="rId8"/>
    <p:sldId id="430" r:id="rId9"/>
    <p:sldId id="495" r:id="rId10"/>
    <p:sldId id="496" r:id="rId11"/>
    <p:sldId id="434" r:id="rId12"/>
    <p:sldId id="437" r:id="rId13"/>
    <p:sldId id="439" r:id="rId14"/>
    <p:sldId id="501" r:id="rId15"/>
    <p:sldId id="519" r:id="rId16"/>
    <p:sldId id="500" r:id="rId17"/>
    <p:sldId id="499" r:id="rId18"/>
    <p:sldId id="492" r:id="rId19"/>
    <p:sldId id="493" r:id="rId20"/>
    <p:sldId id="513" r:id="rId21"/>
    <p:sldId id="502" r:id="rId22"/>
    <p:sldId id="503" r:id="rId23"/>
    <p:sldId id="504" r:id="rId24"/>
    <p:sldId id="505" r:id="rId25"/>
    <p:sldId id="506" r:id="rId26"/>
    <p:sldId id="507" r:id="rId27"/>
    <p:sldId id="440" r:id="rId28"/>
    <p:sldId id="494" r:id="rId29"/>
    <p:sldId id="441" r:id="rId30"/>
    <p:sldId id="508" r:id="rId31"/>
    <p:sldId id="445" r:id="rId32"/>
    <p:sldId id="446" r:id="rId33"/>
    <p:sldId id="442" r:id="rId34"/>
    <p:sldId id="447" r:id="rId35"/>
    <p:sldId id="449" r:id="rId36"/>
    <p:sldId id="450" r:id="rId37"/>
    <p:sldId id="509" r:id="rId38"/>
    <p:sldId id="451" r:id="rId39"/>
    <p:sldId id="452" r:id="rId40"/>
    <p:sldId id="453" r:id="rId41"/>
    <p:sldId id="454" r:id="rId42"/>
    <p:sldId id="455" r:id="rId43"/>
    <p:sldId id="456" r:id="rId44"/>
    <p:sldId id="457" r:id="rId45"/>
    <p:sldId id="458" r:id="rId46"/>
    <p:sldId id="459" r:id="rId47"/>
    <p:sldId id="460" r:id="rId48"/>
    <p:sldId id="516" r:id="rId49"/>
    <p:sldId id="461" r:id="rId50"/>
    <p:sldId id="462" r:id="rId51"/>
    <p:sldId id="515" r:id="rId52"/>
    <p:sldId id="463" r:id="rId53"/>
    <p:sldId id="464" r:id="rId54"/>
    <p:sldId id="517" r:id="rId55"/>
    <p:sldId id="465" r:id="rId56"/>
    <p:sldId id="518" r:id="rId57"/>
    <p:sldId id="466" r:id="rId58"/>
    <p:sldId id="467" r:id="rId59"/>
    <p:sldId id="468" r:id="rId60"/>
    <p:sldId id="471" r:id="rId61"/>
    <p:sldId id="482" r:id="rId62"/>
    <p:sldId id="514" r:id="rId63"/>
    <p:sldId id="512" r:id="rId64"/>
    <p:sldId id="511" r:id="rId65"/>
    <p:sldId id="483" r:id="rId66"/>
    <p:sldId id="484" r:id="rId67"/>
    <p:sldId id="485" r:id="rId68"/>
    <p:sldId id="486" r:id="rId69"/>
    <p:sldId id="487" r:id="rId70"/>
    <p:sldId id="488" r:id="rId71"/>
    <p:sldId id="386" r:id="rId72"/>
    <p:sldId id="387" r:id="rId73"/>
    <p:sldId id="388" r:id="rId74"/>
    <p:sldId id="389" r:id="rId75"/>
    <p:sldId id="390" r:id="rId76"/>
    <p:sldId id="391" r:id="rId77"/>
    <p:sldId id="336" r:id="rId78"/>
  </p:sldIdLst>
  <p:sldSz cx="9144000" cy="6858000" type="screen4x3"/>
  <p:notesSz cx="6858000" cy="9296400"/>
  <p:defaultTextStyle>
    <a:defPPr>
      <a:defRPr lang="en-US"/>
    </a:defPPr>
    <a:lvl1pPr algn="l" rtl="0" fontAlgn="base">
      <a:spcBef>
        <a:spcPct val="0"/>
      </a:spcBef>
      <a:spcAft>
        <a:spcPct val="0"/>
      </a:spcAft>
      <a:defRPr sz="2400" kern="1200">
        <a:solidFill>
          <a:schemeClr val="tx1"/>
        </a:solidFill>
        <a:latin typeface="Times New Roman" pitchFamily="18" charset="0"/>
        <a:ea typeface="+mn-ea"/>
        <a:cs typeface="+mn-cs"/>
      </a:defRPr>
    </a:lvl1pPr>
    <a:lvl2pPr marL="457200" algn="l" rtl="0" fontAlgn="base">
      <a:spcBef>
        <a:spcPct val="0"/>
      </a:spcBef>
      <a:spcAft>
        <a:spcPct val="0"/>
      </a:spcAft>
      <a:defRPr sz="2400" kern="1200">
        <a:solidFill>
          <a:schemeClr val="tx1"/>
        </a:solidFill>
        <a:latin typeface="Times New Roman" pitchFamily="18" charset="0"/>
        <a:ea typeface="+mn-ea"/>
        <a:cs typeface="+mn-cs"/>
      </a:defRPr>
    </a:lvl2pPr>
    <a:lvl3pPr marL="914400" algn="l" rtl="0" fontAlgn="base">
      <a:spcBef>
        <a:spcPct val="0"/>
      </a:spcBef>
      <a:spcAft>
        <a:spcPct val="0"/>
      </a:spcAft>
      <a:defRPr sz="2400" kern="1200">
        <a:solidFill>
          <a:schemeClr val="tx1"/>
        </a:solidFill>
        <a:latin typeface="Times New Roman" pitchFamily="18" charset="0"/>
        <a:ea typeface="+mn-ea"/>
        <a:cs typeface="+mn-cs"/>
      </a:defRPr>
    </a:lvl3pPr>
    <a:lvl4pPr marL="1371600" algn="l" rtl="0" fontAlgn="base">
      <a:spcBef>
        <a:spcPct val="0"/>
      </a:spcBef>
      <a:spcAft>
        <a:spcPct val="0"/>
      </a:spcAft>
      <a:defRPr sz="2400" kern="1200">
        <a:solidFill>
          <a:schemeClr val="tx1"/>
        </a:solidFill>
        <a:latin typeface="Times New Roman" pitchFamily="18" charset="0"/>
        <a:ea typeface="+mn-ea"/>
        <a:cs typeface="+mn-cs"/>
      </a:defRPr>
    </a:lvl4pPr>
    <a:lvl5pPr marL="1828800" algn="l" rtl="0" fontAlgn="base">
      <a:spcBef>
        <a:spcPct val="0"/>
      </a:spcBef>
      <a:spcAft>
        <a:spcPct val="0"/>
      </a:spcAft>
      <a:defRPr sz="2400" kern="1200">
        <a:solidFill>
          <a:schemeClr val="tx1"/>
        </a:solidFill>
        <a:latin typeface="Times New Roman" pitchFamily="18" charset="0"/>
        <a:ea typeface="+mn-ea"/>
        <a:cs typeface="+mn-cs"/>
      </a:defRPr>
    </a:lvl5pPr>
    <a:lvl6pPr marL="2286000" algn="l" defTabSz="914400" rtl="0" eaLnBrk="1" latinLnBrk="0" hangingPunct="1">
      <a:defRPr sz="2400" kern="1200">
        <a:solidFill>
          <a:schemeClr val="tx1"/>
        </a:solidFill>
        <a:latin typeface="Times New Roman" pitchFamily="18" charset="0"/>
        <a:ea typeface="+mn-ea"/>
        <a:cs typeface="+mn-cs"/>
      </a:defRPr>
    </a:lvl6pPr>
    <a:lvl7pPr marL="2743200" algn="l" defTabSz="914400" rtl="0" eaLnBrk="1" latinLnBrk="0" hangingPunct="1">
      <a:defRPr sz="2400" kern="1200">
        <a:solidFill>
          <a:schemeClr val="tx1"/>
        </a:solidFill>
        <a:latin typeface="Times New Roman" pitchFamily="18" charset="0"/>
        <a:ea typeface="+mn-ea"/>
        <a:cs typeface="+mn-cs"/>
      </a:defRPr>
    </a:lvl7pPr>
    <a:lvl8pPr marL="3200400" algn="l" defTabSz="914400" rtl="0" eaLnBrk="1" latinLnBrk="0" hangingPunct="1">
      <a:defRPr sz="2400" kern="1200">
        <a:solidFill>
          <a:schemeClr val="tx1"/>
        </a:solidFill>
        <a:latin typeface="Times New Roman" pitchFamily="18" charset="0"/>
        <a:ea typeface="+mn-ea"/>
        <a:cs typeface="+mn-cs"/>
      </a:defRPr>
    </a:lvl8pPr>
    <a:lvl9pPr marL="3657600" algn="l" defTabSz="914400" rtl="0" eaLnBrk="1" latinLnBrk="0" hangingPunct="1">
      <a:defRPr sz="2400" kern="1200">
        <a:solidFill>
          <a:schemeClr val="tx1"/>
        </a:solidFill>
        <a:latin typeface="Times New Roman" pitchFamily="18" charset="0"/>
        <a:ea typeface="+mn-ea"/>
        <a:cs typeface="+mn-cs"/>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kkessinger" initials="" lastIdx="1" clrIdx="0"/>
  <p:cmAuthor id="1" name="mstanton" initials="" lastIdx="0" clrIdx="1"/>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E1E1FF"/>
    <a:srgbClr val="BCA4F8"/>
    <a:srgbClr val="66CCFF"/>
    <a:srgbClr val="3399FF"/>
    <a:srgbClr val="3333CC"/>
    <a:srgbClr val="B7DBFF"/>
    <a:srgbClr val="FF0000"/>
    <a:srgbClr val="FFFF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autoAdjust="0"/>
    <p:restoredTop sz="91909" autoAdjust="0"/>
  </p:normalViewPr>
  <p:slideViewPr>
    <p:cSldViewPr>
      <p:cViewPr>
        <p:scale>
          <a:sx n="75" d="100"/>
          <a:sy n="75" d="100"/>
        </p:scale>
        <p:origin x="-1014" y="-84"/>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100" d="100"/>
        <a:sy n="100" d="100"/>
      </p:scale>
      <p:origin x="0" y="20424"/>
    </p:cViewPr>
  </p:sorterViewPr>
  <p:notesViewPr>
    <p:cSldViewPr>
      <p:cViewPr>
        <p:scale>
          <a:sx n="100" d="100"/>
          <a:sy n="100" d="100"/>
        </p:scale>
        <p:origin x="-864" y="-60"/>
      </p:cViewPr>
      <p:guideLst>
        <p:guide orient="horz" pos="2927"/>
        <p:guide pos="2160"/>
      </p:guideLst>
    </p:cSldViewPr>
  </p:notesViewPr>
  <p:gridSpacing cx="78028800" cy="780288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slide" Target="slides/slide75.xml"/><Relationship Id="rId84" Type="http://schemas.openxmlformats.org/officeDocument/2006/relationships/theme" Target="theme/theme1.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notesMaster" Target="notesMasters/notesMaster1.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presProps" Target="presProps.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handoutMaster" Target="handoutMasters/handoutMaster1.xml"/><Relationship Id="rId85" Type="http://schemas.openxmlformats.org/officeDocument/2006/relationships/tableStyles" Target="tableStyle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commentAuthors" Target="commentAuthors.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43.emf"/></Relationships>
</file>

<file path=ppt/drawings/_rels/vmlDrawing2.vml.rels><?xml version="1.0" encoding="UTF-8" standalone="yes"?>
<Relationships xmlns="http://schemas.openxmlformats.org/package/2006/relationships"><Relationship Id="rId2" Type="http://schemas.openxmlformats.org/officeDocument/2006/relationships/image" Target="../media/image51.png"/><Relationship Id="rId1" Type="http://schemas.openxmlformats.org/officeDocument/2006/relationships/image" Target="../media/image50.png"/></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8850" name="Rectangle 2"/>
          <p:cNvSpPr>
            <a:spLocks noGrp="1" noChangeArrowheads="1"/>
          </p:cNvSpPr>
          <p:nvPr>
            <p:ph type="hdr" sz="quarter"/>
          </p:nvPr>
        </p:nvSpPr>
        <p:spPr bwMode="auto">
          <a:xfrm>
            <a:off x="0" y="0"/>
            <a:ext cx="2971800" cy="465138"/>
          </a:xfrm>
          <a:prstGeom prst="rect">
            <a:avLst/>
          </a:prstGeom>
          <a:noFill/>
          <a:ln w="9525">
            <a:noFill/>
            <a:miter lim="800000"/>
            <a:headEnd/>
            <a:tailEnd/>
          </a:ln>
          <a:effectLst/>
        </p:spPr>
        <p:txBody>
          <a:bodyPr vert="horz" wrap="square" lIns="91430" tIns="45715" rIns="91430" bIns="45715" numCol="1" anchor="t" anchorCtr="0" compatLnSpc="1">
            <a:prstTxWarp prst="textNoShape">
              <a:avLst/>
            </a:prstTxWarp>
          </a:bodyPr>
          <a:lstStyle>
            <a:lvl1pPr>
              <a:defRPr sz="1200"/>
            </a:lvl1pPr>
          </a:lstStyle>
          <a:p>
            <a:endParaRPr lang="en-US"/>
          </a:p>
        </p:txBody>
      </p:sp>
      <p:sp>
        <p:nvSpPr>
          <p:cNvPr id="78851" name="Rectangle 3"/>
          <p:cNvSpPr>
            <a:spLocks noGrp="1" noChangeArrowheads="1"/>
          </p:cNvSpPr>
          <p:nvPr>
            <p:ph type="dt" sz="quarter" idx="1"/>
          </p:nvPr>
        </p:nvSpPr>
        <p:spPr bwMode="auto">
          <a:xfrm>
            <a:off x="3886200" y="0"/>
            <a:ext cx="2971800" cy="465138"/>
          </a:xfrm>
          <a:prstGeom prst="rect">
            <a:avLst/>
          </a:prstGeom>
          <a:noFill/>
          <a:ln w="9525">
            <a:noFill/>
            <a:miter lim="800000"/>
            <a:headEnd/>
            <a:tailEnd/>
          </a:ln>
          <a:effectLst/>
        </p:spPr>
        <p:txBody>
          <a:bodyPr vert="horz" wrap="square" lIns="91430" tIns="45715" rIns="91430" bIns="45715" numCol="1" anchor="t" anchorCtr="0" compatLnSpc="1">
            <a:prstTxWarp prst="textNoShape">
              <a:avLst/>
            </a:prstTxWarp>
          </a:bodyPr>
          <a:lstStyle>
            <a:lvl1pPr algn="r">
              <a:defRPr sz="1200"/>
            </a:lvl1pPr>
          </a:lstStyle>
          <a:p>
            <a:endParaRPr lang="en-US"/>
          </a:p>
        </p:txBody>
      </p:sp>
      <p:sp>
        <p:nvSpPr>
          <p:cNvPr id="78852" name="Rectangle 4"/>
          <p:cNvSpPr>
            <a:spLocks noGrp="1" noChangeArrowheads="1"/>
          </p:cNvSpPr>
          <p:nvPr>
            <p:ph type="ftr" sz="quarter" idx="2"/>
          </p:nvPr>
        </p:nvSpPr>
        <p:spPr bwMode="auto">
          <a:xfrm>
            <a:off x="0" y="8831263"/>
            <a:ext cx="2971800" cy="465137"/>
          </a:xfrm>
          <a:prstGeom prst="rect">
            <a:avLst/>
          </a:prstGeom>
          <a:noFill/>
          <a:ln w="9525">
            <a:noFill/>
            <a:miter lim="800000"/>
            <a:headEnd/>
            <a:tailEnd/>
          </a:ln>
          <a:effectLst/>
        </p:spPr>
        <p:txBody>
          <a:bodyPr vert="horz" wrap="square" lIns="91430" tIns="45715" rIns="91430" bIns="45715" numCol="1" anchor="b" anchorCtr="0" compatLnSpc="1">
            <a:prstTxWarp prst="textNoShape">
              <a:avLst/>
            </a:prstTxWarp>
          </a:bodyPr>
          <a:lstStyle>
            <a:lvl1pPr>
              <a:defRPr sz="1200"/>
            </a:lvl1pPr>
          </a:lstStyle>
          <a:p>
            <a:r>
              <a:rPr lang="en-US"/>
              <a:t>©2009 ISACA/ITGI. All rights reserved.</a:t>
            </a:r>
          </a:p>
        </p:txBody>
      </p:sp>
      <p:sp>
        <p:nvSpPr>
          <p:cNvPr id="78853" name="Rectangle 5"/>
          <p:cNvSpPr>
            <a:spLocks noGrp="1" noChangeArrowheads="1"/>
          </p:cNvSpPr>
          <p:nvPr>
            <p:ph type="sldNum" sz="quarter" idx="3"/>
          </p:nvPr>
        </p:nvSpPr>
        <p:spPr bwMode="auto">
          <a:xfrm>
            <a:off x="3886200" y="8831263"/>
            <a:ext cx="2971800" cy="465137"/>
          </a:xfrm>
          <a:prstGeom prst="rect">
            <a:avLst/>
          </a:prstGeom>
          <a:noFill/>
          <a:ln w="9525">
            <a:noFill/>
            <a:miter lim="800000"/>
            <a:headEnd/>
            <a:tailEnd/>
          </a:ln>
          <a:effectLst/>
        </p:spPr>
        <p:txBody>
          <a:bodyPr vert="horz" wrap="square" lIns="91430" tIns="45715" rIns="91430" bIns="45715" numCol="1" anchor="b" anchorCtr="0" compatLnSpc="1">
            <a:prstTxWarp prst="textNoShape">
              <a:avLst/>
            </a:prstTxWarp>
          </a:bodyPr>
          <a:lstStyle>
            <a:lvl1pPr algn="r">
              <a:defRPr sz="1200"/>
            </a:lvl1pPr>
          </a:lstStyle>
          <a:p>
            <a:fld id="{09F80C75-A1D2-43F3-AE27-1A7D0AAF2A7D}" type="slidenum">
              <a:rPr lang="en-US"/>
              <a:pPr/>
              <a:t>‹#›</a:t>
            </a:fld>
            <a:endParaRPr 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98" name="Rectangle 2"/>
          <p:cNvSpPr>
            <a:spLocks noGrp="1" noChangeArrowheads="1"/>
          </p:cNvSpPr>
          <p:nvPr>
            <p:ph type="hdr" sz="quarter"/>
          </p:nvPr>
        </p:nvSpPr>
        <p:spPr bwMode="auto">
          <a:xfrm>
            <a:off x="0" y="0"/>
            <a:ext cx="2971800" cy="465138"/>
          </a:xfrm>
          <a:prstGeom prst="rect">
            <a:avLst/>
          </a:prstGeom>
          <a:noFill/>
          <a:ln w="9525">
            <a:noFill/>
            <a:miter lim="800000"/>
            <a:headEnd/>
            <a:tailEnd/>
          </a:ln>
          <a:effectLst/>
        </p:spPr>
        <p:txBody>
          <a:bodyPr vert="horz" wrap="square" lIns="91430" tIns="45715" rIns="91430" bIns="45715" numCol="1" anchor="t" anchorCtr="0" compatLnSpc="1">
            <a:prstTxWarp prst="textNoShape">
              <a:avLst/>
            </a:prstTxWarp>
          </a:bodyPr>
          <a:lstStyle>
            <a:lvl1pPr>
              <a:defRPr sz="1200"/>
            </a:lvl1pPr>
          </a:lstStyle>
          <a:p>
            <a:endParaRPr lang="en-US"/>
          </a:p>
        </p:txBody>
      </p:sp>
      <p:sp>
        <p:nvSpPr>
          <p:cNvPr id="4099" name="Rectangle 3"/>
          <p:cNvSpPr>
            <a:spLocks noGrp="1" noChangeArrowheads="1"/>
          </p:cNvSpPr>
          <p:nvPr>
            <p:ph type="dt" idx="1"/>
          </p:nvPr>
        </p:nvSpPr>
        <p:spPr bwMode="auto">
          <a:xfrm>
            <a:off x="3886200" y="0"/>
            <a:ext cx="2971800" cy="465138"/>
          </a:xfrm>
          <a:prstGeom prst="rect">
            <a:avLst/>
          </a:prstGeom>
          <a:noFill/>
          <a:ln w="9525">
            <a:noFill/>
            <a:miter lim="800000"/>
            <a:headEnd/>
            <a:tailEnd/>
          </a:ln>
          <a:effectLst/>
        </p:spPr>
        <p:txBody>
          <a:bodyPr vert="horz" wrap="square" lIns="91430" tIns="45715" rIns="91430" bIns="45715" numCol="1" anchor="t" anchorCtr="0" compatLnSpc="1">
            <a:prstTxWarp prst="textNoShape">
              <a:avLst/>
            </a:prstTxWarp>
          </a:bodyPr>
          <a:lstStyle>
            <a:lvl1pPr algn="r">
              <a:defRPr sz="1200"/>
            </a:lvl1pPr>
          </a:lstStyle>
          <a:p>
            <a:endParaRPr lang="en-US"/>
          </a:p>
        </p:txBody>
      </p:sp>
      <p:sp>
        <p:nvSpPr>
          <p:cNvPr id="4100" name="Rectangle 4"/>
          <p:cNvSpPr>
            <a:spLocks noChangeArrowheads="1" noTextEdit="1"/>
          </p:cNvSpPr>
          <p:nvPr>
            <p:ph type="sldImg" idx="2"/>
          </p:nvPr>
        </p:nvSpPr>
        <p:spPr bwMode="auto">
          <a:xfrm>
            <a:off x="1106488" y="698500"/>
            <a:ext cx="4646612" cy="3484563"/>
          </a:xfrm>
          <a:prstGeom prst="rect">
            <a:avLst/>
          </a:prstGeom>
          <a:noFill/>
          <a:ln w="9525">
            <a:solidFill>
              <a:srgbClr val="000000"/>
            </a:solidFill>
            <a:miter lim="800000"/>
            <a:headEnd/>
            <a:tailEnd/>
          </a:ln>
          <a:effectLst/>
        </p:spPr>
      </p:sp>
      <p:sp>
        <p:nvSpPr>
          <p:cNvPr id="4101" name="Rectangle 5"/>
          <p:cNvSpPr>
            <a:spLocks noGrp="1" noChangeArrowheads="1"/>
          </p:cNvSpPr>
          <p:nvPr>
            <p:ph type="body" sz="quarter" idx="3"/>
          </p:nvPr>
        </p:nvSpPr>
        <p:spPr bwMode="auto">
          <a:xfrm>
            <a:off x="914400" y="4416425"/>
            <a:ext cx="5029200" cy="4181475"/>
          </a:xfrm>
          <a:prstGeom prst="rect">
            <a:avLst/>
          </a:prstGeom>
          <a:noFill/>
          <a:ln w="9525">
            <a:noFill/>
            <a:miter lim="800000"/>
            <a:headEnd/>
            <a:tailEnd/>
          </a:ln>
          <a:effectLst/>
        </p:spPr>
        <p:txBody>
          <a:bodyPr vert="horz" wrap="square" lIns="91430" tIns="45715" rIns="91430" bIns="45715"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4102" name="Rectangle 6"/>
          <p:cNvSpPr>
            <a:spLocks noGrp="1" noChangeArrowheads="1"/>
          </p:cNvSpPr>
          <p:nvPr>
            <p:ph type="ftr" sz="quarter" idx="4"/>
          </p:nvPr>
        </p:nvSpPr>
        <p:spPr bwMode="auto">
          <a:xfrm>
            <a:off x="0" y="8831263"/>
            <a:ext cx="2971800" cy="465137"/>
          </a:xfrm>
          <a:prstGeom prst="rect">
            <a:avLst/>
          </a:prstGeom>
          <a:noFill/>
          <a:ln w="9525">
            <a:noFill/>
            <a:miter lim="800000"/>
            <a:headEnd/>
            <a:tailEnd/>
          </a:ln>
          <a:effectLst/>
        </p:spPr>
        <p:txBody>
          <a:bodyPr vert="horz" wrap="square" lIns="91430" tIns="45715" rIns="91430" bIns="45715" numCol="1" anchor="b" anchorCtr="0" compatLnSpc="1">
            <a:prstTxWarp prst="textNoShape">
              <a:avLst/>
            </a:prstTxWarp>
          </a:bodyPr>
          <a:lstStyle>
            <a:lvl1pPr>
              <a:defRPr sz="1200"/>
            </a:lvl1pPr>
          </a:lstStyle>
          <a:p>
            <a:r>
              <a:rPr lang="en-US"/>
              <a:t>©2009 ISACA/ITGI. All rights reserved.</a:t>
            </a:r>
          </a:p>
        </p:txBody>
      </p:sp>
      <p:sp>
        <p:nvSpPr>
          <p:cNvPr id="4103" name="Rectangle 7"/>
          <p:cNvSpPr>
            <a:spLocks noGrp="1" noChangeArrowheads="1"/>
          </p:cNvSpPr>
          <p:nvPr>
            <p:ph type="sldNum" sz="quarter" idx="5"/>
          </p:nvPr>
        </p:nvSpPr>
        <p:spPr bwMode="auto">
          <a:xfrm>
            <a:off x="3886200" y="8831263"/>
            <a:ext cx="2971800" cy="465137"/>
          </a:xfrm>
          <a:prstGeom prst="rect">
            <a:avLst/>
          </a:prstGeom>
          <a:noFill/>
          <a:ln w="9525">
            <a:noFill/>
            <a:miter lim="800000"/>
            <a:headEnd/>
            <a:tailEnd/>
          </a:ln>
          <a:effectLst/>
        </p:spPr>
        <p:txBody>
          <a:bodyPr vert="horz" wrap="square" lIns="91430" tIns="45715" rIns="91430" bIns="45715" numCol="1" anchor="b" anchorCtr="0" compatLnSpc="1">
            <a:prstTxWarp prst="textNoShape">
              <a:avLst/>
            </a:prstTxWarp>
          </a:bodyPr>
          <a:lstStyle>
            <a:lvl1pPr algn="r">
              <a:defRPr sz="1200"/>
            </a:lvl1pPr>
          </a:lstStyle>
          <a:p>
            <a:fld id="{81DD76C7-249C-4EB9-A23A-1934B9725FDA}" type="slidenum">
              <a:rPr lang="en-US"/>
              <a:pPr/>
              <a:t>‹#›</a:t>
            </a:fld>
            <a:endParaRPr lang="en-US"/>
          </a:p>
        </p:txBody>
      </p:sp>
    </p:spTree>
  </p:cSld>
  <p:clrMap bg1="lt1" tx1="dk1" bg2="lt2" tx2="dk2" accent1="accent1" accent2="accent2" accent3="accent3" accent4="accent4" accent5="accent5" accent6="accent6" hlink="hlink" folHlink="folHlink"/>
  <p:hf hdr="0" dt="0"/>
  <p:notesStyle>
    <a:lvl1pPr algn="l" rtl="0" fontAlgn="base">
      <a:spcBef>
        <a:spcPct val="30000"/>
      </a:spcBef>
      <a:spcAft>
        <a:spcPct val="0"/>
      </a:spcAft>
      <a:defRPr sz="1200" kern="1200">
        <a:solidFill>
          <a:schemeClr val="tx1"/>
        </a:solidFill>
        <a:latin typeface="Times New Roman" pitchFamily="18" charset="0"/>
        <a:ea typeface="+mn-ea"/>
        <a:cs typeface="+mn-cs"/>
      </a:defRPr>
    </a:lvl1pPr>
    <a:lvl2pPr marL="457200" algn="l" rtl="0" fontAlgn="base">
      <a:spcBef>
        <a:spcPct val="30000"/>
      </a:spcBef>
      <a:spcAft>
        <a:spcPct val="0"/>
      </a:spcAft>
      <a:defRPr sz="1200" kern="1200">
        <a:solidFill>
          <a:schemeClr val="tx1"/>
        </a:solidFill>
        <a:latin typeface="Times New Roman" pitchFamily="18" charset="0"/>
        <a:ea typeface="+mn-ea"/>
        <a:cs typeface="+mn-cs"/>
      </a:defRPr>
    </a:lvl2pPr>
    <a:lvl3pPr marL="914400" algn="l" rtl="0" fontAlgn="base">
      <a:spcBef>
        <a:spcPct val="30000"/>
      </a:spcBef>
      <a:spcAft>
        <a:spcPct val="0"/>
      </a:spcAft>
      <a:defRPr sz="1200" kern="1200">
        <a:solidFill>
          <a:schemeClr val="tx1"/>
        </a:solidFill>
        <a:latin typeface="Times New Roman" pitchFamily="18" charset="0"/>
        <a:ea typeface="+mn-ea"/>
        <a:cs typeface="+mn-cs"/>
      </a:defRPr>
    </a:lvl3pPr>
    <a:lvl4pPr marL="1371600" algn="l" rtl="0" fontAlgn="base">
      <a:spcBef>
        <a:spcPct val="30000"/>
      </a:spcBef>
      <a:spcAft>
        <a:spcPct val="0"/>
      </a:spcAft>
      <a:defRPr sz="1200" kern="1200">
        <a:solidFill>
          <a:schemeClr val="tx1"/>
        </a:solidFill>
        <a:latin typeface="Times New Roman" pitchFamily="18" charset="0"/>
        <a:ea typeface="+mn-ea"/>
        <a:cs typeface="+mn-cs"/>
      </a:defRPr>
    </a:lvl4pPr>
    <a:lvl5pPr marL="1828800" algn="l" rtl="0" fontAlgn="base">
      <a:spcBef>
        <a:spcPct val="30000"/>
      </a:spcBef>
      <a:spcAft>
        <a:spcPct val="0"/>
      </a:spcAft>
      <a:defRPr sz="1200" kern="1200">
        <a:solidFill>
          <a:schemeClr val="tx1"/>
        </a:solidFill>
        <a:latin typeface="Times New Roman"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74.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75.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76.xml.rels><?xml version="1.0" encoding="UTF-8" standalone="yes"?>
<Relationships xmlns="http://schemas.openxmlformats.org/package/2006/relationships"><Relationship Id="rId2" Type="http://schemas.openxmlformats.org/officeDocument/2006/relationships/slide" Target="../slides/slide76.xml"/><Relationship Id="rId1" Type="http://schemas.openxmlformats.org/officeDocument/2006/relationships/notesMaster" Target="../notesMasters/notesMaster1.xml"/></Relationships>
</file>

<file path=ppt/notesSlides/_rels/notesSlide77.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6"/>
          <p:cNvSpPr>
            <a:spLocks noGrp="1" noChangeArrowheads="1"/>
          </p:cNvSpPr>
          <p:nvPr>
            <p:ph type="ftr" sz="quarter" idx="4"/>
          </p:nvPr>
        </p:nvSpPr>
        <p:spPr>
          <a:ln/>
        </p:spPr>
        <p:txBody>
          <a:bodyPr/>
          <a:lstStyle/>
          <a:p>
            <a:r>
              <a:rPr lang="en-US"/>
              <a:t>©2009 ISACA/ITGI. All rights reserved.</a:t>
            </a:r>
          </a:p>
        </p:txBody>
      </p:sp>
      <p:sp>
        <p:nvSpPr>
          <p:cNvPr id="7" name="Rectangle 7"/>
          <p:cNvSpPr>
            <a:spLocks noGrp="1" noChangeArrowheads="1"/>
          </p:cNvSpPr>
          <p:nvPr>
            <p:ph type="sldNum" sz="quarter" idx="5"/>
          </p:nvPr>
        </p:nvSpPr>
        <p:spPr>
          <a:ln/>
        </p:spPr>
        <p:txBody>
          <a:bodyPr/>
          <a:lstStyle/>
          <a:p>
            <a:fld id="{36707EE7-4A8C-4412-8DCB-0A7F951EEA08}" type="slidenum">
              <a:rPr lang="en-US"/>
              <a:pPr/>
              <a:t>1</a:t>
            </a:fld>
            <a:endParaRPr lang="en-US"/>
          </a:p>
        </p:txBody>
      </p:sp>
      <p:sp>
        <p:nvSpPr>
          <p:cNvPr id="87042" name="Rectangle 2"/>
          <p:cNvSpPr>
            <a:spLocks noChangeArrowheads="1" noTextEdit="1"/>
          </p:cNvSpPr>
          <p:nvPr>
            <p:ph type="sldImg"/>
          </p:nvPr>
        </p:nvSpPr>
        <p:spPr>
          <a:ln/>
        </p:spPr>
      </p:sp>
      <p:sp>
        <p:nvSpPr>
          <p:cNvPr id="87043" name="Rectangle 3"/>
          <p:cNvSpPr>
            <a:spLocks noGrp="1" noChangeArrowheads="1"/>
          </p:cNvSpPr>
          <p:nvPr>
            <p:ph type="body" idx="1"/>
          </p:nvPr>
        </p:nvSpPr>
        <p:spPr/>
        <p:txBody>
          <a:bodyPr/>
          <a:lstStyle/>
          <a:p>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6"/>
          <p:cNvSpPr>
            <a:spLocks noGrp="1" noChangeArrowheads="1"/>
          </p:cNvSpPr>
          <p:nvPr>
            <p:ph type="ftr" sz="quarter" idx="4"/>
          </p:nvPr>
        </p:nvSpPr>
        <p:spPr>
          <a:ln/>
        </p:spPr>
        <p:txBody>
          <a:bodyPr/>
          <a:lstStyle/>
          <a:p>
            <a:r>
              <a:rPr lang="en-US"/>
              <a:t>©2009 ISACA/ITGI. All rights reserved.</a:t>
            </a:r>
          </a:p>
        </p:txBody>
      </p:sp>
      <p:sp>
        <p:nvSpPr>
          <p:cNvPr id="7" name="Rectangle 7"/>
          <p:cNvSpPr>
            <a:spLocks noGrp="1" noChangeArrowheads="1"/>
          </p:cNvSpPr>
          <p:nvPr>
            <p:ph type="sldNum" sz="quarter" idx="5"/>
          </p:nvPr>
        </p:nvSpPr>
        <p:spPr>
          <a:ln/>
        </p:spPr>
        <p:txBody>
          <a:bodyPr/>
          <a:lstStyle/>
          <a:p>
            <a:fld id="{476DEB04-4F71-4C1E-B330-05B37F163872}" type="slidenum">
              <a:rPr lang="en-US"/>
              <a:pPr/>
              <a:t>2</a:t>
            </a:fld>
            <a:endParaRPr lang="en-US"/>
          </a:p>
        </p:txBody>
      </p:sp>
      <p:sp>
        <p:nvSpPr>
          <p:cNvPr id="580610" name="Rectangle 1026"/>
          <p:cNvSpPr>
            <a:spLocks noChangeArrowheads="1" noTextEdit="1"/>
          </p:cNvSpPr>
          <p:nvPr>
            <p:ph type="sldImg"/>
          </p:nvPr>
        </p:nvSpPr>
        <p:spPr>
          <a:xfrm>
            <a:off x="1092200" y="685800"/>
            <a:ext cx="4673600" cy="3505200"/>
          </a:xfrm>
          <a:solidFill>
            <a:srgbClr val="FFFFFF"/>
          </a:solidFill>
          <a:ln/>
        </p:spPr>
      </p:sp>
      <p:sp>
        <p:nvSpPr>
          <p:cNvPr id="580611" name="Rectangle 1027"/>
          <p:cNvSpPr>
            <a:spLocks noChangeArrowheads="1"/>
          </p:cNvSpPr>
          <p:nvPr>
            <p:ph type="body" idx="1"/>
          </p:nvPr>
        </p:nvSpPr>
        <p:spPr>
          <a:xfrm>
            <a:off x="893763" y="4419600"/>
            <a:ext cx="5070475" cy="4191000"/>
          </a:xfrm>
          <a:solidFill>
            <a:srgbClr val="FFFFFF"/>
          </a:solidFill>
          <a:ln>
            <a:solidFill>
              <a:srgbClr val="000000"/>
            </a:solidFill>
          </a:ln>
        </p:spPr>
        <p:txBody>
          <a:bodyPr lIns="89730" tIns="44865" rIns="89730" bIns="44865"/>
          <a:lstStyle/>
          <a:p>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6"/>
          <p:cNvSpPr>
            <a:spLocks noGrp="1" noChangeArrowheads="1"/>
          </p:cNvSpPr>
          <p:nvPr>
            <p:ph type="ftr" sz="quarter" idx="4"/>
          </p:nvPr>
        </p:nvSpPr>
        <p:spPr>
          <a:ln/>
        </p:spPr>
        <p:txBody>
          <a:bodyPr/>
          <a:lstStyle/>
          <a:p>
            <a:r>
              <a:rPr lang="en-US"/>
              <a:t>©2009 ISACA/ITGI. All rights reserved.</a:t>
            </a:r>
          </a:p>
        </p:txBody>
      </p:sp>
      <p:sp>
        <p:nvSpPr>
          <p:cNvPr id="7" name="Rectangle 7"/>
          <p:cNvSpPr>
            <a:spLocks noGrp="1" noChangeArrowheads="1"/>
          </p:cNvSpPr>
          <p:nvPr>
            <p:ph type="sldNum" sz="quarter" idx="5"/>
          </p:nvPr>
        </p:nvSpPr>
        <p:spPr>
          <a:ln/>
        </p:spPr>
        <p:txBody>
          <a:bodyPr/>
          <a:lstStyle/>
          <a:p>
            <a:fld id="{B3E96C73-9EAF-4C97-875B-A9FE3F413531}" type="slidenum">
              <a:rPr lang="en-US"/>
              <a:pPr/>
              <a:t>3</a:t>
            </a:fld>
            <a:endParaRPr lang="en-US"/>
          </a:p>
        </p:txBody>
      </p:sp>
      <p:sp>
        <p:nvSpPr>
          <p:cNvPr id="410626" name="Rectangle 2050"/>
          <p:cNvSpPr>
            <a:spLocks noChangeArrowheads="1" noTextEdit="1"/>
          </p:cNvSpPr>
          <p:nvPr>
            <p:ph type="sldImg"/>
          </p:nvPr>
        </p:nvSpPr>
        <p:spPr>
          <a:xfrm>
            <a:off x="1104900" y="696913"/>
            <a:ext cx="4648200" cy="3486150"/>
          </a:xfrm>
          <a:ln/>
        </p:spPr>
      </p:sp>
      <p:sp>
        <p:nvSpPr>
          <p:cNvPr id="410627" name="Rectangle 2051"/>
          <p:cNvSpPr>
            <a:spLocks noGrp="1" noChangeArrowheads="1"/>
          </p:cNvSpPr>
          <p:nvPr>
            <p:ph type="body" idx="1"/>
          </p:nvPr>
        </p:nvSpPr>
        <p:spPr>
          <a:xfrm>
            <a:off x="685800" y="4416425"/>
            <a:ext cx="5486400" cy="4183063"/>
          </a:xfrm>
        </p:spPr>
        <p:txBody>
          <a:bodyPr/>
          <a:lstStyle/>
          <a:p>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6"/>
          <p:cNvSpPr>
            <a:spLocks noGrp="1" noChangeArrowheads="1"/>
          </p:cNvSpPr>
          <p:nvPr>
            <p:ph type="ftr" sz="quarter" idx="4"/>
          </p:nvPr>
        </p:nvSpPr>
        <p:spPr>
          <a:ln/>
        </p:spPr>
        <p:txBody>
          <a:bodyPr/>
          <a:lstStyle/>
          <a:p>
            <a:r>
              <a:rPr lang="en-US"/>
              <a:t>©2009 ISACA/ITGI. All rights reserved.</a:t>
            </a:r>
          </a:p>
        </p:txBody>
      </p:sp>
      <p:sp>
        <p:nvSpPr>
          <p:cNvPr id="7" name="Rectangle 7"/>
          <p:cNvSpPr>
            <a:spLocks noGrp="1" noChangeArrowheads="1"/>
          </p:cNvSpPr>
          <p:nvPr>
            <p:ph type="sldNum" sz="quarter" idx="5"/>
          </p:nvPr>
        </p:nvSpPr>
        <p:spPr>
          <a:ln/>
        </p:spPr>
        <p:txBody>
          <a:bodyPr/>
          <a:lstStyle/>
          <a:p>
            <a:fld id="{35BCEA0D-C4EA-4F4C-89BE-EB4D0FDB50C7}" type="slidenum">
              <a:rPr lang="en-US"/>
              <a:pPr/>
              <a:t>4</a:t>
            </a:fld>
            <a:endParaRPr lang="en-US"/>
          </a:p>
        </p:txBody>
      </p:sp>
      <p:sp>
        <p:nvSpPr>
          <p:cNvPr id="541698" name="Rectangle 2"/>
          <p:cNvSpPr>
            <a:spLocks noChangeArrowheads="1" noTextEdit="1"/>
          </p:cNvSpPr>
          <p:nvPr>
            <p:ph type="sldImg"/>
          </p:nvPr>
        </p:nvSpPr>
        <p:spPr>
          <a:xfrm>
            <a:off x="1104900" y="696913"/>
            <a:ext cx="4648200" cy="3486150"/>
          </a:xfrm>
          <a:ln/>
        </p:spPr>
      </p:sp>
      <p:sp>
        <p:nvSpPr>
          <p:cNvPr id="541699" name="Rectangle 3"/>
          <p:cNvSpPr>
            <a:spLocks noGrp="1" noChangeArrowheads="1"/>
          </p:cNvSpPr>
          <p:nvPr>
            <p:ph type="body" idx="1"/>
          </p:nvPr>
        </p:nvSpPr>
        <p:spPr>
          <a:xfrm>
            <a:off x="685800" y="4416425"/>
            <a:ext cx="5486400" cy="4183063"/>
          </a:xfrm>
        </p:spPr>
        <p:txBody>
          <a:bodyPr/>
          <a:lstStyle/>
          <a:p>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6"/>
          <p:cNvSpPr>
            <a:spLocks noGrp="1" noChangeArrowheads="1"/>
          </p:cNvSpPr>
          <p:nvPr>
            <p:ph type="ftr" sz="quarter" idx="4"/>
          </p:nvPr>
        </p:nvSpPr>
        <p:spPr>
          <a:ln/>
        </p:spPr>
        <p:txBody>
          <a:bodyPr/>
          <a:lstStyle/>
          <a:p>
            <a:r>
              <a:rPr lang="en-US"/>
              <a:t>©2009 ISACA/ITGI. All rights reserved.</a:t>
            </a:r>
          </a:p>
        </p:txBody>
      </p:sp>
      <p:sp>
        <p:nvSpPr>
          <p:cNvPr id="7" name="Rectangle 7"/>
          <p:cNvSpPr>
            <a:spLocks noGrp="1" noChangeArrowheads="1"/>
          </p:cNvSpPr>
          <p:nvPr>
            <p:ph type="sldNum" sz="quarter" idx="5"/>
          </p:nvPr>
        </p:nvSpPr>
        <p:spPr>
          <a:ln/>
        </p:spPr>
        <p:txBody>
          <a:bodyPr/>
          <a:lstStyle/>
          <a:p>
            <a:fld id="{8E3BFDA0-B221-4BBA-B076-6EA4F45EEFD8}" type="slidenum">
              <a:rPr lang="en-US"/>
              <a:pPr/>
              <a:t>5</a:t>
            </a:fld>
            <a:endParaRPr lang="en-US"/>
          </a:p>
        </p:txBody>
      </p:sp>
      <p:sp>
        <p:nvSpPr>
          <p:cNvPr id="414722" name="Rectangle 1026"/>
          <p:cNvSpPr>
            <a:spLocks noChangeArrowheads="1" noTextEdit="1"/>
          </p:cNvSpPr>
          <p:nvPr>
            <p:ph type="sldImg"/>
          </p:nvPr>
        </p:nvSpPr>
        <p:spPr>
          <a:xfrm>
            <a:off x="1104900" y="696913"/>
            <a:ext cx="4648200" cy="3486150"/>
          </a:xfrm>
          <a:ln/>
        </p:spPr>
      </p:sp>
      <p:sp>
        <p:nvSpPr>
          <p:cNvPr id="414723" name="Rectangle 1027"/>
          <p:cNvSpPr>
            <a:spLocks noGrp="1" noChangeArrowheads="1"/>
          </p:cNvSpPr>
          <p:nvPr>
            <p:ph type="body" idx="1"/>
          </p:nvPr>
        </p:nvSpPr>
        <p:spPr>
          <a:xfrm>
            <a:off x="685800" y="4416425"/>
            <a:ext cx="5486400" cy="4183063"/>
          </a:xfrm>
        </p:spPr>
        <p:txBody>
          <a:bodyPr/>
          <a:lstStyle/>
          <a:p>
            <a:endParaRPr 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6"/>
          <p:cNvSpPr>
            <a:spLocks noGrp="1" noChangeArrowheads="1"/>
          </p:cNvSpPr>
          <p:nvPr>
            <p:ph type="ftr" sz="quarter" idx="4"/>
          </p:nvPr>
        </p:nvSpPr>
        <p:spPr>
          <a:ln/>
        </p:spPr>
        <p:txBody>
          <a:bodyPr/>
          <a:lstStyle/>
          <a:p>
            <a:r>
              <a:rPr lang="en-US"/>
              <a:t>©2009 ISACA/ITGI. All rights reserved.</a:t>
            </a:r>
          </a:p>
        </p:txBody>
      </p:sp>
      <p:sp>
        <p:nvSpPr>
          <p:cNvPr id="7" name="Rectangle 7"/>
          <p:cNvSpPr>
            <a:spLocks noGrp="1" noChangeArrowheads="1"/>
          </p:cNvSpPr>
          <p:nvPr>
            <p:ph type="sldNum" sz="quarter" idx="5"/>
          </p:nvPr>
        </p:nvSpPr>
        <p:spPr>
          <a:ln/>
        </p:spPr>
        <p:txBody>
          <a:bodyPr/>
          <a:lstStyle/>
          <a:p>
            <a:fld id="{C334E9DD-D4AD-4B7C-9F3C-E7D66F37FBD7}" type="slidenum">
              <a:rPr lang="en-US"/>
              <a:pPr/>
              <a:t>6</a:t>
            </a:fld>
            <a:endParaRPr lang="en-US"/>
          </a:p>
        </p:txBody>
      </p:sp>
      <p:sp>
        <p:nvSpPr>
          <p:cNvPr id="553986" name="Rectangle 2"/>
          <p:cNvSpPr>
            <a:spLocks noChangeArrowheads="1" noTextEdit="1"/>
          </p:cNvSpPr>
          <p:nvPr>
            <p:ph type="sldImg"/>
          </p:nvPr>
        </p:nvSpPr>
        <p:spPr>
          <a:xfrm>
            <a:off x="1114425" y="704850"/>
            <a:ext cx="4629150" cy="3471863"/>
          </a:xfrm>
          <a:ln/>
        </p:spPr>
      </p:sp>
      <p:sp>
        <p:nvSpPr>
          <p:cNvPr id="553987" name="Rectangle 3"/>
          <p:cNvSpPr>
            <a:spLocks noGrp="1" noChangeArrowheads="1"/>
          </p:cNvSpPr>
          <p:nvPr>
            <p:ph type="body" idx="1"/>
          </p:nvPr>
        </p:nvSpPr>
        <p:spPr>
          <a:xfrm>
            <a:off x="914400" y="4416425"/>
            <a:ext cx="5029200" cy="4179888"/>
          </a:xfrm>
        </p:spPr>
        <p:txBody>
          <a:bodyPr lIns="90485" tIns="44448" rIns="90485" bIns="44448"/>
          <a:lstStyle/>
          <a:p>
            <a:endParaRPr 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6"/>
          <p:cNvSpPr>
            <a:spLocks noGrp="1" noChangeArrowheads="1"/>
          </p:cNvSpPr>
          <p:nvPr>
            <p:ph type="ftr" sz="quarter" idx="4"/>
          </p:nvPr>
        </p:nvSpPr>
        <p:spPr>
          <a:ln/>
        </p:spPr>
        <p:txBody>
          <a:bodyPr/>
          <a:lstStyle/>
          <a:p>
            <a:r>
              <a:rPr lang="en-US"/>
              <a:t>©2009 ISACA/ITGI. All rights reserved.</a:t>
            </a:r>
          </a:p>
        </p:txBody>
      </p:sp>
      <p:sp>
        <p:nvSpPr>
          <p:cNvPr id="7" name="Rectangle 7"/>
          <p:cNvSpPr>
            <a:spLocks noGrp="1" noChangeArrowheads="1"/>
          </p:cNvSpPr>
          <p:nvPr>
            <p:ph type="sldNum" sz="quarter" idx="5"/>
          </p:nvPr>
        </p:nvSpPr>
        <p:spPr>
          <a:ln/>
        </p:spPr>
        <p:txBody>
          <a:bodyPr/>
          <a:lstStyle/>
          <a:p>
            <a:fld id="{02D3A68A-058C-4EC5-AC86-658F10CEE99E}" type="slidenum">
              <a:rPr lang="en-US"/>
              <a:pPr/>
              <a:t>7</a:t>
            </a:fld>
            <a:endParaRPr lang="en-US"/>
          </a:p>
        </p:txBody>
      </p:sp>
      <p:sp>
        <p:nvSpPr>
          <p:cNvPr id="556034" name="Rectangle 2"/>
          <p:cNvSpPr>
            <a:spLocks noChangeArrowheads="1" noTextEdit="1"/>
          </p:cNvSpPr>
          <p:nvPr>
            <p:ph type="sldImg"/>
          </p:nvPr>
        </p:nvSpPr>
        <p:spPr>
          <a:xfrm>
            <a:off x="1114425" y="704850"/>
            <a:ext cx="4629150" cy="3471863"/>
          </a:xfrm>
          <a:ln/>
        </p:spPr>
      </p:sp>
      <p:sp>
        <p:nvSpPr>
          <p:cNvPr id="556035" name="Rectangle 3"/>
          <p:cNvSpPr>
            <a:spLocks noGrp="1" noChangeArrowheads="1"/>
          </p:cNvSpPr>
          <p:nvPr>
            <p:ph type="body" idx="1"/>
          </p:nvPr>
        </p:nvSpPr>
        <p:spPr>
          <a:xfrm>
            <a:off x="914400" y="4416425"/>
            <a:ext cx="5029200" cy="4179888"/>
          </a:xfrm>
        </p:spPr>
        <p:txBody>
          <a:bodyPr lIns="90485" tIns="44448" rIns="90485" bIns="44448"/>
          <a:lstStyle/>
          <a:p>
            <a:endParaRPr 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6"/>
          <p:cNvSpPr>
            <a:spLocks noGrp="1" noChangeArrowheads="1"/>
          </p:cNvSpPr>
          <p:nvPr>
            <p:ph type="ftr" sz="quarter" idx="4"/>
          </p:nvPr>
        </p:nvSpPr>
        <p:spPr>
          <a:ln/>
        </p:spPr>
        <p:txBody>
          <a:bodyPr/>
          <a:lstStyle/>
          <a:p>
            <a:r>
              <a:rPr lang="en-US"/>
              <a:t>©2009 ISACA/ITGI. All rights reserved.</a:t>
            </a:r>
          </a:p>
        </p:txBody>
      </p:sp>
      <p:sp>
        <p:nvSpPr>
          <p:cNvPr id="7" name="Rectangle 7"/>
          <p:cNvSpPr>
            <a:spLocks noGrp="1" noChangeArrowheads="1"/>
          </p:cNvSpPr>
          <p:nvPr>
            <p:ph type="sldNum" sz="quarter" idx="5"/>
          </p:nvPr>
        </p:nvSpPr>
        <p:spPr>
          <a:ln/>
        </p:spPr>
        <p:txBody>
          <a:bodyPr/>
          <a:lstStyle/>
          <a:p>
            <a:fld id="{4BB77319-CF1C-43F3-838B-FA5E54DF5295}" type="slidenum">
              <a:rPr lang="en-US"/>
              <a:pPr/>
              <a:t>8</a:t>
            </a:fld>
            <a:endParaRPr lang="en-US"/>
          </a:p>
        </p:txBody>
      </p:sp>
      <p:sp>
        <p:nvSpPr>
          <p:cNvPr id="416770" name="Rectangle 1026"/>
          <p:cNvSpPr>
            <a:spLocks noChangeArrowheads="1" noTextEdit="1"/>
          </p:cNvSpPr>
          <p:nvPr>
            <p:ph type="sldImg"/>
          </p:nvPr>
        </p:nvSpPr>
        <p:spPr>
          <a:xfrm>
            <a:off x="1104900" y="696913"/>
            <a:ext cx="4648200" cy="3486150"/>
          </a:xfrm>
          <a:ln/>
        </p:spPr>
      </p:sp>
      <p:sp>
        <p:nvSpPr>
          <p:cNvPr id="416771" name="Rectangle 1027"/>
          <p:cNvSpPr>
            <a:spLocks noGrp="1" noChangeArrowheads="1"/>
          </p:cNvSpPr>
          <p:nvPr>
            <p:ph type="body" idx="1"/>
          </p:nvPr>
        </p:nvSpPr>
        <p:spPr>
          <a:xfrm>
            <a:off x="685800" y="4416425"/>
            <a:ext cx="5486400" cy="4183063"/>
          </a:xfrm>
        </p:spPr>
        <p:txBody>
          <a:bodyPr/>
          <a:lstStyle/>
          <a:p>
            <a:endParaRPr 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6"/>
          <p:cNvSpPr>
            <a:spLocks noGrp="1" noChangeArrowheads="1"/>
          </p:cNvSpPr>
          <p:nvPr>
            <p:ph type="ftr" sz="quarter" idx="4"/>
          </p:nvPr>
        </p:nvSpPr>
        <p:spPr>
          <a:ln/>
        </p:spPr>
        <p:txBody>
          <a:bodyPr/>
          <a:lstStyle/>
          <a:p>
            <a:r>
              <a:rPr lang="en-US"/>
              <a:t>©2009 ISACA/ITGI. All rights reserved.</a:t>
            </a:r>
          </a:p>
        </p:txBody>
      </p:sp>
      <p:sp>
        <p:nvSpPr>
          <p:cNvPr id="7" name="Rectangle 7"/>
          <p:cNvSpPr>
            <a:spLocks noGrp="1" noChangeArrowheads="1"/>
          </p:cNvSpPr>
          <p:nvPr>
            <p:ph type="sldNum" sz="quarter" idx="5"/>
          </p:nvPr>
        </p:nvSpPr>
        <p:spPr>
          <a:ln/>
        </p:spPr>
        <p:txBody>
          <a:bodyPr/>
          <a:lstStyle/>
          <a:p>
            <a:fld id="{159DC9DD-4BDC-4674-A5AE-62B3641D1C87}" type="slidenum">
              <a:rPr lang="en-US"/>
              <a:pPr/>
              <a:t>9</a:t>
            </a:fld>
            <a:endParaRPr lang="en-US"/>
          </a:p>
        </p:txBody>
      </p:sp>
      <p:sp>
        <p:nvSpPr>
          <p:cNvPr id="549890" name="Rectangle 2050"/>
          <p:cNvSpPr>
            <a:spLocks noChangeArrowheads="1" noTextEdit="1"/>
          </p:cNvSpPr>
          <p:nvPr>
            <p:ph type="sldImg"/>
          </p:nvPr>
        </p:nvSpPr>
        <p:spPr>
          <a:xfrm>
            <a:off x="1114425" y="704850"/>
            <a:ext cx="4629150" cy="3471863"/>
          </a:xfrm>
          <a:solidFill>
            <a:srgbClr val="FFFFFF"/>
          </a:solidFill>
          <a:ln/>
        </p:spPr>
      </p:sp>
      <p:sp>
        <p:nvSpPr>
          <p:cNvPr id="549891" name="Rectangle 2051"/>
          <p:cNvSpPr>
            <a:spLocks noChangeArrowheads="1"/>
          </p:cNvSpPr>
          <p:nvPr>
            <p:ph type="body" idx="1"/>
          </p:nvPr>
        </p:nvSpPr>
        <p:spPr>
          <a:xfrm>
            <a:off x="914400" y="4416425"/>
            <a:ext cx="5029200" cy="4179888"/>
          </a:xfrm>
          <a:solidFill>
            <a:srgbClr val="FFFFFF"/>
          </a:solidFill>
          <a:ln>
            <a:solidFill>
              <a:srgbClr val="000000"/>
            </a:solidFill>
          </a:ln>
        </p:spPr>
        <p:txBody>
          <a:bodyPr lIns="90485" tIns="44448" rIns="90485" bIns="44448"/>
          <a:lstStyle/>
          <a:p>
            <a:endParaRPr 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6"/>
          <p:cNvSpPr>
            <a:spLocks noGrp="1" noChangeArrowheads="1"/>
          </p:cNvSpPr>
          <p:nvPr>
            <p:ph type="ftr" sz="quarter" idx="4"/>
          </p:nvPr>
        </p:nvSpPr>
        <p:spPr>
          <a:ln/>
        </p:spPr>
        <p:txBody>
          <a:bodyPr/>
          <a:lstStyle/>
          <a:p>
            <a:r>
              <a:rPr lang="en-US"/>
              <a:t>©2009 ISACA/ITGI. All rights reserved.</a:t>
            </a:r>
          </a:p>
        </p:txBody>
      </p:sp>
      <p:sp>
        <p:nvSpPr>
          <p:cNvPr id="7" name="Rectangle 7"/>
          <p:cNvSpPr>
            <a:spLocks noGrp="1" noChangeArrowheads="1"/>
          </p:cNvSpPr>
          <p:nvPr>
            <p:ph type="sldNum" sz="quarter" idx="5"/>
          </p:nvPr>
        </p:nvSpPr>
        <p:spPr>
          <a:ln/>
        </p:spPr>
        <p:txBody>
          <a:bodyPr/>
          <a:lstStyle/>
          <a:p>
            <a:fld id="{9BC29128-7C1E-459B-AEB4-A654022BB88B}" type="slidenum">
              <a:rPr lang="en-US"/>
              <a:pPr/>
              <a:t>10</a:t>
            </a:fld>
            <a:endParaRPr lang="en-US"/>
          </a:p>
        </p:txBody>
      </p:sp>
      <p:sp>
        <p:nvSpPr>
          <p:cNvPr id="551938" name="Rectangle 2"/>
          <p:cNvSpPr>
            <a:spLocks noChangeArrowheads="1" noTextEdit="1"/>
          </p:cNvSpPr>
          <p:nvPr>
            <p:ph type="sldImg"/>
          </p:nvPr>
        </p:nvSpPr>
        <p:spPr>
          <a:xfrm>
            <a:off x="1114425" y="704850"/>
            <a:ext cx="4629150" cy="3471863"/>
          </a:xfrm>
          <a:ln/>
        </p:spPr>
      </p:sp>
      <p:sp>
        <p:nvSpPr>
          <p:cNvPr id="551939" name="Rectangle 3"/>
          <p:cNvSpPr>
            <a:spLocks noGrp="1" noChangeArrowheads="1"/>
          </p:cNvSpPr>
          <p:nvPr>
            <p:ph type="body" idx="1"/>
          </p:nvPr>
        </p:nvSpPr>
        <p:spPr>
          <a:xfrm>
            <a:off x="914400" y="4416425"/>
            <a:ext cx="5029200" cy="4179888"/>
          </a:xfrm>
        </p:spPr>
        <p:txBody>
          <a:bodyPr/>
          <a:lstStyle/>
          <a:p>
            <a:endParaRPr 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6"/>
          <p:cNvSpPr>
            <a:spLocks noGrp="1" noChangeArrowheads="1"/>
          </p:cNvSpPr>
          <p:nvPr>
            <p:ph type="ftr" sz="quarter" idx="4"/>
          </p:nvPr>
        </p:nvSpPr>
        <p:spPr>
          <a:ln/>
        </p:spPr>
        <p:txBody>
          <a:bodyPr/>
          <a:lstStyle/>
          <a:p>
            <a:r>
              <a:rPr lang="en-US"/>
              <a:t>©2009 ISACA/ITGI. All rights reserved.</a:t>
            </a:r>
          </a:p>
        </p:txBody>
      </p:sp>
      <p:sp>
        <p:nvSpPr>
          <p:cNvPr id="7" name="Rectangle 7"/>
          <p:cNvSpPr>
            <a:spLocks noGrp="1" noChangeArrowheads="1"/>
          </p:cNvSpPr>
          <p:nvPr>
            <p:ph type="sldNum" sz="quarter" idx="5"/>
          </p:nvPr>
        </p:nvSpPr>
        <p:spPr>
          <a:ln/>
        </p:spPr>
        <p:txBody>
          <a:bodyPr/>
          <a:lstStyle/>
          <a:p>
            <a:fld id="{8662072E-65AC-4281-AFAE-858F372D9B5C}" type="slidenum">
              <a:rPr lang="en-US"/>
              <a:pPr/>
              <a:t>11</a:t>
            </a:fld>
            <a:endParaRPr lang="en-US"/>
          </a:p>
        </p:txBody>
      </p:sp>
      <p:sp>
        <p:nvSpPr>
          <p:cNvPr id="424962" name="Rectangle 2"/>
          <p:cNvSpPr>
            <a:spLocks noChangeArrowheads="1" noTextEdit="1"/>
          </p:cNvSpPr>
          <p:nvPr>
            <p:ph type="sldImg"/>
          </p:nvPr>
        </p:nvSpPr>
        <p:spPr>
          <a:xfrm>
            <a:off x="1106488" y="728663"/>
            <a:ext cx="4648200" cy="3486150"/>
          </a:xfrm>
          <a:ln/>
        </p:spPr>
      </p:sp>
      <p:sp>
        <p:nvSpPr>
          <p:cNvPr id="424963" name="Rectangle 3"/>
          <p:cNvSpPr>
            <a:spLocks noGrp="1" noChangeArrowheads="1"/>
          </p:cNvSpPr>
          <p:nvPr>
            <p:ph type="body" idx="1"/>
          </p:nvPr>
        </p:nvSpPr>
        <p:spPr>
          <a:xfrm>
            <a:off x="915988" y="4432300"/>
            <a:ext cx="5029200" cy="4140200"/>
          </a:xfrm>
        </p:spPr>
        <p:txBody>
          <a:bodyPr/>
          <a:lstStyle/>
          <a:p>
            <a:endParaRPr lang="en-GB"/>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6"/>
          <p:cNvSpPr>
            <a:spLocks noGrp="1" noChangeArrowheads="1"/>
          </p:cNvSpPr>
          <p:nvPr>
            <p:ph type="ftr" sz="quarter" idx="4"/>
          </p:nvPr>
        </p:nvSpPr>
        <p:spPr>
          <a:ln/>
        </p:spPr>
        <p:txBody>
          <a:bodyPr/>
          <a:lstStyle/>
          <a:p>
            <a:r>
              <a:rPr lang="en-US"/>
              <a:t>©2009 ISACA/ITGI. All rights reserved.</a:t>
            </a:r>
          </a:p>
        </p:txBody>
      </p:sp>
      <p:sp>
        <p:nvSpPr>
          <p:cNvPr id="7" name="Rectangle 7"/>
          <p:cNvSpPr>
            <a:spLocks noGrp="1" noChangeArrowheads="1"/>
          </p:cNvSpPr>
          <p:nvPr>
            <p:ph type="sldNum" sz="quarter" idx="5"/>
          </p:nvPr>
        </p:nvSpPr>
        <p:spPr>
          <a:ln/>
        </p:spPr>
        <p:txBody>
          <a:bodyPr/>
          <a:lstStyle/>
          <a:p>
            <a:fld id="{4E60BDDE-4AE0-4277-B701-9CC18E3318FE}" type="slidenum">
              <a:rPr lang="en-US"/>
              <a:pPr/>
              <a:t>12</a:t>
            </a:fld>
            <a:endParaRPr lang="en-US"/>
          </a:p>
        </p:txBody>
      </p:sp>
      <p:sp>
        <p:nvSpPr>
          <p:cNvPr id="431106" name="Rectangle 2"/>
          <p:cNvSpPr>
            <a:spLocks noChangeArrowheads="1" noTextEdit="1"/>
          </p:cNvSpPr>
          <p:nvPr>
            <p:ph type="sldImg"/>
          </p:nvPr>
        </p:nvSpPr>
        <p:spPr>
          <a:xfrm>
            <a:off x="1104900" y="696913"/>
            <a:ext cx="4648200" cy="3486150"/>
          </a:xfrm>
          <a:ln/>
        </p:spPr>
      </p:sp>
      <p:sp>
        <p:nvSpPr>
          <p:cNvPr id="431107" name="Rectangle 3"/>
          <p:cNvSpPr>
            <a:spLocks noGrp="1" noChangeArrowheads="1"/>
          </p:cNvSpPr>
          <p:nvPr>
            <p:ph type="body" idx="1"/>
          </p:nvPr>
        </p:nvSpPr>
        <p:spPr>
          <a:xfrm>
            <a:off x="685800" y="4416425"/>
            <a:ext cx="5486400" cy="4183063"/>
          </a:xfrm>
        </p:spPr>
        <p:txBody>
          <a:bodyPr/>
          <a:lstStyle/>
          <a:p>
            <a:endParaRPr 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6"/>
          <p:cNvSpPr>
            <a:spLocks noGrp="1" noChangeArrowheads="1"/>
          </p:cNvSpPr>
          <p:nvPr>
            <p:ph type="ftr" sz="quarter" idx="4"/>
          </p:nvPr>
        </p:nvSpPr>
        <p:spPr>
          <a:ln/>
        </p:spPr>
        <p:txBody>
          <a:bodyPr/>
          <a:lstStyle/>
          <a:p>
            <a:r>
              <a:rPr lang="en-US"/>
              <a:t>©2009 ISACA/ITGI. All rights reserved.</a:t>
            </a:r>
          </a:p>
        </p:txBody>
      </p:sp>
      <p:sp>
        <p:nvSpPr>
          <p:cNvPr id="7" name="Rectangle 7"/>
          <p:cNvSpPr>
            <a:spLocks noGrp="1" noChangeArrowheads="1"/>
          </p:cNvSpPr>
          <p:nvPr>
            <p:ph type="sldNum" sz="quarter" idx="5"/>
          </p:nvPr>
        </p:nvSpPr>
        <p:spPr>
          <a:ln/>
        </p:spPr>
        <p:txBody>
          <a:bodyPr/>
          <a:lstStyle/>
          <a:p>
            <a:fld id="{06DF1721-D26B-48EE-BD81-B4762248A168}" type="slidenum">
              <a:rPr lang="en-US"/>
              <a:pPr/>
              <a:t>13</a:t>
            </a:fld>
            <a:endParaRPr lang="en-US"/>
          </a:p>
        </p:txBody>
      </p:sp>
      <p:sp>
        <p:nvSpPr>
          <p:cNvPr id="435202" name="Rectangle 2"/>
          <p:cNvSpPr>
            <a:spLocks noChangeArrowheads="1" noTextEdit="1"/>
          </p:cNvSpPr>
          <p:nvPr>
            <p:ph type="sldImg"/>
          </p:nvPr>
        </p:nvSpPr>
        <p:spPr>
          <a:xfrm>
            <a:off x="1104900" y="696913"/>
            <a:ext cx="4648200" cy="3486150"/>
          </a:xfrm>
          <a:ln/>
        </p:spPr>
      </p:sp>
      <p:sp>
        <p:nvSpPr>
          <p:cNvPr id="435203" name="Rectangle 3"/>
          <p:cNvSpPr>
            <a:spLocks noGrp="1" noChangeArrowheads="1"/>
          </p:cNvSpPr>
          <p:nvPr>
            <p:ph type="body" idx="1"/>
          </p:nvPr>
        </p:nvSpPr>
        <p:spPr>
          <a:xfrm>
            <a:off x="685800" y="4416425"/>
            <a:ext cx="5486400" cy="4183063"/>
          </a:xfrm>
        </p:spPr>
        <p:txBody>
          <a:bodyPr/>
          <a:lstStyle/>
          <a:p>
            <a:endParaRPr 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6"/>
          <p:cNvSpPr>
            <a:spLocks noGrp="1" noChangeArrowheads="1"/>
          </p:cNvSpPr>
          <p:nvPr>
            <p:ph type="ftr" sz="quarter" idx="4"/>
          </p:nvPr>
        </p:nvSpPr>
        <p:spPr>
          <a:ln/>
        </p:spPr>
        <p:txBody>
          <a:bodyPr/>
          <a:lstStyle/>
          <a:p>
            <a:r>
              <a:rPr lang="en-US"/>
              <a:t>©2009 ISACA/ITGI. All rights reserved.</a:t>
            </a:r>
          </a:p>
        </p:txBody>
      </p:sp>
      <p:sp>
        <p:nvSpPr>
          <p:cNvPr id="7" name="Rectangle 7"/>
          <p:cNvSpPr>
            <a:spLocks noGrp="1" noChangeArrowheads="1"/>
          </p:cNvSpPr>
          <p:nvPr>
            <p:ph type="sldNum" sz="quarter" idx="5"/>
          </p:nvPr>
        </p:nvSpPr>
        <p:spPr>
          <a:ln/>
        </p:spPr>
        <p:txBody>
          <a:bodyPr/>
          <a:lstStyle/>
          <a:p>
            <a:fld id="{A2FFEC4D-8F1D-46CA-AD81-9324C76DA48C}" type="slidenum">
              <a:rPr lang="en-US"/>
              <a:pPr/>
              <a:t>14</a:t>
            </a:fld>
            <a:endParaRPr lang="en-US"/>
          </a:p>
        </p:txBody>
      </p:sp>
      <p:sp>
        <p:nvSpPr>
          <p:cNvPr id="562178" name="Rectangle 1026"/>
          <p:cNvSpPr>
            <a:spLocks noChangeArrowheads="1" noTextEdit="1"/>
          </p:cNvSpPr>
          <p:nvPr>
            <p:ph type="sldImg"/>
          </p:nvPr>
        </p:nvSpPr>
        <p:spPr>
          <a:xfrm>
            <a:off x="1092200" y="685800"/>
            <a:ext cx="4673600" cy="3505200"/>
          </a:xfrm>
          <a:ln/>
        </p:spPr>
      </p:sp>
      <p:sp>
        <p:nvSpPr>
          <p:cNvPr id="562179" name="Rectangle 1027"/>
          <p:cNvSpPr>
            <a:spLocks noGrp="1" noChangeArrowheads="1"/>
          </p:cNvSpPr>
          <p:nvPr>
            <p:ph type="body" idx="1"/>
          </p:nvPr>
        </p:nvSpPr>
        <p:spPr>
          <a:xfrm>
            <a:off x="893763" y="4419600"/>
            <a:ext cx="5070475" cy="4191000"/>
          </a:xfrm>
        </p:spPr>
        <p:txBody>
          <a:bodyPr/>
          <a:lstStyle/>
          <a:p>
            <a:endParaRPr 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6"/>
          <p:cNvSpPr>
            <a:spLocks noGrp="1" noChangeArrowheads="1"/>
          </p:cNvSpPr>
          <p:nvPr>
            <p:ph type="ftr" sz="quarter" idx="4"/>
          </p:nvPr>
        </p:nvSpPr>
        <p:spPr>
          <a:ln/>
        </p:spPr>
        <p:txBody>
          <a:bodyPr/>
          <a:lstStyle/>
          <a:p>
            <a:r>
              <a:rPr lang="en-US"/>
              <a:t>©2009 ISACA/ITGI. All rights reserved.</a:t>
            </a:r>
          </a:p>
        </p:txBody>
      </p:sp>
      <p:sp>
        <p:nvSpPr>
          <p:cNvPr id="7" name="Rectangle 7"/>
          <p:cNvSpPr>
            <a:spLocks noGrp="1" noChangeArrowheads="1"/>
          </p:cNvSpPr>
          <p:nvPr>
            <p:ph type="sldNum" sz="quarter" idx="5"/>
          </p:nvPr>
        </p:nvSpPr>
        <p:spPr>
          <a:ln/>
        </p:spPr>
        <p:txBody>
          <a:bodyPr/>
          <a:lstStyle/>
          <a:p>
            <a:fld id="{7060D1BE-9269-495D-AB96-C4D9ECA553B8}" type="slidenum">
              <a:rPr lang="en-US"/>
              <a:pPr/>
              <a:t>15</a:t>
            </a:fld>
            <a:endParaRPr lang="en-US"/>
          </a:p>
        </p:txBody>
      </p:sp>
      <p:sp>
        <p:nvSpPr>
          <p:cNvPr id="599042" name="Rectangle 2"/>
          <p:cNvSpPr>
            <a:spLocks noChangeArrowheads="1" noTextEdit="1"/>
          </p:cNvSpPr>
          <p:nvPr>
            <p:ph type="sldImg"/>
          </p:nvPr>
        </p:nvSpPr>
        <p:spPr>
          <a:xfrm>
            <a:off x="1092200" y="685800"/>
            <a:ext cx="4673600" cy="3505200"/>
          </a:xfrm>
          <a:ln/>
        </p:spPr>
      </p:sp>
      <p:sp>
        <p:nvSpPr>
          <p:cNvPr id="599043" name="Rectangle 3"/>
          <p:cNvSpPr>
            <a:spLocks noGrp="1" noChangeArrowheads="1"/>
          </p:cNvSpPr>
          <p:nvPr>
            <p:ph type="body" idx="1"/>
          </p:nvPr>
        </p:nvSpPr>
        <p:spPr>
          <a:xfrm>
            <a:off x="893763" y="4419600"/>
            <a:ext cx="5070475" cy="4191000"/>
          </a:xfrm>
        </p:spPr>
        <p:txBody>
          <a:bodyPr/>
          <a:lstStyle/>
          <a:p>
            <a:endParaRPr 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6"/>
          <p:cNvSpPr>
            <a:spLocks noGrp="1" noChangeArrowheads="1"/>
          </p:cNvSpPr>
          <p:nvPr>
            <p:ph type="ftr" sz="quarter" idx="4"/>
          </p:nvPr>
        </p:nvSpPr>
        <p:spPr>
          <a:ln/>
        </p:spPr>
        <p:txBody>
          <a:bodyPr/>
          <a:lstStyle/>
          <a:p>
            <a:r>
              <a:rPr lang="en-US"/>
              <a:t>©2009 ISACA/ITGI. All rights reserved.</a:t>
            </a:r>
          </a:p>
        </p:txBody>
      </p:sp>
      <p:sp>
        <p:nvSpPr>
          <p:cNvPr id="7" name="Rectangle 7"/>
          <p:cNvSpPr>
            <a:spLocks noGrp="1" noChangeArrowheads="1"/>
          </p:cNvSpPr>
          <p:nvPr>
            <p:ph type="sldNum" sz="quarter" idx="5"/>
          </p:nvPr>
        </p:nvSpPr>
        <p:spPr>
          <a:ln/>
        </p:spPr>
        <p:txBody>
          <a:bodyPr/>
          <a:lstStyle/>
          <a:p>
            <a:fld id="{9C0759E9-6BBE-4837-A2E7-AC035EA2A5E8}" type="slidenum">
              <a:rPr lang="en-US"/>
              <a:pPr/>
              <a:t>16</a:t>
            </a:fld>
            <a:endParaRPr lang="en-US"/>
          </a:p>
        </p:txBody>
      </p:sp>
      <p:sp>
        <p:nvSpPr>
          <p:cNvPr id="560130" name="Rectangle 2"/>
          <p:cNvSpPr>
            <a:spLocks noChangeArrowheads="1" noTextEdit="1"/>
          </p:cNvSpPr>
          <p:nvPr>
            <p:ph type="sldImg"/>
          </p:nvPr>
        </p:nvSpPr>
        <p:spPr>
          <a:xfrm>
            <a:off x="1092200" y="685800"/>
            <a:ext cx="4673600" cy="3505200"/>
          </a:xfrm>
          <a:ln/>
        </p:spPr>
      </p:sp>
      <p:sp>
        <p:nvSpPr>
          <p:cNvPr id="560131" name="Rectangle 3"/>
          <p:cNvSpPr>
            <a:spLocks noGrp="1" noChangeArrowheads="1"/>
          </p:cNvSpPr>
          <p:nvPr>
            <p:ph type="body" idx="1"/>
          </p:nvPr>
        </p:nvSpPr>
        <p:spPr>
          <a:xfrm>
            <a:off x="893763" y="4419600"/>
            <a:ext cx="5070475" cy="4191000"/>
          </a:xfrm>
        </p:spPr>
        <p:txBody>
          <a:bodyPr/>
          <a:lstStyle/>
          <a:p>
            <a:endParaRPr 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6"/>
          <p:cNvSpPr>
            <a:spLocks noGrp="1" noChangeArrowheads="1"/>
          </p:cNvSpPr>
          <p:nvPr>
            <p:ph type="ftr" sz="quarter" idx="4"/>
          </p:nvPr>
        </p:nvSpPr>
        <p:spPr>
          <a:ln/>
        </p:spPr>
        <p:txBody>
          <a:bodyPr/>
          <a:lstStyle/>
          <a:p>
            <a:r>
              <a:rPr lang="en-US"/>
              <a:t>©2009 ISACA/ITGI. All rights reserved.</a:t>
            </a:r>
          </a:p>
        </p:txBody>
      </p:sp>
      <p:sp>
        <p:nvSpPr>
          <p:cNvPr id="7" name="Rectangle 7"/>
          <p:cNvSpPr>
            <a:spLocks noGrp="1" noChangeArrowheads="1"/>
          </p:cNvSpPr>
          <p:nvPr>
            <p:ph type="sldNum" sz="quarter" idx="5"/>
          </p:nvPr>
        </p:nvSpPr>
        <p:spPr>
          <a:ln/>
        </p:spPr>
        <p:txBody>
          <a:bodyPr/>
          <a:lstStyle/>
          <a:p>
            <a:fld id="{D0793FDD-D3D6-49A4-B9EA-8DA6A897382C}" type="slidenum">
              <a:rPr lang="en-US"/>
              <a:pPr/>
              <a:t>17</a:t>
            </a:fld>
            <a:endParaRPr lang="en-US"/>
          </a:p>
        </p:txBody>
      </p:sp>
      <p:sp>
        <p:nvSpPr>
          <p:cNvPr id="558082" name="Rectangle 2"/>
          <p:cNvSpPr>
            <a:spLocks noChangeArrowheads="1" noTextEdit="1"/>
          </p:cNvSpPr>
          <p:nvPr>
            <p:ph type="sldImg"/>
          </p:nvPr>
        </p:nvSpPr>
        <p:spPr>
          <a:xfrm>
            <a:off x="1092200" y="685800"/>
            <a:ext cx="4673600" cy="3505200"/>
          </a:xfrm>
          <a:ln/>
        </p:spPr>
      </p:sp>
      <p:sp>
        <p:nvSpPr>
          <p:cNvPr id="558083" name="Rectangle 3"/>
          <p:cNvSpPr>
            <a:spLocks noGrp="1" noChangeArrowheads="1"/>
          </p:cNvSpPr>
          <p:nvPr>
            <p:ph type="body" idx="1"/>
          </p:nvPr>
        </p:nvSpPr>
        <p:spPr>
          <a:xfrm>
            <a:off x="893763" y="4419600"/>
            <a:ext cx="5070475" cy="4191000"/>
          </a:xfrm>
        </p:spPr>
        <p:txBody>
          <a:bodyPr/>
          <a:lstStyle/>
          <a:p>
            <a:endParaRPr 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6"/>
          <p:cNvSpPr>
            <a:spLocks noGrp="1" noChangeArrowheads="1"/>
          </p:cNvSpPr>
          <p:nvPr>
            <p:ph type="ftr" sz="quarter" idx="4"/>
          </p:nvPr>
        </p:nvSpPr>
        <p:spPr>
          <a:ln/>
        </p:spPr>
        <p:txBody>
          <a:bodyPr/>
          <a:lstStyle/>
          <a:p>
            <a:r>
              <a:rPr lang="en-US"/>
              <a:t>©2009 ISACA/ITGI. All rights reserved.</a:t>
            </a:r>
          </a:p>
        </p:txBody>
      </p:sp>
      <p:sp>
        <p:nvSpPr>
          <p:cNvPr id="7" name="Rectangle 7"/>
          <p:cNvSpPr>
            <a:spLocks noGrp="1" noChangeArrowheads="1"/>
          </p:cNvSpPr>
          <p:nvPr>
            <p:ph type="sldNum" sz="quarter" idx="5"/>
          </p:nvPr>
        </p:nvSpPr>
        <p:spPr>
          <a:ln/>
        </p:spPr>
        <p:txBody>
          <a:bodyPr/>
          <a:lstStyle/>
          <a:p>
            <a:fld id="{CC58EFD1-3021-4B00-BC75-D037C4E9C63A}" type="slidenum">
              <a:rPr lang="en-US"/>
              <a:pPr/>
              <a:t>18</a:t>
            </a:fld>
            <a:endParaRPr lang="en-US"/>
          </a:p>
        </p:txBody>
      </p:sp>
      <p:sp>
        <p:nvSpPr>
          <p:cNvPr id="543746" name="Rectangle 1026"/>
          <p:cNvSpPr>
            <a:spLocks noChangeArrowheads="1" noTextEdit="1"/>
          </p:cNvSpPr>
          <p:nvPr>
            <p:ph type="sldImg"/>
          </p:nvPr>
        </p:nvSpPr>
        <p:spPr>
          <a:xfrm>
            <a:off x="1266825" y="815975"/>
            <a:ext cx="4330700" cy="3248025"/>
          </a:xfrm>
          <a:ln/>
        </p:spPr>
      </p:sp>
      <p:sp>
        <p:nvSpPr>
          <p:cNvPr id="543747" name="Rectangle 1027"/>
          <p:cNvSpPr>
            <a:spLocks noGrp="1" noChangeArrowheads="1"/>
          </p:cNvSpPr>
          <p:nvPr>
            <p:ph type="body" idx="1"/>
          </p:nvPr>
        </p:nvSpPr>
        <p:spPr>
          <a:xfrm>
            <a:off x="919163" y="4416425"/>
            <a:ext cx="5019675" cy="4173538"/>
          </a:xfrm>
        </p:spPr>
        <p:txBody>
          <a:bodyPr/>
          <a:lstStyle/>
          <a:p>
            <a:endParaRPr lang="en-US"/>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6"/>
          <p:cNvSpPr>
            <a:spLocks noGrp="1" noChangeArrowheads="1"/>
          </p:cNvSpPr>
          <p:nvPr>
            <p:ph type="ftr" sz="quarter" idx="4"/>
          </p:nvPr>
        </p:nvSpPr>
        <p:spPr>
          <a:ln/>
        </p:spPr>
        <p:txBody>
          <a:bodyPr/>
          <a:lstStyle/>
          <a:p>
            <a:r>
              <a:rPr lang="en-US"/>
              <a:t>©2009 ISACA/ITGI. All rights reserved.</a:t>
            </a:r>
          </a:p>
        </p:txBody>
      </p:sp>
      <p:sp>
        <p:nvSpPr>
          <p:cNvPr id="7" name="Rectangle 7"/>
          <p:cNvSpPr>
            <a:spLocks noGrp="1" noChangeArrowheads="1"/>
          </p:cNvSpPr>
          <p:nvPr>
            <p:ph type="sldNum" sz="quarter" idx="5"/>
          </p:nvPr>
        </p:nvSpPr>
        <p:spPr>
          <a:ln/>
        </p:spPr>
        <p:txBody>
          <a:bodyPr/>
          <a:lstStyle/>
          <a:p>
            <a:fld id="{9C70E814-D1A6-4A63-9468-CDCCC4A34059}" type="slidenum">
              <a:rPr lang="en-US"/>
              <a:pPr/>
              <a:t>19</a:t>
            </a:fld>
            <a:endParaRPr lang="en-US"/>
          </a:p>
        </p:txBody>
      </p:sp>
      <p:sp>
        <p:nvSpPr>
          <p:cNvPr id="545794" name="Rectangle 1026"/>
          <p:cNvSpPr>
            <a:spLocks noChangeArrowheads="1" noTextEdit="1"/>
          </p:cNvSpPr>
          <p:nvPr>
            <p:ph type="sldImg"/>
          </p:nvPr>
        </p:nvSpPr>
        <p:spPr>
          <a:xfrm>
            <a:off x="1266825" y="815975"/>
            <a:ext cx="4330700" cy="3248025"/>
          </a:xfrm>
          <a:ln/>
        </p:spPr>
      </p:sp>
      <p:sp>
        <p:nvSpPr>
          <p:cNvPr id="545795" name="Rectangle 1027"/>
          <p:cNvSpPr>
            <a:spLocks noGrp="1" noChangeArrowheads="1"/>
          </p:cNvSpPr>
          <p:nvPr>
            <p:ph type="body" idx="1"/>
          </p:nvPr>
        </p:nvSpPr>
        <p:spPr>
          <a:xfrm>
            <a:off x="919163" y="4416425"/>
            <a:ext cx="5019675" cy="4173538"/>
          </a:xfrm>
        </p:spPr>
        <p:txBody>
          <a:bodyPr/>
          <a:lstStyle/>
          <a:p>
            <a:r>
              <a:rPr lang="en-US"/>
              <a:t>As a framework, COBIT is not an off-the-shelf cure.  It is a framework that allows organizations to use it as guidance to ensure a well-governed environment. One of the things one of my colleagues often talks about is to use COBIT, you go download the guidance, you read it, you identify which parts are applicable to your organization and then you engage your brain.</a:t>
            </a:r>
          </a:p>
          <a:p>
            <a:r>
              <a:rPr lang="en-US"/>
              <a:t>By engaging your brain, you’re going to match your organizational requirement to the COBIT processes and metrics and performance indicators and the other aspects, and from there you’re going to analzse how you’re going to implement. But as you evolve it and now drive it and customize it to your environment, you’re going to apply your value drivers, your own risk drivers and most importantly, you’re going to align your COBIT implementation to your infrastructure, organization and culture. And culture is the operative word here. You need it to integrate with how you run your business.</a:t>
            </a: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6"/>
          <p:cNvSpPr>
            <a:spLocks noGrp="1" noChangeArrowheads="1"/>
          </p:cNvSpPr>
          <p:nvPr>
            <p:ph type="ftr" sz="quarter" idx="4"/>
          </p:nvPr>
        </p:nvSpPr>
        <p:spPr>
          <a:ln/>
        </p:spPr>
        <p:txBody>
          <a:bodyPr/>
          <a:lstStyle/>
          <a:p>
            <a:r>
              <a:rPr lang="en-US"/>
              <a:t>©2009 ISACA/ITGI. All rights reserved.</a:t>
            </a:r>
          </a:p>
        </p:txBody>
      </p:sp>
      <p:sp>
        <p:nvSpPr>
          <p:cNvPr id="7" name="Rectangle 7"/>
          <p:cNvSpPr>
            <a:spLocks noGrp="1" noChangeArrowheads="1"/>
          </p:cNvSpPr>
          <p:nvPr>
            <p:ph type="sldNum" sz="quarter" idx="5"/>
          </p:nvPr>
        </p:nvSpPr>
        <p:spPr>
          <a:ln/>
        </p:spPr>
        <p:txBody>
          <a:bodyPr/>
          <a:lstStyle/>
          <a:p>
            <a:fld id="{EC355F9B-8C9B-4FF0-A5F1-0AC9676BCEB0}" type="slidenum">
              <a:rPr lang="en-US"/>
              <a:pPr/>
              <a:t>20</a:t>
            </a:fld>
            <a:endParaRPr lang="en-US"/>
          </a:p>
        </p:txBody>
      </p:sp>
      <p:sp>
        <p:nvSpPr>
          <p:cNvPr id="586754" name="Rectangle 2"/>
          <p:cNvSpPr>
            <a:spLocks noChangeArrowheads="1" noTextEdit="1"/>
          </p:cNvSpPr>
          <p:nvPr>
            <p:ph type="sldImg"/>
          </p:nvPr>
        </p:nvSpPr>
        <p:spPr>
          <a:xfrm>
            <a:off x="1092200" y="685800"/>
            <a:ext cx="4673600" cy="3505200"/>
          </a:xfrm>
          <a:ln/>
        </p:spPr>
      </p:sp>
      <p:sp>
        <p:nvSpPr>
          <p:cNvPr id="586755" name="Rectangle 3"/>
          <p:cNvSpPr>
            <a:spLocks noGrp="1" noChangeArrowheads="1"/>
          </p:cNvSpPr>
          <p:nvPr>
            <p:ph type="body" idx="1"/>
          </p:nvPr>
        </p:nvSpPr>
        <p:spPr>
          <a:xfrm>
            <a:off x="893763" y="4419600"/>
            <a:ext cx="5070475" cy="4191000"/>
          </a:xfrm>
        </p:spPr>
        <p:txBody>
          <a:bodyPr/>
          <a:lstStyle/>
          <a:p>
            <a:endParaRPr lang="en-US"/>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6"/>
          <p:cNvSpPr>
            <a:spLocks noGrp="1" noChangeArrowheads="1"/>
          </p:cNvSpPr>
          <p:nvPr>
            <p:ph type="ftr" sz="quarter" idx="4"/>
          </p:nvPr>
        </p:nvSpPr>
        <p:spPr>
          <a:ln/>
        </p:spPr>
        <p:txBody>
          <a:bodyPr/>
          <a:lstStyle/>
          <a:p>
            <a:r>
              <a:rPr lang="en-US"/>
              <a:t>©2009 ISACA/ITGI. All rights reserved.</a:t>
            </a:r>
          </a:p>
        </p:txBody>
      </p:sp>
      <p:sp>
        <p:nvSpPr>
          <p:cNvPr id="7" name="Rectangle 7"/>
          <p:cNvSpPr>
            <a:spLocks noGrp="1" noChangeArrowheads="1"/>
          </p:cNvSpPr>
          <p:nvPr>
            <p:ph type="sldNum" sz="quarter" idx="5"/>
          </p:nvPr>
        </p:nvSpPr>
        <p:spPr>
          <a:ln/>
        </p:spPr>
        <p:txBody>
          <a:bodyPr/>
          <a:lstStyle/>
          <a:p>
            <a:fld id="{3CA253EB-4EF5-4F2C-AEB1-0FEF2C0912BF}" type="slidenum">
              <a:rPr lang="en-US"/>
              <a:pPr/>
              <a:t>21</a:t>
            </a:fld>
            <a:endParaRPr lang="en-US"/>
          </a:p>
        </p:txBody>
      </p:sp>
      <p:sp>
        <p:nvSpPr>
          <p:cNvPr id="564226" name="Rectangle 2"/>
          <p:cNvSpPr>
            <a:spLocks noChangeArrowheads="1" noTextEdit="1"/>
          </p:cNvSpPr>
          <p:nvPr>
            <p:ph type="sldImg"/>
          </p:nvPr>
        </p:nvSpPr>
        <p:spPr>
          <a:xfrm>
            <a:off x="1092200" y="685800"/>
            <a:ext cx="4673600" cy="3505200"/>
          </a:xfrm>
          <a:ln/>
        </p:spPr>
      </p:sp>
      <p:sp>
        <p:nvSpPr>
          <p:cNvPr id="564227" name="Rectangle 3"/>
          <p:cNvSpPr>
            <a:spLocks noGrp="1" noChangeArrowheads="1"/>
          </p:cNvSpPr>
          <p:nvPr>
            <p:ph type="body" idx="1"/>
          </p:nvPr>
        </p:nvSpPr>
        <p:spPr>
          <a:xfrm>
            <a:off x="893763" y="4419600"/>
            <a:ext cx="5070475" cy="4191000"/>
          </a:xfrm>
        </p:spPr>
        <p:txBody>
          <a:bodyPr/>
          <a:lstStyle/>
          <a:p>
            <a:endParaRPr lang="en-US"/>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6"/>
          <p:cNvSpPr>
            <a:spLocks noGrp="1" noChangeArrowheads="1"/>
          </p:cNvSpPr>
          <p:nvPr>
            <p:ph type="ftr" sz="quarter" idx="4"/>
          </p:nvPr>
        </p:nvSpPr>
        <p:spPr>
          <a:ln/>
        </p:spPr>
        <p:txBody>
          <a:bodyPr/>
          <a:lstStyle/>
          <a:p>
            <a:r>
              <a:rPr lang="en-US"/>
              <a:t>©2009 ISACA/ITGI. All rights reserved.</a:t>
            </a:r>
          </a:p>
        </p:txBody>
      </p:sp>
      <p:sp>
        <p:nvSpPr>
          <p:cNvPr id="7" name="Rectangle 7"/>
          <p:cNvSpPr>
            <a:spLocks noGrp="1" noChangeArrowheads="1"/>
          </p:cNvSpPr>
          <p:nvPr>
            <p:ph type="sldNum" sz="quarter" idx="5"/>
          </p:nvPr>
        </p:nvSpPr>
        <p:spPr>
          <a:ln/>
        </p:spPr>
        <p:txBody>
          <a:bodyPr/>
          <a:lstStyle/>
          <a:p>
            <a:fld id="{6ECC6601-A186-461E-BF34-1BDF337F62DB}" type="slidenum">
              <a:rPr lang="en-US"/>
              <a:pPr/>
              <a:t>22</a:t>
            </a:fld>
            <a:endParaRPr lang="en-US"/>
          </a:p>
        </p:txBody>
      </p:sp>
      <p:sp>
        <p:nvSpPr>
          <p:cNvPr id="566274" name="Rectangle 2"/>
          <p:cNvSpPr>
            <a:spLocks noChangeArrowheads="1" noTextEdit="1"/>
          </p:cNvSpPr>
          <p:nvPr>
            <p:ph type="sldImg"/>
          </p:nvPr>
        </p:nvSpPr>
        <p:spPr>
          <a:xfrm>
            <a:off x="1092200" y="685800"/>
            <a:ext cx="4673600" cy="3505200"/>
          </a:xfrm>
          <a:ln/>
        </p:spPr>
      </p:sp>
      <p:sp>
        <p:nvSpPr>
          <p:cNvPr id="566275" name="Rectangle 3"/>
          <p:cNvSpPr>
            <a:spLocks noGrp="1" noChangeArrowheads="1"/>
          </p:cNvSpPr>
          <p:nvPr>
            <p:ph type="body" idx="1"/>
          </p:nvPr>
        </p:nvSpPr>
        <p:spPr>
          <a:xfrm>
            <a:off x="893763" y="4419600"/>
            <a:ext cx="5070475" cy="4191000"/>
          </a:xfrm>
        </p:spPr>
        <p:txBody>
          <a:bodyPr/>
          <a:lstStyle/>
          <a:p>
            <a:endParaRPr lang="en-US"/>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6"/>
          <p:cNvSpPr>
            <a:spLocks noGrp="1" noChangeArrowheads="1"/>
          </p:cNvSpPr>
          <p:nvPr>
            <p:ph type="ftr" sz="quarter" idx="4"/>
          </p:nvPr>
        </p:nvSpPr>
        <p:spPr>
          <a:ln/>
        </p:spPr>
        <p:txBody>
          <a:bodyPr/>
          <a:lstStyle/>
          <a:p>
            <a:r>
              <a:rPr lang="en-US"/>
              <a:t>©2009 ISACA/ITGI. All rights reserved.</a:t>
            </a:r>
          </a:p>
        </p:txBody>
      </p:sp>
      <p:sp>
        <p:nvSpPr>
          <p:cNvPr id="7" name="Rectangle 7"/>
          <p:cNvSpPr>
            <a:spLocks noGrp="1" noChangeArrowheads="1"/>
          </p:cNvSpPr>
          <p:nvPr>
            <p:ph type="sldNum" sz="quarter" idx="5"/>
          </p:nvPr>
        </p:nvSpPr>
        <p:spPr>
          <a:ln/>
        </p:spPr>
        <p:txBody>
          <a:bodyPr/>
          <a:lstStyle/>
          <a:p>
            <a:fld id="{CFC0AA24-7497-42CC-96E1-A9184DE00A6E}" type="slidenum">
              <a:rPr lang="en-US"/>
              <a:pPr/>
              <a:t>23</a:t>
            </a:fld>
            <a:endParaRPr lang="en-US"/>
          </a:p>
        </p:txBody>
      </p:sp>
      <p:sp>
        <p:nvSpPr>
          <p:cNvPr id="568322" name="Rectangle 2"/>
          <p:cNvSpPr>
            <a:spLocks noChangeArrowheads="1" noTextEdit="1"/>
          </p:cNvSpPr>
          <p:nvPr>
            <p:ph type="sldImg"/>
          </p:nvPr>
        </p:nvSpPr>
        <p:spPr>
          <a:xfrm>
            <a:off x="1092200" y="685800"/>
            <a:ext cx="4673600" cy="3505200"/>
          </a:xfrm>
          <a:ln/>
        </p:spPr>
      </p:sp>
      <p:sp>
        <p:nvSpPr>
          <p:cNvPr id="568323" name="Rectangle 3"/>
          <p:cNvSpPr>
            <a:spLocks noGrp="1" noChangeArrowheads="1"/>
          </p:cNvSpPr>
          <p:nvPr>
            <p:ph type="body" idx="1"/>
          </p:nvPr>
        </p:nvSpPr>
        <p:spPr>
          <a:xfrm>
            <a:off x="893763" y="4419600"/>
            <a:ext cx="5070475" cy="4191000"/>
          </a:xfrm>
        </p:spPr>
        <p:txBody>
          <a:bodyPr/>
          <a:lstStyle/>
          <a:p>
            <a:endParaRPr lang="en-US"/>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6"/>
          <p:cNvSpPr>
            <a:spLocks noGrp="1" noChangeArrowheads="1"/>
          </p:cNvSpPr>
          <p:nvPr>
            <p:ph type="ftr" sz="quarter" idx="4"/>
          </p:nvPr>
        </p:nvSpPr>
        <p:spPr>
          <a:ln/>
        </p:spPr>
        <p:txBody>
          <a:bodyPr/>
          <a:lstStyle/>
          <a:p>
            <a:r>
              <a:rPr lang="en-US"/>
              <a:t>©2009 ISACA/ITGI. All rights reserved.</a:t>
            </a:r>
          </a:p>
        </p:txBody>
      </p:sp>
      <p:sp>
        <p:nvSpPr>
          <p:cNvPr id="7" name="Rectangle 7"/>
          <p:cNvSpPr>
            <a:spLocks noGrp="1" noChangeArrowheads="1"/>
          </p:cNvSpPr>
          <p:nvPr>
            <p:ph type="sldNum" sz="quarter" idx="5"/>
          </p:nvPr>
        </p:nvSpPr>
        <p:spPr>
          <a:ln/>
        </p:spPr>
        <p:txBody>
          <a:bodyPr/>
          <a:lstStyle/>
          <a:p>
            <a:fld id="{88021E1A-5008-487F-9953-B1094B6D2C58}" type="slidenum">
              <a:rPr lang="en-US"/>
              <a:pPr/>
              <a:t>24</a:t>
            </a:fld>
            <a:endParaRPr lang="en-US"/>
          </a:p>
        </p:txBody>
      </p:sp>
      <p:sp>
        <p:nvSpPr>
          <p:cNvPr id="570370" name="Rectangle 1026"/>
          <p:cNvSpPr>
            <a:spLocks noChangeArrowheads="1" noTextEdit="1"/>
          </p:cNvSpPr>
          <p:nvPr>
            <p:ph type="sldImg"/>
          </p:nvPr>
        </p:nvSpPr>
        <p:spPr>
          <a:xfrm>
            <a:off x="1092200" y="685800"/>
            <a:ext cx="4673600" cy="3505200"/>
          </a:xfrm>
          <a:ln/>
        </p:spPr>
      </p:sp>
      <p:sp>
        <p:nvSpPr>
          <p:cNvPr id="570371" name="Rectangle 1027"/>
          <p:cNvSpPr>
            <a:spLocks noGrp="1" noChangeArrowheads="1"/>
          </p:cNvSpPr>
          <p:nvPr>
            <p:ph type="body" idx="1"/>
          </p:nvPr>
        </p:nvSpPr>
        <p:spPr>
          <a:xfrm>
            <a:off x="893763" y="4419600"/>
            <a:ext cx="5070475" cy="4191000"/>
          </a:xfrm>
        </p:spPr>
        <p:txBody>
          <a:bodyPr/>
          <a:lstStyle/>
          <a:p>
            <a:endParaRPr lang="en-US"/>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6"/>
          <p:cNvSpPr>
            <a:spLocks noGrp="1" noChangeArrowheads="1"/>
          </p:cNvSpPr>
          <p:nvPr>
            <p:ph type="ftr" sz="quarter" idx="4"/>
          </p:nvPr>
        </p:nvSpPr>
        <p:spPr>
          <a:ln/>
        </p:spPr>
        <p:txBody>
          <a:bodyPr/>
          <a:lstStyle/>
          <a:p>
            <a:r>
              <a:rPr lang="en-US"/>
              <a:t>©2009 ISACA/ITGI. All rights reserved.</a:t>
            </a:r>
          </a:p>
        </p:txBody>
      </p:sp>
      <p:sp>
        <p:nvSpPr>
          <p:cNvPr id="7" name="Rectangle 7"/>
          <p:cNvSpPr>
            <a:spLocks noGrp="1" noChangeArrowheads="1"/>
          </p:cNvSpPr>
          <p:nvPr>
            <p:ph type="sldNum" sz="quarter" idx="5"/>
          </p:nvPr>
        </p:nvSpPr>
        <p:spPr>
          <a:ln/>
        </p:spPr>
        <p:txBody>
          <a:bodyPr/>
          <a:lstStyle/>
          <a:p>
            <a:fld id="{685148B3-EC64-4361-AB47-96EFF4B6BDC5}" type="slidenum">
              <a:rPr lang="en-US"/>
              <a:pPr/>
              <a:t>25</a:t>
            </a:fld>
            <a:endParaRPr lang="en-US"/>
          </a:p>
        </p:txBody>
      </p:sp>
      <p:sp>
        <p:nvSpPr>
          <p:cNvPr id="572418" name="Rectangle 2"/>
          <p:cNvSpPr>
            <a:spLocks noChangeArrowheads="1" noTextEdit="1"/>
          </p:cNvSpPr>
          <p:nvPr>
            <p:ph type="sldImg"/>
          </p:nvPr>
        </p:nvSpPr>
        <p:spPr>
          <a:xfrm>
            <a:off x="1092200" y="685800"/>
            <a:ext cx="4673600" cy="3505200"/>
          </a:xfrm>
          <a:ln/>
        </p:spPr>
      </p:sp>
      <p:sp>
        <p:nvSpPr>
          <p:cNvPr id="572419" name="Rectangle 3"/>
          <p:cNvSpPr>
            <a:spLocks noGrp="1" noChangeArrowheads="1"/>
          </p:cNvSpPr>
          <p:nvPr>
            <p:ph type="body" idx="1"/>
          </p:nvPr>
        </p:nvSpPr>
        <p:spPr>
          <a:xfrm>
            <a:off x="893763" y="4419600"/>
            <a:ext cx="5070475" cy="4191000"/>
          </a:xfrm>
        </p:spPr>
        <p:txBody>
          <a:bodyPr/>
          <a:lstStyle/>
          <a:p>
            <a:endParaRPr lang="en-US"/>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6"/>
          <p:cNvSpPr>
            <a:spLocks noGrp="1" noChangeArrowheads="1"/>
          </p:cNvSpPr>
          <p:nvPr>
            <p:ph type="ftr" sz="quarter" idx="4"/>
          </p:nvPr>
        </p:nvSpPr>
        <p:spPr>
          <a:ln/>
        </p:spPr>
        <p:txBody>
          <a:bodyPr/>
          <a:lstStyle/>
          <a:p>
            <a:r>
              <a:rPr lang="en-US"/>
              <a:t>©2009 ISACA/ITGI. All rights reserved.</a:t>
            </a:r>
          </a:p>
        </p:txBody>
      </p:sp>
      <p:sp>
        <p:nvSpPr>
          <p:cNvPr id="7" name="Rectangle 7"/>
          <p:cNvSpPr>
            <a:spLocks noGrp="1" noChangeArrowheads="1"/>
          </p:cNvSpPr>
          <p:nvPr>
            <p:ph type="sldNum" sz="quarter" idx="5"/>
          </p:nvPr>
        </p:nvSpPr>
        <p:spPr>
          <a:ln/>
        </p:spPr>
        <p:txBody>
          <a:bodyPr/>
          <a:lstStyle/>
          <a:p>
            <a:fld id="{0EBAB10C-0917-43CC-B6E1-75E0CEF0EF0E}" type="slidenum">
              <a:rPr lang="en-US"/>
              <a:pPr/>
              <a:t>26</a:t>
            </a:fld>
            <a:endParaRPr lang="en-US"/>
          </a:p>
        </p:txBody>
      </p:sp>
      <p:sp>
        <p:nvSpPr>
          <p:cNvPr id="574466" name="Rectangle 1026"/>
          <p:cNvSpPr>
            <a:spLocks noChangeArrowheads="1" noTextEdit="1"/>
          </p:cNvSpPr>
          <p:nvPr>
            <p:ph type="sldImg"/>
          </p:nvPr>
        </p:nvSpPr>
        <p:spPr>
          <a:xfrm>
            <a:off x="1092200" y="685800"/>
            <a:ext cx="4673600" cy="3505200"/>
          </a:xfrm>
          <a:ln/>
        </p:spPr>
      </p:sp>
      <p:sp>
        <p:nvSpPr>
          <p:cNvPr id="574467" name="Rectangle 1027"/>
          <p:cNvSpPr>
            <a:spLocks noGrp="1" noChangeArrowheads="1"/>
          </p:cNvSpPr>
          <p:nvPr>
            <p:ph type="body" idx="1"/>
          </p:nvPr>
        </p:nvSpPr>
        <p:spPr>
          <a:xfrm>
            <a:off x="893763" y="4419600"/>
            <a:ext cx="5070475" cy="4191000"/>
          </a:xfrm>
        </p:spPr>
        <p:txBody>
          <a:bodyPr/>
          <a:lstStyle/>
          <a:p>
            <a:endParaRPr lang="en-US"/>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6"/>
          <p:cNvSpPr>
            <a:spLocks noGrp="1" noChangeArrowheads="1"/>
          </p:cNvSpPr>
          <p:nvPr>
            <p:ph type="ftr" sz="quarter" idx="4"/>
          </p:nvPr>
        </p:nvSpPr>
        <p:spPr>
          <a:ln/>
        </p:spPr>
        <p:txBody>
          <a:bodyPr/>
          <a:lstStyle/>
          <a:p>
            <a:r>
              <a:rPr lang="en-US"/>
              <a:t>©2009 ISACA/ITGI. All rights reserved.</a:t>
            </a:r>
          </a:p>
        </p:txBody>
      </p:sp>
      <p:sp>
        <p:nvSpPr>
          <p:cNvPr id="7" name="Rectangle 7"/>
          <p:cNvSpPr>
            <a:spLocks noGrp="1" noChangeArrowheads="1"/>
          </p:cNvSpPr>
          <p:nvPr>
            <p:ph type="sldNum" sz="quarter" idx="5"/>
          </p:nvPr>
        </p:nvSpPr>
        <p:spPr>
          <a:ln/>
        </p:spPr>
        <p:txBody>
          <a:bodyPr/>
          <a:lstStyle/>
          <a:p>
            <a:fld id="{587423FD-32B3-41E9-9B66-CEB4EFC8735F}" type="slidenum">
              <a:rPr lang="en-US"/>
              <a:pPr/>
              <a:t>27</a:t>
            </a:fld>
            <a:endParaRPr lang="en-US"/>
          </a:p>
        </p:txBody>
      </p:sp>
      <p:sp>
        <p:nvSpPr>
          <p:cNvPr id="437250" name="Rectangle 2"/>
          <p:cNvSpPr>
            <a:spLocks noChangeArrowheads="1" noTextEdit="1"/>
          </p:cNvSpPr>
          <p:nvPr>
            <p:ph type="sldImg"/>
          </p:nvPr>
        </p:nvSpPr>
        <p:spPr>
          <a:xfrm>
            <a:off x="900113" y="698500"/>
            <a:ext cx="5059362" cy="3794125"/>
          </a:xfrm>
          <a:ln/>
        </p:spPr>
      </p:sp>
      <p:sp>
        <p:nvSpPr>
          <p:cNvPr id="437251" name="Rectangle 3"/>
          <p:cNvSpPr>
            <a:spLocks noGrp="1" noChangeArrowheads="1"/>
          </p:cNvSpPr>
          <p:nvPr>
            <p:ph type="body" idx="1"/>
          </p:nvPr>
        </p:nvSpPr>
        <p:spPr>
          <a:xfrm>
            <a:off x="685800" y="4416425"/>
            <a:ext cx="5486400" cy="4183063"/>
          </a:xfrm>
        </p:spPr>
        <p:txBody>
          <a:bodyPr/>
          <a:lstStyle/>
          <a:p>
            <a:r>
              <a:rPr lang="en-US"/>
              <a:t>COBIT has a process orientation.   It shows the links between processes, business requirements and IT resources.</a:t>
            </a:r>
          </a:p>
          <a:p>
            <a:endParaRPr lang="en-US"/>
          </a:p>
          <a:p>
            <a:r>
              <a:rPr lang="en-US"/>
              <a:t>The processes are divided up into a group of domains. These domains are a natural grouping of processes that really describe a series of processes.</a:t>
            </a:r>
          </a:p>
          <a:p>
            <a:endParaRPr lang="en-US"/>
          </a:p>
          <a:p>
            <a:r>
              <a:rPr lang="en-US"/>
              <a:t>The next step is to understand the domains and the detailed processes. Each of the processes is broken out into what we call detail control activities or tasks. These tasks are really a series of actions to achieve measurable result-oriented activities that will really show you how to manage your life cycle.</a:t>
            </a:r>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6"/>
          <p:cNvSpPr>
            <a:spLocks noGrp="1" noChangeArrowheads="1"/>
          </p:cNvSpPr>
          <p:nvPr>
            <p:ph type="ftr" sz="quarter" idx="4"/>
          </p:nvPr>
        </p:nvSpPr>
        <p:spPr>
          <a:ln/>
        </p:spPr>
        <p:txBody>
          <a:bodyPr/>
          <a:lstStyle/>
          <a:p>
            <a:r>
              <a:rPr lang="en-US"/>
              <a:t>©2009 ISACA/ITGI. All rights reserved.</a:t>
            </a:r>
          </a:p>
        </p:txBody>
      </p:sp>
      <p:sp>
        <p:nvSpPr>
          <p:cNvPr id="7" name="Rectangle 7"/>
          <p:cNvSpPr>
            <a:spLocks noGrp="1" noChangeArrowheads="1"/>
          </p:cNvSpPr>
          <p:nvPr>
            <p:ph type="sldNum" sz="quarter" idx="5"/>
          </p:nvPr>
        </p:nvSpPr>
        <p:spPr>
          <a:ln/>
        </p:spPr>
        <p:txBody>
          <a:bodyPr/>
          <a:lstStyle/>
          <a:p>
            <a:fld id="{092D2AF7-B630-4969-ADCB-495E031B4FEB}" type="slidenum">
              <a:rPr lang="en-US"/>
              <a:pPr/>
              <a:t>28</a:t>
            </a:fld>
            <a:endParaRPr lang="en-US"/>
          </a:p>
        </p:txBody>
      </p:sp>
      <p:sp>
        <p:nvSpPr>
          <p:cNvPr id="547842" name="Rectangle 2"/>
          <p:cNvSpPr>
            <a:spLocks noChangeArrowheads="1" noTextEdit="1"/>
          </p:cNvSpPr>
          <p:nvPr>
            <p:ph type="sldImg"/>
          </p:nvPr>
        </p:nvSpPr>
        <p:spPr>
          <a:xfrm>
            <a:off x="1104900" y="696913"/>
            <a:ext cx="4648200" cy="3486150"/>
          </a:xfrm>
          <a:ln/>
        </p:spPr>
      </p:sp>
      <p:sp>
        <p:nvSpPr>
          <p:cNvPr id="547843" name="Rectangle 3"/>
          <p:cNvSpPr>
            <a:spLocks noGrp="1" noChangeArrowheads="1"/>
          </p:cNvSpPr>
          <p:nvPr>
            <p:ph type="body" idx="1"/>
          </p:nvPr>
        </p:nvSpPr>
        <p:spPr>
          <a:xfrm>
            <a:off x="685800" y="4416425"/>
            <a:ext cx="5486400" cy="4183063"/>
          </a:xfrm>
        </p:spPr>
        <p:txBody>
          <a:bodyPr/>
          <a:lstStyle/>
          <a:p>
            <a:r>
              <a:rPr lang="en-US"/>
              <a:t>So let’s look at how resources, processes and business requirements all work together to drive COBIT. </a:t>
            </a:r>
          </a:p>
          <a:p>
            <a:r>
              <a:rPr lang="en-US"/>
              <a:t>If you think about our IT resources, there are usually five basic groupings including people, facilities, technology you use, application systems, and of course data.</a:t>
            </a:r>
          </a:p>
          <a:p>
            <a:r>
              <a:rPr lang="en-US"/>
              <a:t>Data, in my opinion, is the key aspect.  It’s how we manage information, which is why we call it information systems:  management of information is key aspect to how we deliver value.  In fact today one of the largest issues we have is information overload, and the most important aspect of information is how you leverage and manage it – this is critical for your organization.</a:t>
            </a:r>
          </a:p>
          <a:p>
            <a:r>
              <a:rPr lang="en-US"/>
              <a:t>To manage your data or information, there are a series of processes.  Those processes, if you think through it, follow a normal life cycle.  You have a planning phase, which is going to be followed by an acquisition.  Then you have to deliver and support, which is where you’re going to spend the majority of your time. And then you’re going to take the results, monitor and evaluate and use the information for value, the critical aspect of governance. </a:t>
            </a:r>
          </a:p>
          <a:p>
            <a:r>
              <a:rPr lang="en-US"/>
              <a:t>This mirrors a Plan-Do-Check-Act lifecycle, and the lifecycle will evolve over time.</a:t>
            </a:r>
          </a:p>
          <a:p>
            <a:r>
              <a:rPr lang="en-US"/>
              <a:t>Now who are your stakeholders and what are their expectations.  Most don’t expect technology drawings or diagrams, rather, what they expect is IT to manage the business and business information for effectiveness, with efficiency, confidentiality and integrity, ensuring that we have high quality, availability and reliability.</a:t>
            </a:r>
          </a:p>
          <a:p>
            <a:r>
              <a:rPr lang="en-US"/>
              <a:t>The stakeholders actually expect the systems we’re going to deliver to be delivered in the right time with the right level of quality, at the right price, that they can be sure of the information and the outcomes and they can be sure we deliver it.</a:t>
            </a:r>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6"/>
          <p:cNvSpPr>
            <a:spLocks noGrp="1" noChangeArrowheads="1"/>
          </p:cNvSpPr>
          <p:nvPr>
            <p:ph type="ftr" sz="quarter" idx="4"/>
          </p:nvPr>
        </p:nvSpPr>
        <p:spPr>
          <a:ln/>
        </p:spPr>
        <p:txBody>
          <a:bodyPr/>
          <a:lstStyle/>
          <a:p>
            <a:r>
              <a:rPr lang="en-US"/>
              <a:t>©2009 ISACA/ITGI. All rights reserved.</a:t>
            </a:r>
          </a:p>
        </p:txBody>
      </p:sp>
      <p:sp>
        <p:nvSpPr>
          <p:cNvPr id="7" name="Rectangle 7"/>
          <p:cNvSpPr>
            <a:spLocks noGrp="1" noChangeArrowheads="1"/>
          </p:cNvSpPr>
          <p:nvPr>
            <p:ph type="sldNum" sz="quarter" idx="5"/>
          </p:nvPr>
        </p:nvSpPr>
        <p:spPr>
          <a:ln/>
        </p:spPr>
        <p:txBody>
          <a:bodyPr/>
          <a:lstStyle/>
          <a:p>
            <a:fld id="{0BE092DF-4253-4165-8436-E17770782F22}" type="slidenum">
              <a:rPr lang="en-US"/>
              <a:pPr/>
              <a:t>29</a:t>
            </a:fld>
            <a:endParaRPr lang="en-US"/>
          </a:p>
        </p:txBody>
      </p:sp>
      <p:sp>
        <p:nvSpPr>
          <p:cNvPr id="439298" name="Rectangle 2"/>
          <p:cNvSpPr>
            <a:spLocks noChangeArrowheads="1" noTextEdit="1"/>
          </p:cNvSpPr>
          <p:nvPr>
            <p:ph type="sldImg"/>
          </p:nvPr>
        </p:nvSpPr>
        <p:spPr>
          <a:xfrm>
            <a:off x="1608138" y="1071563"/>
            <a:ext cx="3644900" cy="2733675"/>
          </a:xfrm>
          <a:ln w="12700" cap="flat">
            <a:solidFill>
              <a:schemeClr val="tx1"/>
            </a:solidFill>
          </a:ln>
        </p:spPr>
      </p:sp>
      <p:sp>
        <p:nvSpPr>
          <p:cNvPr id="439299" name="Rectangle 3"/>
          <p:cNvSpPr>
            <a:spLocks noGrp="1" noChangeArrowheads="1"/>
          </p:cNvSpPr>
          <p:nvPr>
            <p:ph type="body" idx="1"/>
          </p:nvPr>
        </p:nvSpPr>
        <p:spPr>
          <a:xfrm>
            <a:off x="920750" y="4414838"/>
            <a:ext cx="5014913" cy="4173537"/>
          </a:xfrm>
          <a:noFill/>
          <a:ln/>
        </p:spPr>
        <p:txBody>
          <a:bodyPr lIns="90279" tIns="43811" rIns="90279" bIns="43811"/>
          <a:lstStyle/>
          <a:p>
            <a:r>
              <a:rPr lang="en-US"/>
              <a:t>So what are the four domains? Plan and Organise as we mentioned before, Acquire and Implement, Deliver and Support, Monitor and Evaluate.</a:t>
            </a:r>
          </a:p>
          <a:p>
            <a:r>
              <a:rPr lang="en-US"/>
              <a:t>So, as I’ve said before, the Deliver and Support domain for example, will cover all the processes that you need to deliver a series of processes so that your environment can be monitored, managed and run effectively.</a:t>
            </a:r>
          </a:p>
          <a:p>
            <a:r>
              <a:rPr lang="en-US"/>
              <a:t>Processes that go into a little bit more detail strategy:  how to handle incidents and problems, how to do formal acceptance testing, contingency planning and problem management. And then as you go down into the activities, we actually break it out into detailed steps, actions that you need to do, with outcomes and measures that you can use to ensure that you’ve done the step correctly.</a:t>
            </a:r>
          </a:p>
          <a:p>
            <a:r>
              <a:rPr lang="en-US"/>
              <a:t>And one of the aspects of COBIT, which is not well understood, is it covers the whole life cycle, right from cradle to grave, from the idea or inception that you want to build an organization right through to retirement. And it is the only framework that really covers all these aspects.</a:t>
            </a:r>
            <a:endParaRPr lang="en-GB"/>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6"/>
          <p:cNvSpPr>
            <a:spLocks noGrp="1" noChangeArrowheads="1"/>
          </p:cNvSpPr>
          <p:nvPr>
            <p:ph type="ftr" sz="quarter" idx="4"/>
          </p:nvPr>
        </p:nvSpPr>
        <p:spPr>
          <a:ln/>
        </p:spPr>
        <p:txBody>
          <a:bodyPr/>
          <a:lstStyle/>
          <a:p>
            <a:r>
              <a:rPr lang="en-US"/>
              <a:t>©2009 ISACA/ITGI. All rights reserved.</a:t>
            </a:r>
          </a:p>
        </p:txBody>
      </p:sp>
      <p:sp>
        <p:nvSpPr>
          <p:cNvPr id="7" name="Rectangle 7"/>
          <p:cNvSpPr>
            <a:spLocks noGrp="1" noChangeArrowheads="1"/>
          </p:cNvSpPr>
          <p:nvPr>
            <p:ph type="sldNum" sz="quarter" idx="5"/>
          </p:nvPr>
        </p:nvSpPr>
        <p:spPr>
          <a:ln/>
        </p:spPr>
        <p:txBody>
          <a:bodyPr/>
          <a:lstStyle/>
          <a:p>
            <a:fld id="{D1B867DC-B5E9-4972-8FFA-6906F3AD52A4}" type="slidenum">
              <a:rPr lang="en-US"/>
              <a:pPr/>
              <a:t>30</a:t>
            </a:fld>
            <a:endParaRPr lang="en-US"/>
          </a:p>
        </p:txBody>
      </p:sp>
      <p:sp>
        <p:nvSpPr>
          <p:cNvPr id="576514" name="Rectangle 2"/>
          <p:cNvSpPr>
            <a:spLocks noChangeArrowheads="1" noTextEdit="1"/>
          </p:cNvSpPr>
          <p:nvPr>
            <p:ph type="sldImg"/>
          </p:nvPr>
        </p:nvSpPr>
        <p:spPr>
          <a:xfrm>
            <a:off x="1092200" y="685800"/>
            <a:ext cx="4673600" cy="3505200"/>
          </a:xfrm>
          <a:ln/>
        </p:spPr>
      </p:sp>
      <p:sp>
        <p:nvSpPr>
          <p:cNvPr id="576515" name="Rectangle 3"/>
          <p:cNvSpPr>
            <a:spLocks noGrp="1" noChangeArrowheads="1"/>
          </p:cNvSpPr>
          <p:nvPr>
            <p:ph type="body" idx="1"/>
          </p:nvPr>
        </p:nvSpPr>
        <p:spPr>
          <a:xfrm>
            <a:off x="893763" y="4419600"/>
            <a:ext cx="5070475" cy="4191000"/>
          </a:xfrm>
        </p:spPr>
        <p:txBody>
          <a:bodyPr/>
          <a:lstStyle/>
          <a:p>
            <a:endParaRPr lang="en-US"/>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6"/>
          <p:cNvSpPr>
            <a:spLocks noGrp="1" noChangeArrowheads="1"/>
          </p:cNvSpPr>
          <p:nvPr>
            <p:ph type="ftr" sz="quarter" idx="4"/>
          </p:nvPr>
        </p:nvSpPr>
        <p:spPr>
          <a:ln/>
        </p:spPr>
        <p:txBody>
          <a:bodyPr/>
          <a:lstStyle/>
          <a:p>
            <a:r>
              <a:rPr lang="en-US"/>
              <a:t>©2009 ISACA/ITGI. All rights reserved.</a:t>
            </a:r>
          </a:p>
        </p:txBody>
      </p:sp>
      <p:sp>
        <p:nvSpPr>
          <p:cNvPr id="7" name="Rectangle 7"/>
          <p:cNvSpPr>
            <a:spLocks noGrp="1" noChangeArrowheads="1"/>
          </p:cNvSpPr>
          <p:nvPr>
            <p:ph type="sldNum" sz="quarter" idx="5"/>
          </p:nvPr>
        </p:nvSpPr>
        <p:spPr>
          <a:ln/>
        </p:spPr>
        <p:txBody>
          <a:bodyPr/>
          <a:lstStyle/>
          <a:p>
            <a:fld id="{60B4ED99-D359-44A5-A0DF-C3453E0FE886}" type="slidenum">
              <a:rPr lang="en-US"/>
              <a:pPr/>
              <a:t>31</a:t>
            </a:fld>
            <a:endParaRPr lang="en-US"/>
          </a:p>
        </p:txBody>
      </p:sp>
      <p:sp>
        <p:nvSpPr>
          <p:cNvPr id="447490" name="Rectangle 2050"/>
          <p:cNvSpPr>
            <a:spLocks noChangeArrowheads="1" noTextEdit="1"/>
          </p:cNvSpPr>
          <p:nvPr>
            <p:ph type="sldImg"/>
          </p:nvPr>
        </p:nvSpPr>
        <p:spPr>
          <a:xfrm>
            <a:off x="1104900" y="696913"/>
            <a:ext cx="4648200" cy="3486150"/>
          </a:xfrm>
          <a:ln/>
        </p:spPr>
      </p:sp>
      <p:sp>
        <p:nvSpPr>
          <p:cNvPr id="447491" name="Rectangle 2051"/>
          <p:cNvSpPr>
            <a:spLocks noGrp="1" noChangeArrowheads="1"/>
          </p:cNvSpPr>
          <p:nvPr>
            <p:ph type="body" idx="1"/>
          </p:nvPr>
        </p:nvSpPr>
        <p:spPr>
          <a:xfrm>
            <a:off x="685800" y="4416425"/>
            <a:ext cx="5486400" cy="4183063"/>
          </a:xfrm>
        </p:spPr>
        <p:txBody>
          <a:bodyPr/>
          <a:lstStyle/>
          <a:p>
            <a:r>
              <a:rPr lang="en-US"/>
              <a:t>As you break out the COBIT processes a little bit more, you can see here in the Plan and Organise domain, tasks such as Defining an IT Strategic Plan, Defining an Information Architecture, Determining Technology Direction.</a:t>
            </a:r>
          </a:p>
          <a:p>
            <a:r>
              <a:rPr lang="en-US"/>
              <a:t>COBIT also includes managing projects:  a series of processes to ensure that each project is managed equally and in a fair manner.</a:t>
            </a:r>
          </a:p>
          <a:p>
            <a:r>
              <a:rPr lang="en-US"/>
              <a:t>Then as we go through the Acquire and Implement domain, you’ve got things like Identifying Automated Solutions. You know, some time ago most of our automated solutions were coded internally. If you think about it today, most technology we run is acquired.</a:t>
            </a:r>
          </a:p>
          <a:p>
            <a:r>
              <a:rPr lang="en-US"/>
              <a:t>Unlike many years ago, IT now configures the majority of solutions.  Very little technology is actually developed ourselves, so it’s an important step, acquisition. Then, once you own the technology you have to configure, maintain and support the technology. You have to ensure it works, you have to manage changes to the technology and configuration, but one of the most important steps in COBIT is AI7 Install and Accredit Solutions and Changes. That talks about the fact that you have to invest in solutions you need, to install them correctly and to ensure that those solutions operate effectively at all levels from IT to the business.</a:t>
            </a:r>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6"/>
          <p:cNvSpPr>
            <a:spLocks noGrp="1" noChangeArrowheads="1"/>
          </p:cNvSpPr>
          <p:nvPr>
            <p:ph type="ftr" sz="quarter" idx="4"/>
          </p:nvPr>
        </p:nvSpPr>
        <p:spPr>
          <a:ln/>
        </p:spPr>
        <p:txBody>
          <a:bodyPr/>
          <a:lstStyle/>
          <a:p>
            <a:r>
              <a:rPr lang="en-US"/>
              <a:t>©2009 ISACA/ITGI. All rights reserved.</a:t>
            </a:r>
          </a:p>
        </p:txBody>
      </p:sp>
      <p:sp>
        <p:nvSpPr>
          <p:cNvPr id="7" name="Rectangle 7"/>
          <p:cNvSpPr>
            <a:spLocks noGrp="1" noChangeArrowheads="1"/>
          </p:cNvSpPr>
          <p:nvPr>
            <p:ph type="sldNum" sz="quarter" idx="5"/>
          </p:nvPr>
        </p:nvSpPr>
        <p:spPr>
          <a:ln/>
        </p:spPr>
        <p:txBody>
          <a:bodyPr/>
          <a:lstStyle/>
          <a:p>
            <a:fld id="{BE30F75C-5A21-4ED7-96DA-0A4A3BE04181}" type="slidenum">
              <a:rPr lang="en-US"/>
              <a:pPr/>
              <a:t>32</a:t>
            </a:fld>
            <a:endParaRPr lang="en-US"/>
          </a:p>
        </p:txBody>
      </p:sp>
      <p:sp>
        <p:nvSpPr>
          <p:cNvPr id="449538" name="Rectangle 2"/>
          <p:cNvSpPr>
            <a:spLocks noChangeArrowheads="1" noTextEdit="1"/>
          </p:cNvSpPr>
          <p:nvPr>
            <p:ph type="sldImg"/>
          </p:nvPr>
        </p:nvSpPr>
        <p:spPr>
          <a:xfrm>
            <a:off x="1104900" y="696913"/>
            <a:ext cx="4648200" cy="3486150"/>
          </a:xfrm>
          <a:ln/>
        </p:spPr>
      </p:sp>
      <p:sp>
        <p:nvSpPr>
          <p:cNvPr id="449539" name="Rectangle 3"/>
          <p:cNvSpPr>
            <a:spLocks noGrp="1" noChangeArrowheads="1"/>
          </p:cNvSpPr>
          <p:nvPr>
            <p:ph type="body" idx="1"/>
          </p:nvPr>
        </p:nvSpPr>
        <p:spPr>
          <a:xfrm>
            <a:off x="685800" y="4416425"/>
            <a:ext cx="5486400" cy="4183063"/>
          </a:xfrm>
        </p:spPr>
        <p:txBody>
          <a:bodyPr/>
          <a:lstStyle/>
          <a:p>
            <a:r>
              <a:rPr lang="en-US"/>
              <a:t>The third domain in COBIT is Deliver and Support. </a:t>
            </a:r>
          </a:p>
          <a:p>
            <a:r>
              <a:rPr lang="en-US"/>
              <a:t>Deliver and Support covers the everyday processes that ensures you deliver systems and value to your customers and your constituents. It goes from processes such as Defining and Managing Service Levels, not IT service levels, although they’re important, but ensuring that you’re representing and visualizing them in business terms.</a:t>
            </a:r>
          </a:p>
          <a:p>
            <a:r>
              <a:rPr lang="en-US"/>
              <a:t>Managing your Third-party Services:  ensuring that our third-party partners, which we all have, are managed in an appropriate manner.</a:t>
            </a:r>
          </a:p>
          <a:p>
            <a:r>
              <a:rPr lang="en-US"/>
              <a:t>Capacity:  an area that’s become a hot topic of light as we ensure to properly leverage the capacity we have. </a:t>
            </a:r>
          </a:p>
          <a:p>
            <a:r>
              <a:rPr lang="en-US"/>
              <a:t>Systems Security:  all of us are involved in the security issues; that we deliver the right systems in the right way, with the right level of security so that the right people access the information.</a:t>
            </a:r>
          </a:p>
          <a:p>
            <a:r>
              <a:rPr lang="en-US"/>
              <a:t>And then what about costs? All of us have third-party suppliers today. Third-party suppliers that are costing us real dollars. Green dollars that we’re spending. We need to ensure that we’re spending the right money on the right things to the right people.</a:t>
            </a:r>
          </a:p>
          <a:p>
            <a:r>
              <a:rPr lang="en-US"/>
              <a:t>And as we move forward – Education. An area we often cut corners in is Education. We need to ensure that we educate our users and train them appropriately.</a:t>
            </a:r>
          </a:p>
          <a:p>
            <a:r>
              <a:rPr lang="en-US"/>
              <a:t>Then we have a series of processes that we do every day such as Managing a Service Desk. Ensuring that your data is managed correctly in your environment, ensuring your physical environment has only the right people come in and then ultimately managing your operations correctly.</a:t>
            </a:r>
          </a:p>
          <a:p>
            <a:r>
              <a:rPr lang="en-US"/>
              <a:t>Now the key aspect of all this information, is to ensure that we leverage it. We collect it once and leverage it multiple times.</a:t>
            </a:r>
          </a:p>
          <a:p>
            <a:r>
              <a:rPr lang="en-US"/>
              <a:t>So in the Monitor and Evaluate domain that’s exactly what we do. We go and collect the information that you have coming out of each of the control practices in the process that we’ve talked about, collect it once and use it many times. </a:t>
            </a:r>
          </a:p>
          <a:p>
            <a:r>
              <a:rPr lang="en-US"/>
              <a:t>Of course, Monitor and Evaluate Internal Controls is a key aspect, and in these days of good technology, we should be doing a lot of that automatically; raising the appropriate alert when metrics are missed. But compliance has cost us all extensive amounts of money, as we have multiple forms of compliance we have to deliver. So just imagine an organization maybe that has HIPAA, Sarbanes-Oxley and FDIC or even GOBA. These multiple compliance requirements have typically in the past been collected independently, with a different set of people and a different set of team impacting our people. One of the opportunities with COBIT is to collect those metrics once and reuse them over and over again.  Whether or not it’s for internal controls, your compliance requirements are ultimately providing and ensuring IT governance. To manage your environment appropriately, you’re ensuring you’re delivering the value you committed to your constituents and that you’re in line with the business requirements.</a:t>
            </a:r>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6"/>
          <p:cNvSpPr>
            <a:spLocks noGrp="1" noChangeArrowheads="1"/>
          </p:cNvSpPr>
          <p:nvPr>
            <p:ph type="ftr" sz="quarter" idx="4"/>
          </p:nvPr>
        </p:nvSpPr>
        <p:spPr>
          <a:ln/>
        </p:spPr>
        <p:txBody>
          <a:bodyPr/>
          <a:lstStyle/>
          <a:p>
            <a:r>
              <a:rPr lang="en-US"/>
              <a:t>©2009 ISACA/ITGI. All rights reserved.</a:t>
            </a:r>
          </a:p>
        </p:txBody>
      </p:sp>
      <p:sp>
        <p:nvSpPr>
          <p:cNvPr id="7" name="Rectangle 7"/>
          <p:cNvSpPr>
            <a:spLocks noGrp="1" noChangeArrowheads="1"/>
          </p:cNvSpPr>
          <p:nvPr>
            <p:ph type="sldNum" sz="quarter" idx="5"/>
          </p:nvPr>
        </p:nvSpPr>
        <p:spPr>
          <a:ln/>
        </p:spPr>
        <p:txBody>
          <a:bodyPr/>
          <a:lstStyle/>
          <a:p>
            <a:fld id="{9928CBF0-C654-4E90-A03B-769FFE6972FC}" type="slidenum">
              <a:rPr lang="en-US"/>
              <a:pPr/>
              <a:t>33</a:t>
            </a:fld>
            <a:endParaRPr lang="en-US"/>
          </a:p>
        </p:txBody>
      </p:sp>
      <p:sp>
        <p:nvSpPr>
          <p:cNvPr id="441346" name="Rectangle 2"/>
          <p:cNvSpPr>
            <a:spLocks noChangeArrowheads="1" noTextEdit="1"/>
          </p:cNvSpPr>
          <p:nvPr>
            <p:ph type="sldImg"/>
          </p:nvPr>
        </p:nvSpPr>
        <p:spPr>
          <a:xfrm>
            <a:off x="900113" y="698500"/>
            <a:ext cx="5059362" cy="3794125"/>
          </a:xfrm>
          <a:ln/>
        </p:spPr>
      </p:sp>
      <p:sp>
        <p:nvSpPr>
          <p:cNvPr id="441347" name="Rectangle 3"/>
          <p:cNvSpPr>
            <a:spLocks noGrp="1" noChangeArrowheads="1"/>
          </p:cNvSpPr>
          <p:nvPr>
            <p:ph type="body" idx="1"/>
          </p:nvPr>
        </p:nvSpPr>
        <p:spPr>
          <a:xfrm>
            <a:off x="685800" y="4416425"/>
            <a:ext cx="5486400" cy="4183063"/>
          </a:xfrm>
        </p:spPr>
        <p:txBody>
          <a:bodyPr/>
          <a:lstStyle/>
          <a:p>
            <a:r>
              <a:rPr lang="en-US"/>
              <a:t>So let’s talk about Plan and Organise for just a moment. The Plan and Organise domain covers things like a strategic plan, driving that strategic plan into an operational plan, and driving that operational plan into a plan that you can execute at the various levels of your organization. It’s going to cover all the domains that you need, the vision that you need to drive it, the structure of your organization, the strategies, what type of infrastructure model you want, and so on and so forth. All these elements help you drive out an organization that can add value. </a:t>
            </a:r>
          </a:p>
          <a:p>
            <a:r>
              <a:rPr lang="en-US"/>
              <a:t>It comes with a number of questions. </a:t>
            </a:r>
          </a:p>
          <a:p>
            <a:r>
              <a:rPr lang="en-US"/>
              <a:t>Is the IT organization, the business organization and the strategy aligned? </a:t>
            </a:r>
          </a:p>
          <a:p>
            <a:r>
              <a:rPr lang="en-US"/>
              <a:t>What is the optimal enterprise strategy that you need? </a:t>
            </a:r>
          </a:p>
          <a:p>
            <a:r>
              <a:rPr lang="en-US"/>
              <a:t>How do you use your resources? </a:t>
            </a:r>
          </a:p>
          <a:p>
            <a:r>
              <a:rPr lang="en-US"/>
              <a:t>Are you making good use? </a:t>
            </a:r>
          </a:p>
          <a:p>
            <a:r>
              <a:rPr lang="en-US"/>
              <a:t>You know, a question that I hear often is, “Do I understand the IT objectives? Am I ensuring that I’m managing them effectively? </a:t>
            </a:r>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6"/>
          <p:cNvSpPr>
            <a:spLocks noGrp="1" noChangeArrowheads="1"/>
          </p:cNvSpPr>
          <p:nvPr>
            <p:ph type="ftr" sz="quarter" idx="4"/>
          </p:nvPr>
        </p:nvSpPr>
        <p:spPr>
          <a:ln/>
        </p:spPr>
        <p:txBody>
          <a:bodyPr/>
          <a:lstStyle/>
          <a:p>
            <a:r>
              <a:rPr lang="en-US"/>
              <a:t>©2009 ISACA/ITGI. All rights reserved.</a:t>
            </a:r>
          </a:p>
        </p:txBody>
      </p:sp>
      <p:sp>
        <p:nvSpPr>
          <p:cNvPr id="7" name="Rectangle 7"/>
          <p:cNvSpPr>
            <a:spLocks noGrp="1" noChangeArrowheads="1"/>
          </p:cNvSpPr>
          <p:nvPr>
            <p:ph type="sldNum" sz="quarter" idx="5"/>
          </p:nvPr>
        </p:nvSpPr>
        <p:spPr>
          <a:ln/>
        </p:spPr>
        <p:txBody>
          <a:bodyPr/>
          <a:lstStyle/>
          <a:p>
            <a:fld id="{8705C576-AB6B-4AAF-9C5A-CA7D62E4A90B}" type="slidenum">
              <a:rPr lang="en-US"/>
              <a:pPr/>
              <a:t>34</a:t>
            </a:fld>
            <a:endParaRPr lang="en-US"/>
          </a:p>
        </p:txBody>
      </p:sp>
      <p:sp>
        <p:nvSpPr>
          <p:cNvPr id="451586" name="Rectangle 2"/>
          <p:cNvSpPr>
            <a:spLocks noChangeArrowheads="1" noTextEdit="1"/>
          </p:cNvSpPr>
          <p:nvPr>
            <p:ph type="sldImg"/>
          </p:nvPr>
        </p:nvSpPr>
        <p:spPr>
          <a:xfrm>
            <a:off x="1104900" y="696913"/>
            <a:ext cx="4648200" cy="3486150"/>
          </a:xfrm>
          <a:ln/>
        </p:spPr>
      </p:sp>
      <p:sp>
        <p:nvSpPr>
          <p:cNvPr id="451587" name="Rectangle 3"/>
          <p:cNvSpPr>
            <a:spLocks noGrp="1" noChangeArrowheads="1"/>
          </p:cNvSpPr>
          <p:nvPr>
            <p:ph type="body" idx="1"/>
          </p:nvPr>
        </p:nvSpPr>
        <p:spPr>
          <a:xfrm>
            <a:off x="685800" y="4416425"/>
            <a:ext cx="5486400" cy="4183063"/>
          </a:xfrm>
        </p:spPr>
        <p:txBody>
          <a:bodyPr/>
          <a:lstStyle/>
          <a:p>
            <a:r>
              <a:rPr lang="en-US"/>
              <a:t>So let’s dig into COBIT a little bit deeper.</a:t>
            </a:r>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6"/>
          <p:cNvSpPr>
            <a:spLocks noGrp="1" noChangeArrowheads="1"/>
          </p:cNvSpPr>
          <p:nvPr>
            <p:ph type="ftr" sz="quarter" idx="4"/>
          </p:nvPr>
        </p:nvSpPr>
        <p:spPr>
          <a:ln/>
        </p:spPr>
        <p:txBody>
          <a:bodyPr/>
          <a:lstStyle/>
          <a:p>
            <a:r>
              <a:rPr lang="en-US"/>
              <a:t>©2009 ISACA/ITGI. All rights reserved.</a:t>
            </a:r>
          </a:p>
        </p:txBody>
      </p:sp>
      <p:sp>
        <p:nvSpPr>
          <p:cNvPr id="7" name="Rectangle 7"/>
          <p:cNvSpPr>
            <a:spLocks noGrp="1" noChangeArrowheads="1"/>
          </p:cNvSpPr>
          <p:nvPr>
            <p:ph type="sldNum" sz="quarter" idx="5"/>
          </p:nvPr>
        </p:nvSpPr>
        <p:spPr>
          <a:ln/>
        </p:spPr>
        <p:txBody>
          <a:bodyPr/>
          <a:lstStyle/>
          <a:p>
            <a:fld id="{7C170440-52D6-4C8C-9D9D-3843F48D8774}" type="slidenum">
              <a:rPr lang="en-US"/>
              <a:pPr/>
              <a:t>35</a:t>
            </a:fld>
            <a:endParaRPr lang="en-US"/>
          </a:p>
        </p:txBody>
      </p:sp>
      <p:sp>
        <p:nvSpPr>
          <p:cNvPr id="455682" name="Rectangle 1026"/>
          <p:cNvSpPr>
            <a:spLocks noChangeArrowheads="1" noTextEdit="1"/>
          </p:cNvSpPr>
          <p:nvPr>
            <p:ph type="sldImg"/>
          </p:nvPr>
        </p:nvSpPr>
        <p:spPr>
          <a:xfrm>
            <a:off x="1104900" y="696913"/>
            <a:ext cx="4648200" cy="3486150"/>
          </a:xfrm>
          <a:ln/>
        </p:spPr>
      </p:sp>
      <p:sp>
        <p:nvSpPr>
          <p:cNvPr id="455683" name="Rectangle 1027"/>
          <p:cNvSpPr>
            <a:spLocks noGrp="1" noChangeArrowheads="1"/>
          </p:cNvSpPr>
          <p:nvPr>
            <p:ph type="body" idx="1"/>
          </p:nvPr>
        </p:nvSpPr>
        <p:spPr>
          <a:xfrm>
            <a:off x="685800" y="4416425"/>
            <a:ext cx="5486400" cy="4183063"/>
          </a:xfrm>
        </p:spPr>
        <p:txBody>
          <a:bodyPr/>
          <a:lstStyle/>
          <a:p>
            <a:r>
              <a:rPr lang="en-US"/>
              <a:t>If we start at the highest level, COBIT provides a framework that gives you guidance on IT governance and the control of IT.</a:t>
            </a:r>
          </a:p>
          <a:p>
            <a:r>
              <a:rPr lang="en-US"/>
              <a:t>We have some generic controls that relate to all processes and include application controls.  The process controls are generic and equally applicable to every process and are at the framework level.</a:t>
            </a:r>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6"/>
          <p:cNvSpPr>
            <a:spLocks noGrp="1" noChangeArrowheads="1"/>
          </p:cNvSpPr>
          <p:nvPr>
            <p:ph type="ftr" sz="quarter" idx="4"/>
          </p:nvPr>
        </p:nvSpPr>
        <p:spPr>
          <a:ln/>
        </p:spPr>
        <p:txBody>
          <a:bodyPr/>
          <a:lstStyle/>
          <a:p>
            <a:r>
              <a:rPr lang="en-US"/>
              <a:t>©2009 ISACA/ITGI. All rights reserved.</a:t>
            </a:r>
          </a:p>
        </p:txBody>
      </p:sp>
      <p:sp>
        <p:nvSpPr>
          <p:cNvPr id="7" name="Rectangle 7"/>
          <p:cNvSpPr>
            <a:spLocks noGrp="1" noChangeArrowheads="1"/>
          </p:cNvSpPr>
          <p:nvPr>
            <p:ph type="sldNum" sz="quarter" idx="5"/>
          </p:nvPr>
        </p:nvSpPr>
        <p:spPr>
          <a:ln/>
        </p:spPr>
        <p:txBody>
          <a:bodyPr/>
          <a:lstStyle/>
          <a:p>
            <a:fld id="{0AA45C12-EE28-433A-ACC8-B464C38525D4}" type="slidenum">
              <a:rPr lang="en-US"/>
              <a:pPr/>
              <a:t>36</a:t>
            </a:fld>
            <a:endParaRPr lang="en-US"/>
          </a:p>
        </p:txBody>
      </p:sp>
      <p:sp>
        <p:nvSpPr>
          <p:cNvPr id="457730" name="Rectangle 1026"/>
          <p:cNvSpPr>
            <a:spLocks noChangeArrowheads="1" noTextEdit="1"/>
          </p:cNvSpPr>
          <p:nvPr>
            <p:ph type="sldImg"/>
          </p:nvPr>
        </p:nvSpPr>
        <p:spPr>
          <a:xfrm>
            <a:off x="1104900" y="696913"/>
            <a:ext cx="4648200" cy="3486150"/>
          </a:xfrm>
          <a:ln/>
        </p:spPr>
      </p:sp>
      <p:sp>
        <p:nvSpPr>
          <p:cNvPr id="457731" name="Rectangle 1027"/>
          <p:cNvSpPr>
            <a:spLocks noGrp="1" noChangeArrowheads="1"/>
          </p:cNvSpPr>
          <p:nvPr>
            <p:ph type="body" idx="1"/>
          </p:nvPr>
        </p:nvSpPr>
        <p:spPr>
          <a:xfrm>
            <a:off x="685800" y="4416425"/>
            <a:ext cx="5486400" cy="4183063"/>
          </a:xfrm>
        </p:spPr>
        <p:txBody>
          <a:bodyPr/>
          <a:lstStyle/>
          <a:p>
            <a:r>
              <a:rPr lang="en-US"/>
              <a:t>Now, at the first level as you open COBIT and take a look at the work, you’ll see that the waterfall model we’ve talked about before is clearly defined at the high level control objective.</a:t>
            </a:r>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6"/>
          <p:cNvSpPr>
            <a:spLocks noGrp="1" noChangeArrowheads="1"/>
          </p:cNvSpPr>
          <p:nvPr>
            <p:ph type="ftr" sz="quarter" idx="4"/>
          </p:nvPr>
        </p:nvSpPr>
        <p:spPr>
          <a:ln/>
        </p:spPr>
        <p:txBody>
          <a:bodyPr/>
          <a:lstStyle/>
          <a:p>
            <a:r>
              <a:rPr lang="en-US"/>
              <a:t>©2009 ISACA/ITGI. All rights reserved.</a:t>
            </a:r>
          </a:p>
        </p:txBody>
      </p:sp>
      <p:sp>
        <p:nvSpPr>
          <p:cNvPr id="7" name="Rectangle 7"/>
          <p:cNvSpPr>
            <a:spLocks noGrp="1" noChangeArrowheads="1"/>
          </p:cNvSpPr>
          <p:nvPr>
            <p:ph type="sldNum" sz="quarter" idx="5"/>
          </p:nvPr>
        </p:nvSpPr>
        <p:spPr>
          <a:ln/>
        </p:spPr>
        <p:txBody>
          <a:bodyPr/>
          <a:lstStyle/>
          <a:p>
            <a:fld id="{F8F648B6-9789-4070-B5D5-98E67CF7F698}" type="slidenum">
              <a:rPr lang="en-US"/>
              <a:pPr/>
              <a:t>37</a:t>
            </a:fld>
            <a:endParaRPr lang="en-US"/>
          </a:p>
        </p:txBody>
      </p:sp>
      <p:sp>
        <p:nvSpPr>
          <p:cNvPr id="578562" name="Rectangle 2"/>
          <p:cNvSpPr>
            <a:spLocks noChangeArrowheads="1" noTextEdit="1"/>
          </p:cNvSpPr>
          <p:nvPr>
            <p:ph type="sldImg"/>
          </p:nvPr>
        </p:nvSpPr>
        <p:spPr>
          <a:xfrm>
            <a:off x="1092200" y="685800"/>
            <a:ext cx="4673600" cy="3505200"/>
          </a:xfrm>
          <a:ln/>
        </p:spPr>
      </p:sp>
      <p:sp>
        <p:nvSpPr>
          <p:cNvPr id="578563" name="Rectangle 3"/>
          <p:cNvSpPr>
            <a:spLocks noGrp="1" noChangeArrowheads="1"/>
          </p:cNvSpPr>
          <p:nvPr>
            <p:ph type="body" idx="1"/>
          </p:nvPr>
        </p:nvSpPr>
        <p:spPr>
          <a:xfrm>
            <a:off x="893763" y="4419600"/>
            <a:ext cx="5070475" cy="4191000"/>
          </a:xfrm>
        </p:spPr>
        <p:txBody>
          <a:bodyPr/>
          <a:lstStyle/>
          <a:p>
            <a:endParaRPr lang="en-US"/>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6"/>
          <p:cNvSpPr>
            <a:spLocks noGrp="1" noChangeArrowheads="1"/>
          </p:cNvSpPr>
          <p:nvPr>
            <p:ph type="ftr" sz="quarter" idx="4"/>
          </p:nvPr>
        </p:nvSpPr>
        <p:spPr>
          <a:ln/>
        </p:spPr>
        <p:txBody>
          <a:bodyPr/>
          <a:lstStyle/>
          <a:p>
            <a:r>
              <a:rPr lang="en-US"/>
              <a:t>©2009 ISACA/ITGI. All rights reserved.</a:t>
            </a:r>
          </a:p>
        </p:txBody>
      </p:sp>
      <p:sp>
        <p:nvSpPr>
          <p:cNvPr id="7" name="Rectangle 7"/>
          <p:cNvSpPr>
            <a:spLocks noGrp="1" noChangeArrowheads="1"/>
          </p:cNvSpPr>
          <p:nvPr>
            <p:ph type="sldNum" sz="quarter" idx="5"/>
          </p:nvPr>
        </p:nvSpPr>
        <p:spPr>
          <a:ln/>
        </p:spPr>
        <p:txBody>
          <a:bodyPr/>
          <a:lstStyle/>
          <a:p>
            <a:fld id="{DD1DB413-94A7-41F4-8172-D53D8D62B7EE}" type="slidenum">
              <a:rPr lang="en-US"/>
              <a:pPr/>
              <a:t>38</a:t>
            </a:fld>
            <a:endParaRPr lang="en-US"/>
          </a:p>
        </p:txBody>
      </p:sp>
      <p:sp>
        <p:nvSpPr>
          <p:cNvPr id="459778" name="Rectangle 2"/>
          <p:cNvSpPr>
            <a:spLocks noChangeArrowheads="1" noTextEdit="1"/>
          </p:cNvSpPr>
          <p:nvPr>
            <p:ph type="sldImg"/>
          </p:nvPr>
        </p:nvSpPr>
        <p:spPr>
          <a:xfrm>
            <a:off x="1104900" y="696913"/>
            <a:ext cx="4648200" cy="3486150"/>
          </a:xfrm>
          <a:ln/>
        </p:spPr>
      </p:sp>
      <p:sp>
        <p:nvSpPr>
          <p:cNvPr id="459779" name="Rectangle 3"/>
          <p:cNvSpPr>
            <a:spLocks noGrp="1" noChangeArrowheads="1"/>
          </p:cNvSpPr>
          <p:nvPr>
            <p:ph type="body" idx="1"/>
          </p:nvPr>
        </p:nvSpPr>
        <p:spPr>
          <a:xfrm>
            <a:off x="685800" y="4416425"/>
            <a:ext cx="5486400" cy="4183063"/>
          </a:xfrm>
        </p:spPr>
        <p:txBody>
          <a:bodyPr/>
          <a:lstStyle/>
          <a:p>
            <a:r>
              <a:rPr lang="en-US"/>
              <a:t>The first thing you’ll see is which domain the process is oriented to. So the one we’re looking at now is AI6 or Manage Change, and you can see that lives within the Acquire and Implement domain. </a:t>
            </a:r>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6"/>
          <p:cNvSpPr>
            <a:spLocks noGrp="1" noChangeArrowheads="1"/>
          </p:cNvSpPr>
          <p:nvPr>
            <p:ph type="ftr" sz="quarter" idx="4"/>
          </p:nvPr>
        </p:nvSpPr>
        <p:spPr>
          <a:ln/>
        </p:spPr>
        <p:txBody>
          <a:bodyPr/>
          <a:lstStyle/>
          <a:p>
            <a:r>
              <a:rPr lang="en-US"/>
              <a:t>©2009 ISACA/ITGI. All rights reserved.</a:t>
            </a:r>
          </a:p>
        </p:txBody>
      </p:sp>
      <p:sp>
        <p:nvSpPr>
          <p:cNvPr id="7" name="Rectangle 7"/>
          <p:cNvSpPr>
            <a:spLocks noGrp="1" noChangeArrowheads="1"/>
          </p:cNvSpPr>
          <p:nvPr>
            <p:ph type="sldNum" sz="quarter" idx="5"/>
          </p:nvPr>
        </p:nvSpPr>
        <p:spPr>
          <a:ln/>
        </p:spPr>
        <p:txBody>
          <a:bodyPr/>
          <a:lstStyle/>
          <a:p>
            <a:fld id="{5162CA65-357A-4D30-9961-667418D160B9}" type="slidenum">
              <a:rPr lang="en-US"/>
              <a:pPr/>
              <a:t>39</a:t>
            </a:fld>
            <a:endParaRPr lang="en-US"/>
          </a:p>
        </p:txBody>
      </p:sp>
      <p:sp>
        <p:nvSpPr>
          <p:cNvPr id="461826" name="Rectangle 2"/>
          <p:cNvSpPr>
            <a:spLocks noChangeArrowheads="1" noTextEdit="1"/>
          </p:cNvSpPr>
          <p:nvPr>
            <p:ph type="sldImg"/>
          </p:nvPr>
        </p:nvSpPr>
        <p:spPr>
          <a:xfrm>
            <a:off x="1104900" y="696913"/>
            <a:ext cx="4648200" cy="3486150"/>
          </a:xfrm>
          <a:ln/>
        </p:spPr>
      </p:sp>
      <p:sp>
        <p:nvSpPr>
          <p:cNvPr id="461827" name="Rectangle 3"/>
          <p:cNvSpPr>
            <a:spLocks noGrp="1" noChangeArrowheads="1"/>
          </p:cNvSpPr>
          <p:nvPr>
            <p:ph type="body" idx="1"/>
          </p:nvPr>
        </p:nvSpPr>
        <p:spPr>
          <a:xfrm>
            <a:off x="685800" y="4416425"/>
            <a:ext cx="5486400" cy="4183063"/>
          </a:xfrm>
        </p:spPr>
        <p:txBody>
          <a:bodyPr/>
          <a:lstStyle/>
          <a:p>
            <a:r>
              <a:rPr lang="en-US"/>
              <a:t>With every process we’ve introduced, there is a simple description of what that process is. So in the case of Manage Changes, it says “all changes, including emergency maintenance and patches, relating to infrastructure and applications within the production environment must be formally managed in a controlled manner.” It goes on for just a little bit more detail about how you might deliver that in the organization.</a:t>
            </a:r>
          </a:p>
          <a:p>
            <a:r>
              <a:rPr lang="en-US"/>
              <a:t>Now, as you look through you can see here that it gives you a series of high-level statements you must adhere to. And it also says what the risk is. This assures the mitigation of risks that may negatively impact the stability or integrity of the production environment.</a:t>
            </a:r>
          </a:p>
          <a:p>
            <a:r>
              <a:rPr lang="en-US"/>
              <a:t>That statement is absolutely key in today’s IT environment. Many analysts tell us that 80% of production unavailability is due to poorly implemented change, both scheduled and unscheduled. </a:t>
            </a:r>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6"/>
          <p:cNvSpPr>
            <a:spLocks noGrp="1" noChangeArrowheads="1"/>
          </p:cNvSpPr>
          <p:nvPr>
            <p:ph type="ftr" sz="quarter" idx="4"/>
          </p:nvPr>
        </p:nvSpPr>
        <p:spPr>
          <a:ln/>
        </p:spPr>
        <p:txBody>
          <a:bodyPr/>
          <a:lstStyle/>
          <a:p>
            <a:r>
              <a:rPr lang="en-US"/>
              <a:t>©2009 ISACA/ITGI. All rights reserved.</a:t>
            </a:r>
          </a:p>
        </p:txBody>
      </p:sp>
      <p:sp>
        <p:nvSpPr>
          <p:cNvPr id="7" name="Rectangle 7"/>
          <p:cNvSpPr>
            <a:spLocks noGrp="1" noChangeArrowheads="1"/>
          </p:cNvSpPr>
          <p:nvPr>
            <p:ph type="sldNum" sz="quarter" idx="5"/>
          </p:nvPr>
        </p:nvSpPr>
        <p:spPr>
          <a:ln/>
        </p:spPr>
        <p:txBody>
          <a:bodyPr/>
          <a:lstStyle/>
          <a:p>
            <a:fld id="{0BF91CC2-0A3A-409C-85BE-A04DCBD6528A}" type="slidenum">
              <a:rPr lang="en-US"/>
              <a:pPr/>
              <a:t>40</a:t>
            </a:fld>
            <a:endParaRPr lang="en-US"/>
          </a:p>
        </p:txBody>
      </p:sp>
      <p:sp>
        <p:nvSpPr>
          <p:cNvPr id="463874" name="Rectangle 2"/>
          <p:cNvSpPr>
            <a:spLocks noChangeArrowheads="1" noTextEdit="1"/>
          </p:cNvSpPr>
          <p:nvPr>
            <p:ph type="sldImg"/>
          </p:nvPr>
        </p:nvSpPr>
        <p:spPr>
          <a:xfrm>
            <a:off x="1104900" y="696913"/>
            <a:ext cx="4648200" cy="3486150"/>
          </a:xfrm>
          <a:ln/>
        </p:spPr>
      </p:sp>
      <p:sp>
        <p:nvSpPr>
          <p:cNvPr id="463875" name="Rectangle 3"/>
          <p:cNvSpPr>
            <a:spLocks noGrp="1" noChangeArrowheads="1"/>
          </p:cNvSpPr>
          <p:nvPr>
            <p:ph type="body" idx="1"/>
          </p:nvPr>
        </p:nvSpPr>
        <p:spPr>
          <a:xfrm>
            <a:off x="685800" y="4416425"/>
            <a:ext cx="5486400" cy="4183063"/>
          </a:xfrm>
        </p:spPr>
        <p:txBody>
          <a:bodyPr/>
          <a:lstStyle/>
          <a:p>
            <a:r>
              <a:rPr lang="en-US"/>
              <a:t>Therefore change management must be one of the key processes that help us as we drive forward. So, now as you look at the waterfall of control, information criteria is defined as primary and secondary in each process.</a:t>
            </a:r>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6"/>
          <p:cNvSpPr>
            <a:spLocks noGrp="1" noChangeArrowheads="1"/>
          </p:cNvSpPr>
          <p:nvPr>
            <p:ph type="ftr" sz="quarter" idx="4"/>
          </p:nvPr>
        </p:nvSpPr>
        <p:spPr>
          <a:ln/>
        </p:spPr>
        <p:txBody>
          <a:bodyPr/>
          <a:lstStyle/>
          <a:p>
            <a:r>
              <a:rPr lang="en-US"/>
              <a:t>©2009 ISACA/ITGI. All rights reserved.</a:t>
            </a:r>
          </a:p>
        </p:txBody>
      </p:sp>
      <p:sp>
        <p:nvSpPr>
          <p:cNvPr id="7" name="Rectangle 7"/>
          <p:cNvSpPr>
            <a:spLocks noGrp="1" noChangeArrowheads="1"/>
          </p:cNvSpPr>
          <p:nvPr>
            <p:ph type="sldNum" sz="quarter" idx="5"/>
          </p:nvPr>
        </p:nvSpPr>
        <p:spPr>
          <a:ln/>
        </p:spPr>
        <p:txBody>
          <a:bodyPr/>
          <a:lstStyle/>
          <a:p>
            <a:fld id="{FBADAD69-A50E-45C7-8170-41F6515C8630}" type="slidenum">
              <a:rPr lang="en-US"/>
              <a:pPr/>
              <a:t>41</a:t>
            </a:fld>
            <a:endParaRPr lang="en-US"/>
          </a:p>
        </p:txBody>
      </p:sp>
      <p:sp>
        <p:nvSpPr>
          <p:cNvPr id="465922" name="Rectangle 2"/>
          <p:cNvSpPr>
            <a:spLocks noChangeArrowheads="1" noTextEdit="1"/>
          </p:cNvSpPr>
          <p:nvPr>
            <p:ph type="sldImg"/>
          </p:nvPr>
        </p:nvSpPr>
        <p:spPr>
          <a:xfrm>
            <a:off x="1104900" y="696913"/>
            <a:ext cx="4648200" cy="3486150"/>
          </a:xfrm>
          <a:ln/>
        </p:spPr>
      </p:sp>
      <p:sp>
        <p:nvSpPr>
          <p:cNvPr id="465923" name="Rectangle 3"/>
          <p:cNvSpPr>
            <a:spLocks noGrp="1" noChangeArrowheads="1"/>
          </p:cNvSpPr>
          <p:nvPr>
            <p:ph type="body" idx="1"/>
          </p:nvPr>
        </p:nvSpPr>
        <p:spPr>
          <a:xfrm>
            <a:off x="685800" y="4416425"/>
            <a:ext cx="5486400" cy="4183063"/>
          </a:xfrm>
        </p:spPr>
        <p:txBody>
          <a:bodyPr/>
          <a:lstStyle/>
          <a:p>
            <a:r>
              <a:rPr lang="en-US"/>
              <a:t>So here in Manage Change, you can see that effectiveness, efficiency, integrity and availability are primary and secondary is reliability.</a:t>
            </a:r>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6"/>
          <p:cNvSpPr>
            <a:spLocks noGrp="1" noChangeArrowheads="1"/>
          </p:cNvSpPr>
          <p:nvPr>
            <p:ph type="ftr" sz="quarter" idx="4"/>
          </p:nvPr>
        </p:nvSpPr>
        <p:spPr>
          <a:ln/>
        </p:spPr>
        <p:txBody>
          <a:bodyPr/>
          <a:lstStyle/>
          <a:p>
            <a:r>
              <a:rPr lang="en-US"/>
              <a:t>©2009 ISACA/ITGI. All rights reserved.</a:t>
            </a:r>
          </a:p>
        </p:txBody>
      </p:sp>
      <p:sp>
        <p:nvSpPr>
          <p:cNvPr id="7" name="Rectangle 7"/>
          <p:cNvSpPr>
            <a:spLocks noGrp="1" noChangeArrowheads="1"/>
          </p:cNvSpPr>
          <p:nvPr>
            <p:ph type="sldNum" sz="quarter" idx="5"/>
          </p:nvPr>
        </p:nvSpPr>
        <p:spPr>
          <a:ln/>
        </p:spPr>
        <p:txBody>
          <a:bodyPr/>
          <a:lstStyle/>
          <a:p>
            <a:fld id="{CF7503F1-036A-4E94-B16B-3EC402D3C55B}" type="slidenum">
              <a:rPr lang="en-US"/>
              <a:pPr/>
              <a:t>42</a:t>
            </a:fld>
            <a:endParaRPr lang="en-US"/>
          </a:p>
        </p:txBody>
      </p:sp>
      <p:sp>
        <p:nvSpPr>
          <p:cNvPr id="467970" name="Rectangle 2"/>
          <p:cNvSpPr>
            <a:spLocks noChangeArrowheads="1" noTextEdit="1"/>
          </p:cNvSpPr>
          <p:nvPr>
            <p:ph type="sldImg"/>
          </p:nvPr>
        </p:nvSpPr>
        <p:spPr>
          <a:xfrm>
            <a:off x="1104900" y="696913"/>
            <a:ext cx="4648200" cy="3486150"/>
          </a:xfrm>
          <a:ln/>
        </p:spPr>
      </p:sp>
      <p:sp>
        <p:nvSpPr>
          <p:cNvPr id="467971" name="Rectangle 3"/>
          <p:cNvSpPr>
            <a:spLocks noGrp="1" noChangeArrowheads="1"/>
          </p:cNvSpPr>
          <p:nvPr>
            <p:ph type="body" idx="1"/>
          </p:nvPr>
        </p:nvSpPr>
        <p:spPr>
          <a:xfrm>
            <a:off x="685800" y="4416425"/>
            <a:ext cx="5486400" cy="4183063"/>
          </a:xfrm>
        </p:spPr>
        <p:txBody>
          <a:bodyPr/>
          <a:lstStyle/>
          <a:p>
            <a:r>
              <a:rPr lang="en-US"/>
              <a:t>As you go through you can see the areas of resources that are impacted. In this case change of course impacts all – applications, information, infrastructure, and of course, people.</a:t>
            </a:r>
          </a:p>
        </p:txBody>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6"/>
          <p:cNvSpPr>
            <a:spLocks noGrp="1" noChangeArrowheads="1"/>
          </p:cNvSpPr>
          <p:nvPr>
            <p:ph type="ftr" sz="quarter" idx="4"/>
          </p:nvPr>
        </p:nvSpPr>
        <p:spPr>
          <a:ln/>
        </p:spPr>
        <p:txBody>
          <a:bodyPr/>
          <a:lstStyle/>
          <a:p>
            <a:r>
              <a:rPr lang="en-US"/>
              <a:t>©2009 ISACA/ITGI. All rights reserved.</a:t>
            </a:r>
          </a:p>
        </p:txBody>
      </p:sp>
      <p:sp>
        <p:nvSpPr>
          <p:cNvPr id="7" name="Rectangle 7"/>
          <p:cNvSpPr>
            <a:spLocks noGrp="1" noChangeArrowheads="1"/>
          </p:cNvSpPr>
          <p:nvPr>
            <p:ph type="sldNum" sz="quarter" idx="5"/>
          </p:nvPr>
        </p:nvSpPr>
        <p:spPr>
          <a:ln/>
        </p:spPr>
        <p:txBody>
          <a:bodyPr/>
          <a:lstStyle/>
          <a:p>
            <a:fld id="{041069E6-B4E8-4F23-8E1E-66A3C5DC94F7}" type="slidenum">
              <a:rPr lang="en-US"/>
              <a:pPr/>
              <a:t>43</a:t>
            </a:fld>
            <a:endParaRPr lang="en-US"/>
          </a:p>
        </p:txBody>
      </p:sp>
      <p:sp>
        <p:nvSpPr>
          <p:cNvPr id="470018" name="Rectangle 2"/>
          <p:cNvSpPr>
            <a:spLocks noChangeArrowheads="1" noTextEdit="1"/>
          </p:cNvSpPr>
          <p:nvPr>
            <p:ph type="sldImg"/>
          </p:nvPr>
        </p:nvSpPr>
        <p:spPr>
          <a:xfrm>
            <a:off x="1104900" y="696913"/>
            <a:ext cx="4648200" cy="3486150"/>
          </a:xfrm>
          <a:ln/>
        </p:spPr>
      </p:sp>
      <p:sp>
        <p:nvSpPr>
          <p:cNvPr id="470019" name="Rectangle 3"/>
          <p:cNvSpPr>
            <a:spLocks noGrp="1" noChangeArrowheads="1"/>
          </p:cNvSpPr>
          <p:nvPr>
            <p:ph type="body" idx="1"/>
          </p:nvPr>
        </p:nvSpPr>
        <p:spPr>
          <a:xfrm>
            <a:off x="685800" y="4416425"/>
            <a:ext cx="5486400" cy="4183063"/>
          </a:xfrm>
        </p:spPr>
        <p:txBody>
          <a:bodyPr/>
          <a:lstStyle/>
          <a:p>
            <a:r>
              <a:rPr lang="en-US"/>
              <a:t>We need to identify which domain is the primary domain and which is the secondary domain that each process is involved in.  So in the case of the IT Governance domain for AI6 or Manage Change, the primary is Value Delivery, the secondary is Resource Management. For every process the primary and secondary domains is defined. </a:t>
            </a:r>
          </a:p>
        </p:txBody>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6"/>
          <p:cNvSpPr>
            <a:spLocks noGrp="1" noChangeArrowheads="1"/>
          </p:cNvSpPr>
          <p:nvPr>
            <p:ph type="ftr" sz="quarter" idx="4"/>
          </p:nvPr>
        </p:nvSpPr>
        <p:spPr>
          <a:ln/>
        </p:spPr>
        <p:txBody>
          <a:bodyPr/>
          <a:lstStyle/>
          <a:p>
            <a:r>
              <a:rPr lang="en-US"/>
              <a:t>©2009 ISACA/ITGI. All rights reserved.</a:t>
            </a:r>
          </a:p>
        </p:txBody>
      </p:sp>
      <p:sp>
        <p:nvSpPr>
          <p:cNvPr id="7" name="Rectangle 7"/>
          <p:cNvSpPr>
            <a:spLocks noGrp="1" noChangeArrowheads="1"/>
          </p:cNvSpPr>
          <p:nvPr>
            <p:ph type="sldNum" sz="quarter" idx="5"/>
          </p:nvPr>
        </p:nvSpPr>
        <p:spPr>
          <a:ln/>
        </p:spPr>
        <p:txBody>
          <a:bodyPr/>
          <a:lstStyle/>
          <a:p>
            <a:fld id="{D72F0448-9898-4365-AFE1-0CC75ECD6531}" type="slidenum">
              <a:rPr lang="en-US"/>
              <a:pPr/>
              <a:t>44</a:t>
            </a:fld>
            <a:endParaRPr lang="en-US"/>
          </a:p>
        </p:txBody>
      </p:sp>
      <p:sp>
        <p:nvSpPr>
          <p:cNvPr id="472066" name="Rectangle 2"/>
          <p:cNvSpPr>
            <a:spLocks noChangeArrowheads="1" noTextEdit="1"/>
          </p:cNvSpPr>
          <p:nvPr>
            <p:ph type="sldImg"/>
          </p:nvPr>
        </p:nvSpPr>
        <p:spPr>
          <a:xfrm>
            <a:off x="1104900" y="696913"/>
            <a:ext cx="4648200" cy="3486150"/>
          </a:xfrm>
          <a:ln/>
        </p:spPr>
      </p:sp>
      <p:sp>
        <p:nvSpPr>
          <p:cNvPr id="472067" name="Rectangle 3"/>
          <p:cNvSpPr>
            <a:spLocks noGrp="1" noChangeArrowheads="1"/>
          </p:cNvSpPr>
          <p:nvPr>
            <p:ph type="body" idx="1"/>
          </p:nvPr>
        </p:nvSpPr>
        <p:spPr>
          <a:xfrm>
            <a:off x="685800" y="4416425"/>
            <a:ext cx="5486400" cy="4183063"/>
          </a:xfrm>
        </p:spPr>
        <p:txBody>
          <a:bodyPr/>
          <a:lstStyle/>
          <a:p>
            <a:r>
              <a:rPr lang="en-US"/>
              <a:t>And of course, Control Objectives. As you can see in the Detailed Control Objectives there are a number of steps that are critical to each change or each process.</a:t>
            </a:r>
          </a:p>
          <a:p>
            <a:r>
              <a:rPr lang="en-US"/>
              <a:t>So here if you go to AI6.5, one of the steps, which we all know is common sense, is Change Closure and Documentation. One of the things we need to do is ensure that change closure and documentation is produced. A logical step in the management of change – in what we’ve done in the development of COBIT – is documented these logical steps so that young players in this area cannot fall through the traps.</a:t>
            </a:r>
          </a:p>
        </p:txBody>
      </p:sp>
    </p:spTree>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6"/>
          <p:cNvSpPr>
            <a:spLocks noGrp="1" noChangeArrowheads="1"/>
          </p:cNvSpPr>
          <p:nvPr>
            <p:ph type="ftr" sz="quarter" idx="4"/>
          </p:nvPr>
        </p:nvSpPr>
        <p:spPr>
          <a:ln/>
        </p:spPr>
        <p:txBody>
          <a:bodyPr/>
          <a:lstStyle/>
          <a:p>
            <a:r>
              <a:rPr lang="en-US"/>
              <a:t>©2009 ISACA/ITGI. All rights reserved.</a:t>
            </a:r>
          </a:p>
        </p:txBody>
      </p:sp>
      <p:sp>
        <p:nvSpPr>
          <p:cNvPr id="7" name="Rectangle 7"/>
          <p:cNvSpPr>
            <a:spLocks noGrp="1" noChangeArrowheads="1"/>
          </p:cNvSpPr>
          <p:nvPr>
            <p:ph type="sldNum" sz="quarter" idx="5"/>
          </p:nvPr>
        </p:nvSpPr>
        <p:spPr>
          <a:ln/>
        </p:spPr>
        <p:txBody>
          <a:bodyPr/>
          <a:lstStyle/>
          <a:p>
            <a:fld id="{901F3FA5-9173-421F-9A53-9416E932C3C3}" type="slidenum">
              <a:rPr lang="en-US"/>
              <a:pPr/>
              <a:t>45</a:t>
            </a:fld>
            <a:endParaRPr lang="en-US"/>
          </a:p>
        </p:txBody>
      </p:sp>
      <p:sp>
        <p:nvSpPr>
          <p:cNvPr id="474114" name="Rectangle 2"/>
          <p:cNvSpPr>
            <a:spLocks noChangeArrowheads="1" noTextEdit="1"/>
          </p:cNvSpPr>
          <p:nvPr>
            <p:ph type="sldImg"/>
          </p:nvPr>
        </p:nvSpPr>
        <p:spPr>
          <a:xfrm>
            <a:off x="1104900" y="696913"/>
            <a:ext cx="4648200" cy="3486150"/>
          </a:xfrm>
          <a:ln/>
        </p:spPr>
      </p:sp>
      <p:sp>
        <p:nvSpPr>
          <p:cNvPr id="474115" name="Rectangle 3"/>
          <p:cNvSpPr>
            <a:spLocks noGrp="1" noChangeArrowheads="1"/>
          </p:cNvSpPr>
          <p:nvPr>
            <p:ph type="body" idx="1"/>
          </p:nvPr>
        </p:nvSpPr>
        <p:spPr>
          <a:xfrm>
            <a:off x="685800" y="4416425"/>
            <a:ext cx="5486400" cy="4183063"/>
          </a:xfrm>
        </p:spPr>
        <p:txBody>
          <a:bodyPr/>
          <a:lstStyle/>
          <a:p>
            <a:r>
              <a:rPr lang="en-US"/>
              <a:t>So going to Management Guidelines…</a:t>
            </a:r>
          </a:p>
        </p:txBody>
      </p:sp>
    </p:spTree>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6"/>
          <p:cNvSpPr>
            <a:spLocks noGrp="1" noChangeArrowheads="1"/>
          </p:cNvSpPr>
          <p:nvPr>
            <p:ph type="ftr" sz="quarter" idx="4"/>
          </p:nvPr>
        </p:nvSpPr>
        <p:spPr>
          <a:ln/>
        </p:spPr>
        <p:txBody>
          <a:bodyPr/>
          <a:lstStyle/>
          <a:p>
            <a:r>
              <a:rPr lang="en-US"/>
              <a:t>©2009 ISACA/ITGI. All rights reserved.</a:t>
            </a:r>
          </a:p>
        </p:txBody>
      </p:sp>
      <p:sp>
        <p:nvSpPr>
          <p:cNvPr id="7" name="Rectangle 7"/>
          <p:cNvSpPr>
            <a:spLocks noGrp="1" noChangeArrowheads="1"/>
          </p:cNvSpPr>
          <p:nvPr>
            <p:ph type="sldNum" sz="quarter" idx="5"/>
          </p:nvPr>
        </p:nvSpPr>
        <p:spPr>
          <a:ln/>
        </p:spPr>
        <p:txBody>
          <a:bodyPr/>
          <a:lstStyle/>
          <a:p>
            <a:fld id="{CF30638E-0263-4B5B-ACE6-C04920F09D0B}" type="slidenum">
              <a:rPr lang="en-US"/>
              <a:pPr/>
              <a:t>46</a:t>
            </a:fld>
            <a:endParaRPr lang="en-US"/>
          </a:p>
        </p:txBody>
      </p:sp>
      <p:sp>
        <p:nvSpPr>
          <p:cNvPr id="476162" name="Rectangle 2"/>
          <p:cNvSpPr>
            <a:spLocks noChangeArrowheads="1" noTextEdit="1"/>
          </p:cNvSpPr>
          <p:nvPr>
            <p:ph type="sldImg"/>
          </p:nvPr>
        </p:nvSpPr>
        <p:spPr>
          <a:xfrm>
            <a:off x="1104900" y="696913"/>
            <a:ext cx="4648200" cy="3486150"/>
          </a:xfrm>
          <a:ln/>
        </p:spPr>
      </p:sp>
      <p:sp>
        <p:nvSpPr>
          <p:cNvPr id="476163" name="Rectangle 3"/>
          <p:cNvSpPr>
            <a:spLocks noGrp="1" noChangeArrowheads="1"/>
          </p:cNvSpPr>
          <p:nvPr>
            <p:ph type="body" idx="1"/>
          </p:nvPr>
        </p:nvSpPr>
        <p:spPr>
          <a:xfrm>
            <a:off x="685800" y="4416425"/>
            <a:ext cx="5486400" cy="4183063"/>
          </a:xfrm>
        </p:spPr>
        <p:txBody>
          <a:bodyPr/>
          <a:lstStyle/>
          <a:p>
            <a:r>
              <a:rPr lang="en-US"/>
              <a:t>Management Guidelines go into even more detail to help you manage the processes that we’ve talked about.</a:t>
            </a:r>
          </a:p>
          <a:p>
            <a:r>
              <a:rPr lang="en-US"/>
              <a:t>So here in front of you, you can see the page for AI6 Manage Changes. And we’ll just split out to each of the areas and talk about them a little bit more.</a:t>
            </a:r>
          </a:p>
        </p:txBody>
      </p:sp>
    </p:spTree>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6"/>
          <p:cNvSpPr>
            <a:spLocks noGrp="1" noChangeArrowheads="1"/>
          </p:cNvSpPr>
          <p:nvPr>
            <p:ph type="ftr" sz="quarter" idx="4"/>
          </p:nvPr>
        </p:nvSpPr>
        <p:spPr>
          <a:ln/>
        </p:spPr>
        <p:txBody>
          <a:bodyPr/>
          <a:lstStyle/>
          <a:p>
            <a:r>
              <a:rPr lang="en-US"/>
              <a:t>©2009 ISACA/ITGI. All rights reserved.</a:t>
            </a:r>
          </a:p>
        </p:txBody>
      </p:sp>
      <p:sp>
        <p:nvSpPr>
          <p:cNvPr id="7" name="Rectangle 7"/>
          <p:cNvSpPr>
            <a:spLocks noGrp="1" noChangeArrowheads="1"/>
          </p:cNvSpPr>
          <p:nvPr>
            <p:ph type="sldNum" sz="quarter" idx="5"/>
          </p:nvPr>
        </p:nvSpPr>
        <p:spPr>
          <a:ln/>
        </p:spPr>
        <p:txBody>
          <a:bodyPr/>
          <a:lstStyle/>
          <a:p>
            <a:fld id="{DF6849F4-1DE5-40F1-90D4-744CECFD6D04}" type="slidenum">
              <a:rPr lang="en-US"/>
              <a:pPr/>
              <a:t>47</a:t>
            </a:fld>
            <a:endParaRPr lang="en-US"/>
          </a:p>
        </p:txBody>
      </p:sp>
      <p:sp>
        <p:nvSpPr>
          <p:cNvPr id="478210" name="Rectangle 1026"/>
          <p:cNvSpPr>
            <a:spLocks noChangeArrowheads="1" noTextEdit="1"/>
          </p:cNvSpPr>
          <p:nvPr>
            <p:ph type="sldImg"/>
          </p:nvPr>
        </p:nvSpPr>
        <p:spPr>
          <a:xfrm>
            <a:off x="1104900" y="696913"/>
            <a:ext cx="4648200" cy="3486150"/>
          </a:xfrm>
          <a:ln/>
        </p:spPr>
      </p:sp>
      <p:sp>
        <p:nvSpPr>
          <p:cNvPr id="478211" name="Rectangle 1027"/>
          <p:cNvSpPr>
            <a:spLocks noGrp="1" noChangeArrowheads="1"/>
          </p:cNvSpPr>
          <p:nvPr>
            <p:ph type="body" idx="1"/>
          </p:nvPr>
        </p:nvSpPr>
        <p:spPr>
          <a:xfrm>
            <a:off x="685800" y="4416425"/>
            <a:ext cx="5486400" cy="4183063"/>
          </a:xfrm>
        </p:spPr>
        <p:txBody>
          <a:bodyPr/>
          <a:lstStyle/>
          <a:p>
            <a:r>
              <a:rPr lang="en-US"/>
              <a:t>First, we have our Input-output Matrix. This is one of the key metrics that I love about COBIT. It will show you which of the processes the inputs come from and where the outputs go to. It really helps you, as you might want to do a limited COBIT implementation. Understand what inputs and outputs you need, where they go and ensure that you’ve got the right things going to the right processes.</a:t>
            </a:r>
          </a:p>
        </p:txBody>
      </p:sp>
    </p:spTree>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6"/>
          <p:cNvSpPr>
            <a:spLocks noGrp="1" noChangeArrowheads="1"/>
          </p:cNvSpPr>
          <p:nvPr>
            <p:ph type="ftr" sz="quarter" idx="4"/>
          </p:nvPr>
        </p:nvSpPr>
        <p:spPr>
          <a:ln/>
        </p:spPr>
        <p:txBody>
          <a:bodyPr/>
          <a:lstStyle/>
          <a:p>
            <a:r>
              <a:rPr lang="en-US"/>
              <a:t>©2009 ISACA/ITGI. All rights reserved.</a:t>
            </a:r>
          </a:p>
        </p:txBody>
      </p:sp>
      <p:sp>
        <p:nvSpPr>
          <p:cNvPr id="7" name="Rectangle 7"/>
          <p:cNvSpPr>
            <a:spLocks noGrp="1" noChangeArrowheads="1"/>
          </p:cNvSpPr>
          <p:nvPr>
            <p:ph type="sldNum" sz="quarter" idx="5"/>
          </p:nvPr>
        </p:nvSpPr>
        <p:spPr>
          <a:ln/>
        </p:spPr>
        <p:txBody>
          <a:bodyPr/>
          <a:lstStyle/>
          <a:p>
            <a:fld id="{3F7E3A76-6EBF-46AE-B311-D0C64C3498A4}" type="slidenum">
              <a:rPr lang="en-US"/>
              <a:pPr/>
              <a:t>48</a:t>
            </a:fld>
            <a:endParaRPr lang="en-US"/>
          </a:p>
        </p:txBody>
      </p:sp>
      <p:sp>
        <p:nvSpPr>
          <p:cNvPr id="592898" name="Rectangle 2"/>
          <p:cNvSpPr>
            <a:spLocks noChangeArrowheads="1" noTextEdit="1"/>
          </p:cNvSpPr>
          <p:nvPr>
            <p:ph type="sldImg"/>
          </p:nvPr>
        </p:nvSpPr>
        <p:spPr>
          <a:xfrm>
            <a:off x="1092200" y="685800"/>
            <a:ext cx="4673600" cy="3505200"/>
          </a:xfrm>
          <a:ln/>
        </p:spPr>
      </p:sp>
      <p:sp>
        <p:nvSpPr>
          <p:cNvPr id="592899" name="Rectangle 3"/>
          <p:cNvSpPr>
            <a:spLocks noGrp="1" noChangeArrowheads="1"/>
          </p:cNvSpPr>
          <p:nvPr>
            <p:ph type="body" idx="1"/>
          </p:nvPr>
        </p:nvSpPr>
        <p:spPr>
          <a:xfrm>
            <a:off x="893763" y="4419600"/>
            <a:ext cx="5070475" cy="4191000"/>
          </a:xfrm>
        </p:spPr>
        <p:txBody>
          <a:bodyPr/>
          <a:lstStyle/>
          <a:p>
            <a:endParaRPr lang="en-US"/>
          </a:p>
        </p:txBody>
      </p:sp>
    </p:spTree>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6"/>
          <p:cNvSpPr>
            <a:spLocks noGrp="1" noChangeArrowheads="1"/>
          </p:cNvSpPr>
          <p:nvPr>
            <p:ph type="ftr" sz="quarter" idx="4"/>
          </p:nvPr>
        </p:nvSpPr>
        <p:spPr>
          <a:ln/>
        </p:spPr>
        <p:txBody>
          <a:bodyPr/>
          <a:lstStyle/>
          <a:p>
            <a:r>
              <a:rPr lang="en-US"/>
              <a:t>©2009 ISACA/ITGI. All rights reserved.</a:t>
            </a:r>
          </a:p>
        </p:txBody>
      </p:sp>
      <p:sp>
        <p:nvSpPr>
          <p:cNvPr id="7" name="Rectangle 7"/>
          <p:cNvSpPr>
            <a:spLocks noGrp="1" noChangeArrowheads="1"/>
          </p:cNvSpPr>
          <p:nvPr>
            <p:ph type="sldNum" sz="quarter" idx="5"/>
          </p:nvPr>
        </p:nvSpPr>
        <p:spPr>
          <a:ln/>
        </p:spPr>
        <p:txBody>
          <a:bodyPr/>
          <a:lstStyle/>
          <a:p>
            <a:fld id="{3D13911A-9F49-42CB-992F-5112D75DF4EC}" type="slidenum">
              <a:rPr lang="en-US"/>
              <a:pPr/>
              <a:t>49</a:t>
            </a:fld>
            <a:endParaRPr lang="en-US"/>
          </a:p>
        </p:txBody>
      </p:sp>
      <p:sp>
        <p:nvSpPr>
          <p:cNvPr id="480258" name="Rectangle 2"/>
          <p:cNvSpPr>
            <a:spLocks noChangeArrowheads="1" noTextEdit="1"/>
          </p:cNvSpPr>
          <p:nvPr>
            <p:ph type="sldImg"/>
          </p:nvPr>
        </p:nvSpPr>
        <p:spPr>
          <a:xfrm>
            <a:off x="1104900" y="696913"/>
            <a:ext cx="4648200" cy="3486150"/>
          </a:xfrm>
          <a:ln/>
        </p:spPr>
      </p:sp>
      <p:sp>
        <p:nvSpPr>
          <p:cNvPr id="480259" name="Rectangle 3"/>
          <p:cNvSpPr>
            <a:spLocks noGrp="1" noChangeArrowheads="1"/>
          </p:cNvSpPr>
          <p:nvPr>
            <p:ph type="body" idx="1"/>
          </p:nvPr>
        </p:nvSpPr>
        <p:spPr>
          <a:xfrm>
            <a:off x="685800" y="4416425"/>
            <a:ext cx="5486400" cy="4183063"/>
          </a:xfrm>
        </p:spPr>
        <p:txBody>
          <a:bodyPr/>
          <a:lstStyle/>
          <a:p>
            <a:r>
              <a:rPr lang="en-US"/>
              <a:t>As you manage the life cycle of a change, you’re going to see that there’s often interdependencies between the various processes as detailed within the input and outputs.  The inputs may come from a number of processes and outputs may be transferred to another number of processes.  This provides a guide for the user to know where the interdependencies are, as well as providing an excellent guide for which processes to utilise.</a:t>
            </a:r>
          </a:p>
        </p:txBody>
      </p:sp>
    </p:spTree>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6"/>
          <p:cNvSpPr>
            <a:spLocks noGrp="1" noChangeArrowheads="1"/>
          </p:cNvSpPr>
          <p:nvPr>
            <p:ph type="ftr" sz="quarter" idx="4"/>
          </p:nvPr>
        </p:nvSpPr>
        <p:spPr>
          <a:ln/>
        </p:spPr>
        <p:txBody>
          <a:bodyPr/>
          <a:lstStyle/>
          <a:p>
            <a:r>
              <a:rPr lang="en-US"/>
              <a:t>©2009 ISACA/ITGI. All rights reserved.</a:t>
            </a:r>
          </a:p>
        </p:txBody>
      </p:sp>
      <p:sp>
        <p:nvSpPr>
          <p:cNvPr id="7" name="Rectangle 7"/>
          <p:cNvSpPr>
            <a:spLocks noGrp="1" noChangeArrowheads="1"/>
          </p:cNvSpPr>
          <p:nvPr>
            <p:ph type="sldNum" sz="quarter" idx="5"/>
          </p:nvPr>
        </p:nvSpPr>
        <p:spPr>
          <a:ln/>
        </p:spPr>
        <p:txBody>
          <a:bodyPr/>
          <a:lstStyle/>
          <a:p>
            <a:fld id="{48643622-2A11-4784-B232-2FFA48E7CBDF}" type="slidenum">
              <a:rPr lang="en-US"/>
              <a:pPr/>
              <a:t>50</a:t>
            </a:fld>
            <a:endParaRPr lang="en-US"/>
          </a:p>
        </p:txBody>
      </p:sp>
      <p:sp>
        <p:nvSpPr>
          <p:cNvPr id="482306" name="Rectangle 2"/>
          <p:cNvSpPr>
            <a:spLocks noChangeArrowheads="1" noTextEdit="1"/>
          </p:cNvSpPr>
          <p:nvPr>
            <p:ph type="sldImg"/>
          </p:nvPr>
        </p:nvSpPr>
        <p:spPr>
          <a:xfrm>
            <a:off x="1104900" y="696913"/>
            <a:ext cx="4648200" cy="3486150"/>
          </a:xfrm>
          <a:ln/>
        </p:spPr>
      </p:sp>
      <p:sp>
        <p:nvSpPr>
          <p:cNvPr id="482307" name="Rectangle 3"/>
          <p:cNvSpPr>
            <a:spLocks noGrp="1" noChangeArrowheads="1"/>
          </p:cNvSpPr>
          <p:nvPr>
            <p:ph type="body" idx="1"/>
          </p:nvPr>
        </p:nvSpPr>
        <p:spPr>
          <a:xfrm>
            <a:off x="685800" y="4416425"/>
            <a:ext cx="5486400" cy="4183063"/>
          </a:xfrm>
        </p:spPr>
        <p:txBody>
          <a:bodyPr/>
          <a:lstStyle/>
          <a:p>
            <a:r>
              <a:rPr lang="en-US"/>
              <a:t>RACI Charts are another key area of COBIT identifying who in the organization is Responsible, Accountable, Consulted and Informed. </a:t>
            </a:r>
          </a:p>
        </p:txBody>
      </p:sp>
    </p:spTree>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6"/>
          <p:cNvSpPr>
            <a:spLocks noGrp="1" noChangeArrowheads="1"/>
          </p:cNvSpPr>
          <p:nvPr>
            <p:ph type="ftr" sz="quarter" idx="4"/>
          </p:nvPr>
        </p:nvSpPr>
        <p:spPr>
          <a:ln/>
        </p:spPr>
        <p:txBody>
          <a:bodyPr/>
          <a:lstStyle/>
          <a:p>
            <a:r>
              <a:rPr lang="en-US"/>
              <a:t>©2009 ISACA/ITGI. All rights reserved.</a:t>
            </a:r>
          </a:p>
        </p:txBody>
      </p:sp>
      <p:sp>
        <p:nvSpPr>
          <p:cNvPr id="7" name="Rectangle 7"/>
          <p:cNvSpPr>
            <a:spLocks noGrp="1" noChangeArrowheads="1"/>
          </p:cNvSpPr>
          <p:nvPr>
            <p:ph type="sldNum" sz="quarter" idx="5"/>
          </p:nvPr>
        </p:nvSpPr>
        <p:spPr>
          <a:ln/>
        </p:spPr>
        <p:txBody>
          <a:bodyPr/>
          <a:lstStyle/>
          <a:p>
            <a:fld id="{6CE519EB-BCE1-424F-823F-E06DA1418957}" type="slidenum">
              <a:rPr lang="en-US"/>
              <a:pPr/>
              <a:t>51</a:t>
            </a:fld>
            <a:endParaRPr lang="en-US"/>
          </a:p>
        </p:txBody>
      </p:sp>
      <p:sp>
        <p:nvSpPr>
          <p:cNvPr id="590850" name="Rectangle 2"/>
          <p:cNvSpPr>
            <a:spLocks noChangeArrowheads="1" noTextEdit="1"/>
          </p:cNvSpPr>
          <p:nvPr>
            <p:ph type="sldImg"/>
          </p:nvPr>
        </p:nvSpPr>
        <p:spPr>
          <a:xfrm>
            <a:off x="1092200" y="685800"/>
            <a:ext cx="4673600" cy="3505200"/>
          </a:xfrm>
          <a:ln/>
        </p:spPr>
      </p:sp>
      <p:sp>
        <p:nvSpPr>
          <p:cNvPr id="590851" name="Rectangle 3"/>
          <p:cNvSpPr>
            <a:spLocks noGrp="1" noChangeArrowheads="1"/>
          </p:cNvSpPr>
          <p:nvPr>
            <p:ph type="body" idx="1"/>
          </p:nvPr>
        </p:nvSpPr>
        <p:spPr>
          <a:xfrm>
            <a:off x="893763" y="4419600"/>
            <a:ext cx="5070475" cy="4191000"/>
          </a:xfrm>
        </p:spPr>
        <p:txBody>
          <a:bodyPr/>
          <a:lstStyle/>
          <a:p>
            <a:endParaRPr lang="en-US"/>
          </a:p>
        </p:txBody>
      </p:sp>
    </p:spTree>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6"/>
          <p:cNvSpPr>
            <a:spLocks noGrp="1" noChangeArrowheads="1"/>
          </p:cNvSpPr>
          <p:nvPr>
            <p:ph type="ftr" sz="quarter" idx="4"/>
          </p:nvPr>
        </p:nvSpPr>
        <p:spPr>
          <a:ln/>
        </p:spPr>
        <p:txBody>
          <a:bodyPr/>
          <a:lstStyle/>
          <a:p>
            <a:r>
              <a:rPr lang="en-US"/>
              <a:t>©2009 ISACA/ITGI. All rights reserved.</a:t>
            </a:r>
          </a:p>
        </p:txBody>
      </p:sp>
      <p:sp>
        <p:nvSpPr>
          <p:cNvPr id="7" name="Rectangle 7"/>
          <p:cNvSpPr>
            <a:spLocks noGrp="1" noChangeArrowheads="1"/>
          </p:cNvSpPr>
          <p:nvPr>
            <p:ph type="sldNum" sz="quarter" idx="5"/>
          </p:nvPr>
        </p:nvSpPr>
        <p:spPr>
          <a:ln/>
        </p:spPr>
        <p:txBody>
          <a:bodyPr/>
          <a:lstStyle/>
          <a:p>
            <a:fld id="{EBEF00BE-95D0-4021-B234-471EAFDE9389}" type="slidenum">
              <a:rPr lang="en-US"/>
              <a:pPr/>
              <a:t>52</a:t>
            </a:fld>
            <a:endParaRPr lang="en-US"/>
          </a:p>
        </p:txBody>
      </p:sp>
      <p:sp>
        <p:nvSpPr>
          <p:cNvPr id="484354" name="Rectangle 2"/>
          <p:cNvSpPr>
            <a:spLocks noChangeArrowheads="1" noTextEdit="1"/>
          </p:cNvSpPr>
          <p:nvPr>
            <p:ph type="sldImg"/>
          </p:nvPr>
        </p:nvSpPr>
        <p:spPr>
          <a:xfrm>
            <a:off x="1104900" y="696913"/>
            <a:ext cx="4648200" cy="3486150"/>
          </a:xfrm>
          <a:ln/>
        </p:spPr>
      </p:sp>
      <p:sp>
        <p:nvSpPr>
          <p:cNvPr id="484355" name="Rectangle 3"/>
          <p:cNvSpPr>
            <a:spLocks noGrp="1" noChangeArrowheads="1"/>
          </p:cNvSpPr>
          <p:nvPr>
            <p:ph type="body" idx="1"/>
          </p:nvPr>
        </p:nvSpPr>
        <p:spPr>
          <a:xfrm>
            <a:off x="685800" y="4416425"/>
            <a:ext cx="5486400" cy="4183063"/>
          </a:xfrm>
        </p:spPr>
        <p:txBody>
          <a:bodyPr/>
          <a:lstStyle/>
          <a:p>
            <a:r>
              <a:rPr lang="en-US"/>
              <a:t>The RACI Charts in the guidance are built on a standard organizational chart, a number of typical process activities and who is accountable, consulted, responsible and informed for each. Each process has a number of activities and the chart then maps to the RACI. </a:t>
            </a:r>
          </a:p>
        </p:txBody>
      </p:sp>
    </p:spTree>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6"/>
          <p:cNvSpPr>
            <a:spLocks noGrp="1" noChangeArrowheads="1"/>
          </p:cNvSpPr>
          <p:nvPr>
            <p:ph type="ftr" sz="quarter" idx="4"/>
          </p:nvPr>
        </p:nvSpPr>
        <p:spPr>
          <a:ln/>
        </p:spPr>
        <p:txBody>
          <a:bodyPr/>
          <a:lstStyle/>
          <a:p>
            <a:r>
              <a:rPr lang="en-US"/>
              <a:t>©2009 ISACA/ITGI. All rights reserved.</a:t>
            </a:r>
          </a:p>
        </p:txBody>
      </p:sp>
      <p:sp>
        <p:nvSpPr>
          <p:cNvPr id="7" name="Rectangle 7"/>
          <p:cNvSpPr>
            <a:spLocks noGrp="1" noChangeArrowheads="1"/>
          </p:cNvSpPr>
          <p:nvPr>
            <p:ph type="sldNum" sz="quarter" idx="5"/>
          </p:nvPr>
        </p:nvSpPr>
        <p:spPr>
          <a:ln/>
        </p:spPr>
        <p:txBody>
          <a:bodyPr/>
          <a:lstStyle/>
          <a:p>
            <a:fld id="{1544CFEC-DA9A-4AC7-9F81-4D1D29FCE0C3}" type="slidenum">
              <a:rPr lang="en-US"/>
              <a:pPr/>
              <a:t>53</a:t>
            </a:fld>
            <a:endParaRPr lang="en-US"/>
          </a:p>
        </p:txBody>
      </p:sp>
      <p:sp>
        <p:nvSpPr>
          <p:cNvPr id="486402" name="Rectangle 2"/>
          <p:cNvSpPr>
            <a:spLocks noChangeArrowheads="1" noTextEdit="1"/>
          </p:cNvSpPr>
          <p:nvPr>
            <p:ph type="sldImg"/>
          </p:nvPr>
        </p:nvSpPr>
        <p:spPr>
          <a:xfrm>
            <a:off x="1104900" y="696913"/>
            <a:ext cx="4648200" cy="3486150"/>
          </a:xfrm>
          <a:ln/>
        </p:spPr>
      </p:sp>
      <p:sp>
        <p:nvSpPr>
          <p:cNvPr id="486403" name="Rectangle 3"/>
          <p:cNvSpPr>
            <a:spLocks noGrp="1" noChangeArrowheads="1"/>
          </p:cNvSpPr>
          <p:nvPr>
            <p:ph type="body" idx="1"/>
          </p:nvPr>
        </p:nvSpPr>
        <p:spPr>
          <a:xfrm>
            <a:off x="685800" y="4416425"/>
            <a:ext cx="5486400" cy="4183063"/>
          </a:xfrm>
        </p:spPr>
        <p:txBody>
          <a:bodyPr/>
          <a:lstStyle/>
          <a:p>
            <a:r>
              <a:rPr lang="en-US"/>
              <a:t>The Goals and Metrics are a key aspect of COBIT. There are IT Goals, there are Process Goals, and there are Activities and Activity Goals.</a:t>
            </a:r>
          </a:p>
          <a:p>
            <a:r>
              <a:rPr lang="en-US"/>
              <a:t>Each of these are dependent on each other and each define metrics at which you can manage to. It’s key that you measure and manage these aspects so you ensure you are delivering the value you’ve talked about. And of course, to live in an IT governance environment you have to have measurements that make sense.</a:t>
            </a:r>
          </a:p>
        </p:txBody>
      </p:sp>
    </p:spTree>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6"/>
          <p:cNvSpPr>
            <a:spLocks noGrp="1" noChangeArrowheads="1"/>
          </p:cNvSpPr>
          <p:nvPr>
            <p:ph type="ftr" sz="quarter" idx="4"/>
          </p:nvPr>
        </p:nvSpPr>
        <p:spPr>
          <a:ln/>
        </p:spPr>
        <p:txBody>
          <a:bodyPr/>
          <a:lstStyle/>
          <a:p>
            <a:r>
              <a:rPr lang="en-US"/>
              <a:t>©2009 ISACA/ITGI. All rights reserved.</a:t>
            </a:r>
          </a:p>
        </p:txBody>
      </p:sp>
      <p:sp>
        <p:nvSpPr>
          <p:cNvPr id="7" name="Rectangle 7"/>
          <p:cNvSpPr>
            <a:spLocks noGrp="1" noChangeArrowheads="1"/>
          </p:cNvSpPr>
          <p:nvPr>
            <p:ph type="sldNum" sz="quarter" idx="5"/>
          </p:nvPr>
        </p:nvSpPr>
        <p:spPr>
          <a:ln/>
        </p:spPr>
        <p:txBody>
          <a:bodyPr/>
          <a:lstStyle/>
          <a:p>
            <a:fld id="{F639DB66-1258-40A1-A1F2-88386100B373}" type="slidenum">
              <a:rPr lang="en-US"/>
              <a:pPr/>
              <a:t>54</a:t>
            </a:fld>
            <a:endParaRPr lang="en-US"/>
          </a:p>
        </p:txBody>
      </p:sp>
      <p:sp>
        <p:nvSpPr>
          <p:cNvPr id="594946" name="Rectangle 2"/>
          <p:cNvSpPr>
            <a:spLocks noChangeArrowheads="1" noTextEdit="1"/>
          </p:cNvSpPr>
          <p:nvPr>
            <p:ph type="sldImg"/>
          </p:nvPr>
        </p:nvSpPr>
        <p:spPr>
          <a:xfrm>
            <a:off x="1104900" y="696913"/>
            <a:ext cx="4648200" cy="3486150"/>
          </a:xfrm>
          <a:ln/>
        </p:spPr>
      </p:sp>
      <p:sp>
        <p:nvSpPr>
          <p:cNvPr id="594947" name="Rectangle 3"/>
          <p:cNvSpPr>
            <a:spLocks noGrp="1" noChangeArrowheads="1"/>
          </p:cNvSpPr>
          <p:nvPr>
            <p:ph type="body" idx="1"/>
          </p:nvPr>
        </p:nvSpPr>
        <p:spPr>
          <a:xfrm>
            <a:off x="914400" y="4416425"/>
            <a:ext cx="5029200" cy="4183063"/>
          </a:xfrm>
        </p:spPr>
        <p:txBody>
          <a:bodyPr/>
          <a:lstStyle/>
          <a:p>
            <a:endParaRPr lang="en-US"/>
          </a:p>
        </p:txBody>
      </p:sp>
    </p:spTree>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6"/>
          <p:cNvSpPr>
            <a:spLocks noGrp="1" noChangeArrowheads="1"/>
          </p:cNvSpPr>
          <p:nvPr>
            <p:ph type="ftr" sz="quarter" idx="4"/>
          </p:nvPr>
        </p:nvSpPr>
        <p:spPr>
          <a:ln/>
        </p:spPr>
        <p:txBody>
          <a:bodyPr/>
          <a:lstStyle/>
          <a:p>
            <a:r>
              <a:rPr lang="en-US"/>
              <a:t>©2009 ISACA/ITGI. All rights reserved.</a:t>
            </a:r>
          </a:p>
        </p:txBody>
      </p:sp>
      <p:sp>
        <p:nvSpPr>
          <p:cNvPr id="7" name="Rectangle 7"/>
          <p:cNvSpPr>
            <a:spLocks noGrp="1" noChangeArrowheads="1"/>
          </p:cNvSpPr>
          <p:nvPr>
            <p:ph type="sldNum" sz="quarter" idx="5"/>
          </p:nvPr>
        </p:nvSpPr>
        <p:spPr>
          <a:ln/>
        </p:spPr>
        <p:txBody>
          <a:bodyPr/>
          <a:lstStyle/>
          <a:p>
            <a:fld id="{E406F5D1-3CF4-41F9-BFEF-DD7A2EF82C8C}" type="slidenum">
              <a:rPr lang="en-US"/>
              <a:pPr/>
              <a:t>55</a:t>
            </a:fld>
            <a:endParaRPr lang="en-US"/>
          </a:p>
        </p:txBody>
      </p:sp>
      <p:sp>
        <p:nvSpPr>
          <p:cNvPr id="488450" name="Rectangle 2"/>
          <p:cNvSpPr>
            <a:spLocks noChangeArrowheads="1" noTextEdit="1"/>
          </p:cNvSpPr>
          <p:nvPr>
            <p:ph type="sldImg"/>
          </p:nvPr>
        </p:nvSpPr>
        <p:spPr>
          <a:xfrm>
            <a:off x="1104900" y="696913"/>
            <a:ext cx="4648200" cy="3486150"/>
          </a:xfrm>
          <a:ln/>
        </p:spPr>
      </p:sp>
      <p:sp>
        <p:nvSpPr>
          <p:cNvPr id="488451" name="Rectangle 3"/>
          <p:cNvSpPr>
            <a:spLocks noGrp="1" noChangeArrowheads="1"/>
          </p:cNvSpPr>
          <p:nvPr>
            <p:ph type="body" idx="1"/>
          </p:nvPr>
        </p:nvSpPr>
        <p:spPr>
          <a:xfrm>
            <a:off x="685800" y="4416425"/>
            <a:ext cx="5486400" cy="4183063"/>
          </a:xfrm>
        </p:spPr>
        <p:txBody>
          <a:bodyPr/>
          <a:lstStyle/>
          <a:p>
            <a:r>
              <a:rPr lang="en-US"/>
              <a:t>One of the most underused aspects of COBIT, but one of the appropriate aspects, is the Maturity Model.</a:t>
            </a:r>
          </a:p>
          <a:p>
            <a:r>
              <a:rPr lang="en-US"/>
              <a:t>Every process has a Maturity Model, and that Maturity Model delivers a statement of behaviors that represent the maturity level for each process.  The statement allows the user to quickly look through the maturity statements for the process and determine where you are and what activities represent the next level of maturity. </a:t>
            </a:r>
          </a:p>
          <a:p>
            <a:r>
              <a:rPr lang="en-US"/>
              <a:t>So for example, AI6, Manage Change, you can see where you are between zero and five very quickly.  You can determine what level you are currently at and what level you need to be at. . </a:t>
            </a:r>
          </a:p>
        </p:txBody>
      </p:sp>
    </p:spTree>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6"/>
          <p:cNvSpPr>
            <a:spLocks noGrp="1" noChangeArrowheads="1"/>
          </p:cNvSpPr>
          <p:nvPr>
            <p:ph type="ftr" sz="quarter" idx="4"/>
          </p:nvPr>
        </p:nvSpPr>
        <p:spPr>
          <a:ln/>
        </p:spPr>
        <p:txBody>
          <a:bodyPr/>
          <a:lstStyle/>
          <a:p>
            <a:r>
              <a:rPr lang="en-US"/>
              <a:t>©2009 ISACA/ITGI. All rights reserved.</a:t>
            </a:r>
          </a:p>
        </p:txBody>
      </p:sp>
      <p:sp>
        <p:nvSpPr>
          <p:cNvPr id="7" name="Rectangle 7"/>
          <p:cNvSpPr>
            <a:spLocks noGrp="1" noChangeArrowheads="1"/>
          </p:cNvSpPr>
          <p:nvPr>
            <p:ph type="sldNum" sz="quarter" idx="5"/>
          </p:nvPr>
        </p:nvSpPr>
        <p:spPr>
          <a:ln/>
        </p:spPr>
        <p:txBody>
          <a:bodyPr/>
          <a:lstStyle/>
          <a:p>
            <a:fld id="{319BD719-242B-4B23-9FC7-FD49F4218CB3}" type="slidenum">
              <a:rPr lang="en-US"/>
              <a:pPr/>
              <a:t>56</a:t>
            </a:fld>
            <a:endParaRPr lang="en-US"/>
          </a:p>
        </p:txBody>
      </p:sp>
      <p:sp>
        <p:nvSpPr>
          <p:cNvPr id="596994" name="Rectangle 2"/>
          <p:cNvSpPr>
            <a:spLocks noChangeArrowheads="1" noTextEdit="1"/>
          </p:cNvSpPr>
          <p:nvPr>
            <p:ph type="sldImg"/>
          </p:nvPr>
        </p:nvSpPr>
        <p:spPr>
          <a:xfrm>
            <a:off x="1104900" y="696913"/>
            <a:ext cx="4648200" cy="3486150"/>
          </a:xfrm>
          <a:ln/>
        </p:spPr>
      </p:sp>
      <p:sp>
        <p:nvSpPr>
          <p:cNvPr id="596995" name="Rectangle 3"/>
          <p:cNvSpPr>
            <a:spLocks noGrp="1" noChangeArrowheads="1"/>
          </p:cNvSpPr>
          <p:nvPr>
            <p:ph type="body" idx="1"/>
          </p:nvPr>
        </p:nvSpPr>
        <p:spPr>
          <a:xfrm>
            <a:off x="914400" y="4416425"/>
            <a:ext cx="5029200" cy="4183063"/>
          </a:xfrm>
        </p:spPr>
        <p:txBody>
          <a:bodyPr/>
          <a:lstStyle/>
          <a:p>
            <a:endParaRPr lang="en-US"/>
          </a:p>
        </p:txBody>
      </p:sp>
    </p:spTree>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6"/>
          <p:cNvSpPr>
            <a:spLocks noGrp="1" noChangeArrowheads="1"/>
          </p:cNvSpPr>
          <p:nvPr>
            <p:ph type="ftr" sz="quarter" idx="4"/>
          </p:nvPr>
        </p:nvSpPr>
        <p:spPr>
          <a:ln/>
        </p:spPr>
        <p:txBody>
          <a:bodyPr/>
          <a:lstStyle/>
          <a:p>
            <a:r>
              <a:rPr lang="en-US"/>
              <a:t>©2009 ISACA/ITGI. All rights reserved.</a:t>
            </a:r>
          </a:p>
        </p:txBody>
      </p:sp>
      <p:sp>
        <p:nvSpPr>
          <p:cNvPr id="7" name="Rectangle 7"/>
          <p:cNvSpPr>
            <a:spLocks noGrp="1" noChangeArrowheads="1"/>
          </p:cNvSpPr>
          <p:nvPr>
            <p:ph type="sldNum" sz="quarter" idx="5"/>
          </p:nvPr>
        </p:nvSpPr>
        <p:spPr>
          <a:ln/>
        </p:spPr>
        <p:txBody>
          <a:bodyPr/>
          <a:lstStyle/>
          <a:p>
            <a:fld id="{5633F114-B1D7-4556-9EE5-F84FD9EC3E0F}" type="slidenum">
              <a:rPr lang="en-US"/>
              <a:pPr/>
              <a:t>57</a:t>
            </a:fld>
            <a:endParaRPr lang="en-US"/>
          </a:p>
        </p:txBody>
      </p:sp>
      <p:sp>
        <p:nvSpPr>
          <p:cNvPr id="490498" name="Rectangle 2"/>
          <p:cNvSpPr>
            <a:spLocks noChangeArrowheads="1" noTextEdit="1"/>
          </p:cNvSpPr>
          <p:nvPr>
            <p:ph type="sldImg"/>
          </p:nvPr>
        </p:nvSpPr>
        <p:spPr>
          <a:xfrm>
            <a:off x="1104900" y="696913"/>
            <a:ext cx="4648200" cy="3486150"/>
          </a:xfrm>
          <a:ln/>
        </p:spPr>
      </p:sp>
      <p:sp>
        <p:nvSpPr>
          <p:cNvPr id="490499" name="Rectangle 3"/>
          <p:cNvSpPr>
            <a:spLocks noGrp="1" noChangeArrowheads="1"/>
          </p:cNvSpPr>
          <p:nvPr>
            <p:ph type="body" idx="1"/>
          </p:nvPr>
        </p:nvSpPr>
        <p:spPr>
          <a:xfrm>
            <a:off x="685800" y="4416425"/>
            <a:ext cx="5486400" cy="4183063"/>
          </a:xfrm>
        </p:spPr>
        <p:txBody>
          <a:bodyPr/>
          <a:lstStyle/>
          <a:p>
            <a:r>
              <a:rPr lang="en-US"/>
              <a:t>Now, a zero is non-existent of course. One is your initial, two is repeatable, right up to five, which is optimized. </a:t>
            </a:r>
          </a:p>
          <a:p>
            <a:r>
              <a:rPr lang="en-US"/>
              <a:t>Now you might ask why do we have a management level zero or non-existent? Well, one of the things I’ve learned is in some processes - in terms of management processes - there are just no controls at all. And with no controls at all, you have to basically say we are totally ignoring that particular management process.</a:t>
            </a:r>
          </a:p>
          <a:p>
            <a:r>
              <a:rPr lang="en-US"/>
              <a:t>As you go to a one, you have some ad hoc processes that are disorganized; two, maybe some regular patterns evolving; three, documented and communicated; four, monitored, measured or managed; and five you’re absolutely top class, best practice, everything’s followed, automated, totally managed, never have to worry about a thing.</a:t>
            </a:r>
          </a:p>
        </p:txBody>
      </p:sp>
    </p:spTree>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6"/>
          <p:cNvSpPr>
            <a:spLocks noGrp="1" noChangeArrowheads="1"/>
          </p:cNvSpPr>
          <p:nvPr>
            <p:ph type="ftr" sz="quarter" idx="4"/>
          </p:nvPr>
        </p:nvSpPr>
        <p:spPr>
          <a:ln/>
        </p:spPr>
        <p:txBody>
          <a:bodyPr/>
          <a:lstStyle/>
          <a:p>
            <a:r>
              <a:rPr lang="en-US"/>
              <a:t>©2009 ISACA/ITGI. All rights reserved.</a:t>
            </a:r>
          </a:p>
        </p:txBody>
      </p:sp>
      <p:sp>
        <p:nvSpPr>
          <p:cNvPr id="7" name="Rectangle 7"/>
          <p:cNvSpPr>
            <a:spLocks noGrp="1" noChangeArrowheads="1"/>
          </p:cNvSpPr>
          <p:nvPr>
            <p:ph type="sldNum" sz="quarter" idx="5"/>
          </p:nvPr>
        </p:nvSpPr>
        <p:spPr>
          <a:ln/>
        </p:spPr>
        <p:txBody>
          <a:bodyPr/>
          <a:lstStyle/>
          <a:p>
            <a:fld id="{7EF8E252-D017-42EF-95D7-33CB1F910950}" type="slidenum">
              <a:rPr lang="en-US"/>
              <a:pPr/>
              <a:t>58</a:t>
            </a:fld>
            <a:endParaRPr lang="en-US"/>
          </a:p>
        </p:txBody>
      </p:sp>
      <p:sp>
        <p:nvSpPr>
          <p:cNvPr id="492546" name="Rectangle 2"/>
          <p:cNvSpPr>
            <a:spLocks noChangeArrowheads="1" noTextEdit="1"/>
          </p:cNvSpPr>
          <p:nvPr>
            <p:ph type="sldImg"/>
          </p:nvPr>
        </p:nvSpPr>
        <p:spPr>
          <a:xfrm>
            <a:off x="1104900" y="696913"/>
            <a:ext cx="4648200" cy="3486150"/>
          </a:xfrm>
          <a:ln/>
        </p:spPr>
      </p:sp>
      <p:sp>
        <p:nvSpPr>
          <p:cNvPr id="492547" name="Rectangle 3"/>
          <p:cNvSpPr>
            <a:spLocks noGrp="1" noChangeArrowheads="1"/>
          </p:cNvSpPr>
          <p:nvPr>
            <p:ph type="body" idx="1"/>
          </p:nvPr>
        </p:nvSpPr>
        <p:spPr>
          <a:xfrm>
            <a:off x="685800" y="4416425"/>
            <a:ext cx="5486400" cy="4183063"/>
          </a:xfrm>
        </p:spPr>
        <p:txBody>
          <a:bodyPr/>
          <a:lstStyle/>
          <a:p>
            <a:r>
              <a:rPr lang="en-US"/>
              <a:t>So what are the Dimensions of Process Maturity in COBIT?</a:t>
            </a:r>
          </a:p>
          <a:p>
            <a:r>
              <a:rPr lang="en-US"/>
              <a:t>Well, we’ve captured six Domains: Awareness and Communication Policies, Standards and Procedures, Tools and Automations, Skills and Expertise, Responsibility and Accountability, and Goal Setting and Measurement.</a:t>
            </a:r>
          </a:p>
          <a:p>
            <a:r>
              <a:rPr lang="en-US"/>
              <a:t>You know, one of the things I like to tell people is how do you ensure consistent, repeatable, delivered results if you don’t automate it?  One of the things we need to do if we implement process is we need to automate it. We need to ensure that those results can be consistently delivered.</a:t>
            </a:r>
          </a:p>
          <a:p>
            <a:r>
              <a:rPr lang="en-US"/>
              <a:t>Before you can automate you have to have those processes in place and you have to be able to deliver them on a consistent basis.</a:t>
            </a:r>
          </a:p>
          <a:p>
            <a:r>
              <a:rPr lang="en-US"/>
              <a:t>All these steps add together to give you a maturity level to show you where you are on the maturity scale.</a:t>
            </a:r>
          </a:p>
        </p:txBody>
      </p:sp>
    </p:spTree>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6"/>
          <p:cNvSpPr>
            <a:spLocks noGrp="1" noChangeArrowheads="1"/>
          </p:cNvSpPr>
          <p:nvPr>
            <p:ph type="ftr" sz="quarter" idx="4"/>
          </p:nvPr>
        </p:nvSpPr>
        <p:spPr>
          <a:ln/>
        </p:spPr>
        <p:txBody>
          <a:bodyPr/>
          <a:lstStyle/>
          <a:p>
            <a:r>
              <a:rPr lang="en-US"/>
              <a:t>©2009 ISACA/ITGI. All rights reserved.</a:t>
            </a:r>
          </a:p>
        </p:txBody>
      </p:sp>
      <p:sp>
        <p:nvSpPr>
          <p:cNvPr id="7" name="Rectangle 7"/>
          <p:cNvSpPr>
            <a:spLocks noGrp="1" noChangeArrowheads="1"/>
          </p:cNvSpPr>
          <p:nvPr>
            <p:ph type="sldNum" sz="quarter" idx="5"/>
          </p:nvPr>
        </p:nvSpPr>
        <p:spPr>
          <a:ln/>
        </p:spPr>
        <p:txBody>
          <a:bodyPr/>
          <a:lstStyle/>
          <a:p>
            <a:fld id="{0ABF8C59-47FD-4709-AFB2-DA5F2C4261ED}" type="slidenum">
              <a:rPr lang="en-US"/>
              <a:pPr/>
              <a:t>59</a:t>
            </a:fld>
            <a:endParaRPr lang="en-US"/>
          </a:p>
        </p:txBody>
      </p:sp>
      <p:sp>
        <p:nvSpPr>
          <p:cNvPr id="494594" name="Rectangle 2"/>
          <p:cNvSpPr>
            <a:spLocks noChangeArrowheads="1" noTextEdit="1"/>
          </p:cNvSpPr>
          <p:nvPr>
            <p:ph type="sldImg"/>
          </p:nvPr>
        </p:nvSpPr>
        <p:spPr>
          <a:xfrm>
            <a:off x="1104900" y="696913"/>
            <a:ext cx="4648200" cy="3486150"/>
          </a:xfrm>
          <a:ln/>
        </p:spPr>
      </p:sp>
      <p:sp>
        <p:nvSpPr>
          <p:cNvPr id="494595" name="Rectangle 3"/>
          <p:cNvSpPr>
            <a:spLocks noGrp="1" noChangeArrowheads="1"/>
          </p:cNvSpPr>
          <p:nvPr>
            <p:ph type="body" idx="1"/>
          </p:nvPr>
        </p:nvSpPr>
        <p:spPr>
          <a:xfrm>
            <a:off x="685800" y="4416425"/>
            <a:ext cx="5486400" cy="4183063"/>
          </a:xfrm>
        </p:spPr>
        <p:txBody>
          <a:bodyPr/>
          <a:lstStyle/>
          <a:p>
            <a:r>
              <a:rPr lang="en-US"/>
              <a:t>So here you can see as you collect the data for the Maturity Model you might find that for one area you’re a two to a three, another area four to a five and so on and so forth.</a:t>
            </a:r>
          </a:p>
          <a:p>
            <a:r>
              <a:rPr lang="en-US"/>
              <a:t>One of the concepts of COBIT Maturity Data Modeling is you can be in some processes more mature than others, and ultimately where you need to be is going to be a definition of your own assessment of your own organization based on your own industry and your own business objectives.</a:t>
            </a:r>
          </a:p>
        </p:txBody>
      </p:sp>
    </p:spTree>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6"/>
          <p:cNvSpPr>
            <a:spLocks noGrp="1" noChangeArrowheads="1"/>
          </p:cNvSpPr>
          <p:nvPr>
            <p:ph type="ftr" sz="quarter" idx="4"/>
          </p:nvPr>
        </p:nvSpPr>
        <p:spPr>
          <a:ln/>
        </p:spPr>
        <p:txBody>
          <a:bodyPr/>
          <a:lstStyle/>
          <a:p>
            <a:r>
              <a:rPr lang="en-US"/>
              <a:t>©2009 ISACA/ITGI. All rights reserved.</a:t>
            </a:r>
          </a:p>
        </p:txBody>
      </p:sp>
      <p:sp>
        <p:nvSpPr>
          <p:cNvPr id="7" name="Rectangle 7"/>
          <p:cNvSpPr>
            <a:spLocks noGrp="1" noChangeArrowheads="1"/>
          </p:cNvSpPr>
          <p:nvPr>
            <p:ph type="sldNum" sz="quarter" idx="5"/>
          </p:nvPr>
        </p:nvSpPr>
        <p:spPr>
          <a:ln/>
        </p:spPr>
        <p:txBody>
          <a:bodyPr/>
          <a:lstStyle/>
          <a:p>
            <a:fld id="{1571674B-222D-4FC3-863E-1C69CE51603A}" type="slidenum">
              <a:rPr lang="en-US"/>
              <a:pPr/>
              <a:t>60</a:t>
            </a:fld>
            <a:endParaRPr lang="en-US"/>
          </a:p>
        </p:txBody>
      </p:sp>
      <p:sp>
        <p:nvSpPr>
          <p:cNvPr id="500738" name="Rectangle 1026"/>
          <p:cNvSpPr>
            <a:spLocks noChangeArrowheads="1" noTextEdit="1"/>
          </p:cNvSpPr>
          <p:nvPr>
            <p:ph type="sldImg"/>
          </p:nvPr>
        </p:nvSpPr>
        <p:spPr>
          <a:xfrm>
            <a:off x="1104900" y="725488"/>
            <a:ext cx="4652963" cy="3489325"/>
          </a:xfrm>
          <a:ln/>
        </p:spPr>
      </p:sp>
      <p:sp>
        <p:nvSpPr>
          <p:cNvPr id="500739" name="Rectangle 1027"/>
          <p:cNvSpPr>
            <a:spLocks noGrp="1" noChangeArrowheads="1"/>
          </p:cNvSpPr>
          <p:nvPr>
            <p:ph type="body" idx="1"/>
          </p:nvPr>
        </p:nvSpPr>
        <p:spPr>
          <a:xfrm>
            <a:off x="915988" y="4432300"/>
            <a:ext cx="5029200" cy="4141788"/>
          </a:xfrm>
        </p:spPr>
        <p:txBody>
          <a:bodyPr/>
          <a:lstStyle/>
          <a:p>
            <a:r>
              <a:rPr lang="en-US"/>
              <a:t>Take a look at COBIT. As you review the guidance, you can see the business requirements and governance requirements ultimately influence how you drive your information services. This will give you a series of information criteria, a number of goals or measures that you’re going to use, and as you drive them down the waterfall of the cascade, you’re going to get IT processes that deliver information, run using applications and systems and need people to deliver value.</a:t>
            </a:r>
          </a:p>
        </p:txBody>
      </p:sp>
    </p:spTree>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6"/>
          <p:cNvSpPr>
            <a:spLocks noGrp="1" noChangeArrowheads="1"/>
          </p:cNvSpPr>
          <p:nvPr>
            <p:ph type="ftr" sz="quarter" idx="4"/>
          </p:nvPr>
        </p:nvSpPr>
        <p:spPr>
          <a:ln/>
        </p:spPr>
        <p:txBody>
          <a:bodyPr/>
          <a:lstStyle/>
          <a:p>
            <a:r>
              <a:rPr lang="en-US"/>
              <a:t>©2009 ISACA/ITGI. All rights reserved.</a:t>
            </a:r>
          </a:p>
        </p:txBody>
      </p:sp>
      <p:sp>
        <p:nvSpPr>
          <p:cNvPr id="7" name="Rectangle 7"/>
          <p:cNvSpPr>
            <a:spLocks noGrp="1" noChangeArrowheads="1"/>
          </p:cNvSpPr>
          <p:nvPr>
            <p:ph type="sldNum" sz="quarter" idx="5"/>
          </p:nvPr>
        </p:nvSpPr>
        <p:spPr>
          <a:ln/>
        </p:spPr>
        <p:txBody>
          <a:bodyPr/>
          <a:lstStyle/>
          <a:p>
            <a:fld id="{D9691210-8180-4B0D-A3CF-ED1DBB77B706}" type="slidenum">
              <a:rPr lang="en-US"/>
              <a:pPr/>
              <a:t>61</a:t>
            </a:fld>
            <a:endParaRPr lang="en-US"/>
          </a:p>
        </p:txBody>
      </p:sp>
      <p:sp>
        <p:nvSpPr>
          <p:cNvPr id="523266" name="Rectangle 2"/>
          <p:cNvSpPr>
            <a:spLocks noChangeArrowheads="1" noTextEdit="1"/>
          </p:cNvSpPr>
          <p:nvPr>
            <p:ph type="sldImg"/>
          </p:nvPr>
        </p:nvSpPr>
        <p:spPr>
          <a:xfrm>
            <a:off x="1104900" y="696913"/>
            <a:ext cx="4648200" cy="3486150"/>
          </a:xfrm>
          <a:ln/>
        </p:spPr>
      </p:sp>
      <p:sp>
        <p:nvSpPr>
          <p:cNvPr id="523267" name="Rectangle 3"/>
          <p:cNvSpPr>
            <a:spLocks noGrp="1" noChangeArrowheads="1"/>
          </p:cNvSpPr>
          <p:nvPr>
            <p:ph type="body" idx="1"/>
          </p:nvPr>
        </p:nvSpPr>
        <p:spPr>
          <a:xfrm>
            <a:off x="685800" y="4416425"/>
            <a:ext cx="5486400" cy="4183063"/>
          </a:xfrm>
        </p:spPr>
        <p:txBody>
          <a:bodyPr/>
          <a:lstStyle/>
          <a:p>
            <a:r>
              <a:rPr lang="en-US"/>
              <a:t>Now one of the questions that we get asked a lot is where does COBIT sit with other standards. </a:t>
            </a:r>
          </a:p>
        </p:txBody>
      </p:sp>
    </p:spTree>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6"/>
          <p:cNvSpPr>
            <a:spLocks noGrp="1" noChangeArrowheads="1"/>
          </p:cNvSpPr>
          <p:nvPr>
            <p:ph type="ftr" sz="quarter" idx="4"/>
          </p:nvPr>
        </p:nvSpPr>
        <p:spPr>
          <a:ln/>
        </p:spPr>
        <p:txBody>
          <a:bodyPr/>
          <a:lstStyle/>
          <a:p>
            <a:r>
              <a:rPr lang="en-US"/>
              <a:t>©2009 ISACA/ITGI. All rights reserved.</a:t>
            </a:r>
          </a:p>
        </p:txBody>
      </p:sp>
      <p:sp>
        <p:nvSpPr>
          <p:cNvPr id="7" name="Rectangle 7"/>
          <p:cNvSpPr>
            <a:spLocks noGrp="1" noChangeArrowheads="1"/>
          </p:cNvSpPr>
          <p:nvPr>
            <p:ph type="sldNum" sz="quarter" idx="5"/>
          </p:nvPr>
        </p:nvSpPr>
        <p:spPr>
          <a:ln/>
        </p:spPr>
        <p:txBody>
          <a:bodyPr/>
          <a:lstStyle/>
          <a:p>
            <a:fld id="{DF9CA32C-BE55-41E6-9BAF-D9FD6CB17E26}" type="slidenum">
              <a:rPr lang="en-US"/>
              <a:pPr/>
              <a:t>62</a:t>
            </a:fld>
            <a:endParaRPr lang="en-US"/>
          </a:p>
        </p:txBody>
      </p:sp>
      <p:sp>
        <p:nvSpPr>
          <p:cNvPr id="588802" name="Rectangle 2"/>
          <p:cNvSpPr>
            <a:spLocks noChangeArrowheads="1" noTextEdit="1"/>
          </p:cNvSpPr>
          <p:nvPr>
            <p:ph type="sldImg"/>
          </p:nvPr>
        </p:nvSpPr>
        <p:spPr>
          <a:xfrm>
            <a:off x="1114425" y="704850"/>
            <a:ext cx="4629150" cy="3471863"/>
          </a:xfrm>
          <a:ln/>
        </p:spPr>
      </p:sp>
      <p:sp>
        <p:nvSpPr>
          <p:cNvPr id="588803" name="Rectangle 3"/>
          <p:cNvSpPr>
            <a:spLocks noGrp="1" noChangeArrowheads="1"/>
          </p:cNvSpPr>
          <p:nvPr>
            <p:ph type="body" idx="1"/>
          </p:nvPr>
        </p:nvSpPr>
        <p:spPr>
          <a:xfrm>
            <a:off x="914400" y="4416425"/>
            <a:ext cx="5029200" cy="4179888"/>
          </a:xfrm>
        </p:spPr>
        <p:txBody>
          <a:bodyPr lIns="90485" tIns="44448" rIns="90485" bIns="44448"/>
          <a:lstStyle/>
          <a:p>
            <a:endParaRPr lang="en-US"/>
          </a:p>
        </p:txBody>
      </p:sp>
    </p:spTree>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6"/>
          <p:cNvSpPr>
            <a:spLocks noGrp="1" noChangeArrowheads="1"/>
          </p:cNvSpPr>
          <p:nvPr>
            <p:ph type="ftr" sz="quarter" idx="4"/>
          </p:nvPr>
        </p:nvSpPr>
        <p:spPr>
          <a:ln/>
        </p:spPr>
        <p:txBody>
          <a:bodyPr/>
          <a:lstStyle/>
          <a:p>
            <a:r>
              <a:rPr lang="en-US"/>
              <a:t>©2009 ISACA/ITGI. All rights reserved.</a:t>
            </a:r>
          </a:p>
        </p:txBody>
      </p:sp>
      <p:sp>
        <p:nvSpPr>
          <p:cNvPr id="7" name="Rectangle 7"/>
          <p:cNvSpPr>
            <a:spLocks noGrp="1" noChangeArrowheads="1"/>
          </p:cNvSpPr>
          <p:nvPr>
            <p:ph type="sldNum" sz="quarter" idx="5"/>
          </p:nvPr>
        </p:nvSpPr>
        <p:spPr>
          <a:ln/>
        </p:spPr>
        <p:txBody>
          <a:bodyPr/>
          <a:lstStyle/>
          <a:p>
            <a:fld id="{433B9121-6086-473D-A00E-160562D4D880}" type="slidenum">
              <a:rPr lang="en-US"/>
              <a:pPr/>
              <a:t>63</a:t>
            </a:fld>
            <a:endParaRPr lang="en-US"/>
          </a:p>
        </p:txBody>
      </p:sp>
      <p:sp>
        <p:nvSpPr>
          <p:cNvPr id="584706" name="Rectangle 2"/>
          <p:cNvSpPr>
            <a:spLocks noChangeArrowheads="1" noTextEdit="1"/>
          </p:cNvSpPr>
          <p:nvPr>
            <p:ph type="sldImg"/>
          </p:nvPr>
        </p:nvSpPr>
        <p:spPr>
          <a:xfrm>
            <a:off x="1114425" y="704850"/>
            <a:ext cx="4629150" cy="3471863"/>
          </a:xfrm>
          <a:ln w="12699" cap="flat">
            <a:solidFill>
              <a:schemeClr val="tx1"/>
            </a:solidFill>
          </a:ln>
        </p:spPr>
      </p:sp>
      <p:sp>
        <p:nvSpPr>
          <p:cNvPr id="584707" name="Rectangle 3"/>
          <p:cNvSpPr>
            <a:spLocks noChangeArrowheads="1"/>
          </p:cNvSpPr>
          <p:nvPr>
            <p:ph type="body" idx="1"/>
          </p:nvPr>
        </p:nvSpPr>
        <p:spPr>
          <a:xfrm>
            <a:off x="912813" y="4418013"/>
            <a:ext cx="5029200" cy="4178300"/>
          </a:xfrm>
          <a:ln/>
        </p:spPr>
        <p:txBody>
          <a:bodyPr lIns="90755" tIns="44582" rIns="90755" bIns="44582"/>
          <a:lstStyle/>
          <a:p>
            <a:endParaRPr lang="en-US"/>
          </a:p>
        </p:txBody>
      </p:sp>
    </p:spTree>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6"/>
          <p:cNvSpPr>
            <a:spLocks noGrp="1" noChangeArrowheads="1"/>
          </p:cNvSpPr>
          <p:nvPr>
            <p:ph type="ftr" sz="quarter" idx="4"/>
          </p:nvPr>
        </p:nvSpPr>
        <p:spPr>
          <a:ln/>
        </p:spPr>
        <p:txBody>
          <a:bodyPr/>
          <a:lstStyle/>
          <a:p>
            <a:r>
              <a:rPr lang="en-US"/>
              <a:t>©2009 ISACA/ITGI. All rights reserved.</a:t>
            </a:r>
          </a:p>
        </p:txBody>
      </p:sp>
      <p:sp>
        <p:nvSpPr>
          <p:cNvPr id="7" name="Rectangle 7"/>
          <p:cNvSpPr>
            <a:spLocks noGrp="1" noChangeArrowheads="1"/>
          </p:cNvSpPr>
          <p:nvPr>
            <p:ph type="sldNum" sz="quarter" idx="5"/>
          </p:nvPr>
        </p:nvSpPr>
        <p:spPr>
          <a:ln/>
        </p:spPr>
        <p:txBody>
          <a:bodyPr/>
          <a:lstStyle/>
          <a:p>
            <a:fld id="{55B91123-E176-4D95-973D-68FFCF1B4735}" type="slidenum">
              <a:rPr lang="en-US"/>
              <a:pPr/>
              <a:t>64</a:t>
            </a:fld>
            <a:endParaRPr lang="en-US"/>
          </a:p>
        </p:txBody>
      </p:sp>
      <p:sp>
        <p:nvSpPr>
          <p:cNvPr id="582658" name="Rectangle 1026"/>
          <p:cNvSpPr>
            <a:spLocks noChangeArrowheads="1" noTextEdit="1"/>
          </p:cNvSpPr>
          <p:nvPr>
            <p:ph type="sldImg"/>
          </p:nvPr>
        </p:nvSpPr>
        <p:spPr>
          <a:xfrm>
            <a:off x="1114425" y="704850"/>
            <a:ext cx="4629150" cy="3471863"/>
          </a:xfrm>
          <a:ln/>
        </p:spPr>
      </p:sp>
      <p:sp>
        <p:nvSpPr>
          <p:cNvPr id="582659" name="Rectangle 1027"/>
          <p:cNvSpPr>
            <a:spLocks noGrp="1" noChangeArrowheads="1"/>
          </p:cNvSpPr>
          <p:nvPr>
            <p:ph type="body" idx="1"/>
          </p:nvPr>
        </p:nvSpPr>
        <p:spPr>
          <a:xfrm>
            <a:off x="914400" y="4416425"/>
            <a:ext cx="5029200" cy="4179888"/>
          </a:xfrm>
        </p:spPr>
        <p:txBody>
          <a:bodyPr lIns="90485" tIns="44448" rIns="90485" bIns="44448"/>
          <a:lstStyle/>
          <a:p>
            <a:endParaRPr lang="en-US"/>
          </a:p>
        </p:txBody>
      </p:sp>
    </p:spTree>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6"/>
          <p:cNvSpPr>
            <a:spLocks noGrp="1" noChangeArrowheads="1"/>
          </p:cNvSpPr>
          <p:nvPr>
            <p:ph type="ftr" sz="quarter" idx="4"/>
          </p:nvPr>
        </p:nvSpPr>
        <p:spPr>
          <a:ln/>
        </p:spPr>
        <p:txBody>
          <a:bodyPr/>
          <a:lstStyle/>
          <a:p>
            <a:r>
              <a:rPr lang="en-US"/>
              <a:t>©2009 ISACA/ITGI. All rights reserved.</a:t>
            </a:r>
          </a:p>
        </p:txBody>
      </p:sp>
      <p:sp>
        <p:nvSpPr>
          <p:cNvPr id="7" name="Rectangle 7"/>
          <p:cNvSpPr>
            <a:spLocks noGrp="1" noChangeArrowheads="1"/>
          </p:cNvSpPr>
          <p:nvPr>
            <p:ph type="sldNum" sz="quarter" idx="5"/>
          </p:nvPr>
        </p:nvSpPr>
        <p:spPr>
          <a:ln/>
        </p:spPr>
        <p:txBody>
          <a:bodyPr/>
          <a:lstStyle/>
          <a:p>
            <a:fld id="{92A00A20-408B-4724-9C35-831CDF195958}" type="slidenum">
              <a:rPr lang="en-US"/>
              <a:pPr/>
              <a:t>65</a:t>
            </a:fld>
            <a:endParaRPr lang="en-US"/>
          </a:p>
        </p:txBody>
      </p:sp>
      <p:sp>
        <p:nvSpPr>
          <p:cNvPr id="525314" name="Rectangle 2"/>
          <p:cNvSpPr>
            <a:spLocks noChangeArrowheads="1" noTextEdit="1"/>
          </p:cNvSpPr>
          <p:nvPr>
            <p:ph type="sldImg"/>
          </p:nvPr>
        </p:nvSpPr>
        <p:spPr>
          <a:xfrm>
            <a:off x="1104900" y="696913"/>
            <a:ext cx="4648200" cy="3486150"/>
          </a:xfrm>
          <a:ln/>
        </p:spPr>
      </p:sp>
      <p:sp>
        <p:nvSpPr>
          <p:cNvPr id="525315" name="Rectangle 3"/>
          <p:cNvSpPr>
            <a:spLocks noGrp="1" noChangeArrowheads="1"/>
          </p:cNvSpPr>
          <p:nvPr>
            <p:ph type="body" idx="1"/>
          </p:nvPr>
        </p:nvSpPr>
        <p:spPr>
          <a:xfrm>
            <a:off x="685800" y="4416425"/>
            <a:ext cx="5486400" cy="4183063"/>
          </a:xfrm>
        </p:spPr>
        <p:txBody>
          <a:bodyPr/>
          <a:lstStyle/>
          <a:p>
            <a:r>
              <a:rPr lang="en-US"/>
              <a:t>I made the statement earlier that COBIT is across the whole IT life cycle, and it maps 100% to COSO and organisational and business governance.</a:t>
            </a:r>
          </a:p>
          <a:p>
            <a:r>
              <a:rPr lang="en-US"/>
              <a:t>So if we start with a three-layered model which starts with our governance layer, our IT governance layer and our IT management layer, where do these various frameworks fit?</a:t>
            </a:r>
          </a:p>
          <a:p>
            <a:r>
              <a:rPr lang="en-US"/>
              <a:t>So at the highest level we’ll have COSO, and COSO or KING 2 or KING 3 as it’s currently being developed is really at an organisational governance layer. COBIT is the next layer down. It matches perfectly to COSO as you can see here and aligns particularly well with it. Under that you have another series of frameworks and standards.  These integrate with various aspects of COBIT, whether it’s CMM or CMMI, TickIT, ITIL, the new ISO27000 series. These IT management layers really give you guidance in terms of IT management process and how to drive value forward.</a:t>
            </a:r>
          </a:p>
        </p:txBody>
      </p:sp>
    </p:spTree>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6"/>
          <p:cNvSpPr>
            <a:spLocks noGrp="1" noChangeArrowheads="1"/>
          </p:cNvSpPr>
          <p:nvPr>
            <p:ph type="ftr" sz="quarter" idx="4"/>
          </p:nvPr>
        </p:nvSpPr>
        <p:spPr>
          <a:ln/>
        </p:spPr>
        <p:txBody>
          <a:bodyPr/>
          <a:lstStyle/>
          <a:p>
            <a:r>
              <a:rPr lang="en-US"/>
              <a:t>©2009 ISACA/ITGI. All rights reserved.</a:t>
            </a:r>
          </a:p>
        </p:txBody>
      </p:sp>
      <p:sp>
        <p:nvSpPr>
          <p:cNvPr id="7" name="Rectangle 7"/>
          <p:cNvSpPr>
            <a:spLocks noGrp="1" noChangeArrowheads="1"/>
          </p:cNvSpPr>
          <p:nvPr>
            <p:ph type="sldNum" sz="quarter" idx="5"/>
          </p:nvPr>
        </p:nvSpPr>
        <p:spPr>
          <a:ln/>
        </p:spPr>
        <p:txBody>
          <a:bodyPr/>
          <a:lstStyle/>
          <a:p>
            <a:fld id="{C8456C49-A8EA-40DC-A91F-2950623953EB}" type="slidenum">
              <a:rPr lang="en-US"/>
              <a:pPr/>
              <a:t>66</a:t>
            </a:fld>
            <a:endParaRPr lang="en-US"/>
          </a:p>
        </p:txBody>
      </p:sp>
      <p:sp>
        <p:nvSpPr>
          <p:cNvPr id="527362" name="Rectangle 2"/>
          <p:cNvSpPr>
            <a:spLocks noChangeArrowheads="1" noTextEdit="1"/>
          </p:cNvSpPr>
          <p:nvPr>
            <p:ph type="sldImg"/>
          </p:nvPr>
        </p:nvSpPr>
        <p:spPr>
          <a:xfrm>
            <a:off x="1104900" y="725488"/>
            <a:ext cx="4652963" cy="3489325"/>
          </a:xfrm>
          <a:ln/>
        </p:spPr>
      </p:sp>
      <p:sp>
        <p:nvSpPr>
          <p:cNvPr id="527363" name="Rectangle 3"/>
          <p:cNvSpPr>
            <a:spLocks noGrp="1" noChangeArrowheads="1"/>
          </p:cNvSpPr>
          <p:nvPr>
            <p:ph type="body" idx="1"/>
          </p:nvPr>
        </p:nvSpPr>
        <p:spPr>
          <a:xfrm>
            <a:off x="915988" y="4433888"/>
            <a:ext cx="5030787" cy="4140200"/>
          </a:xfrm>
        </p:spPr>
        <p:txBody>
          <a:bodyPr/>
          <a:lstStyle/>
          <a:p>
            <a:r>
              <a:rPr lang="en-US"/>
              <a:t>Another way of representing the mappings is detail of how these frameworks work together. On this scale you can see we’ve got the IT relevance mapped against the level of abstraction and, as you can see in terms of these, you’ve got the things like balanced scorecards, Malcolm Baldrige award, and ISO9000 all in the high-end abstraction with not very holistic solutions.</a:t>
            </a:r>
          </a:p>
          <a:p>
            <a:r>
              <a:rPr lang="en-US"/>
              <a:t>At the top you can see COBIT. COBIT goes across all of them in terms of where it fits and kind of sits in the middle of all four domains.</a:t>
            </a:r>
            <a:endParaRPr lang="en-GB"/>
          </a:p>
        </p:txBody>
      </p:sp>
    </p:spTree>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6"/>
          <p:cNvSpPr>
            <a:spLocks noGrp="1" noChangeArrowheads="1"/>
          </p:cNvSpPr>
          <p:nvPr>
            <p:ph type="ftr" sz="quarter" idx="4"/>
          </p:nvPr>
        </p:nvSpPr>
        <p:spPr>
          <a:ln/>
        </p:spPr>
        <p:txBody>
          <a:bodyPr/>
          <a:lstStyle/>
          <a:p>
            <a:r>
              <a:rPr lang="en-US"/>
              <a:t>©2009 ISACA/ITGI. All rights reserved.</a:t>
            </a:r>
          </a:p>
        </p:txBody>
      </p:sp>
      <p:sp>
        <p:nvSpPr>
          <p:cNvPr id="7" name="Rectangle 7"/>
          <p:cNvSpPr>
            <a:spLocks noGrp="1" noChangeArrowheads="1"/>
          </p:cNvSpPr>
          <p:nvPr>
            <p:ph type="sldNum" sz="quarter" idx="5"/>
          </p:nvPr>
        </p:nvSpPr>
        <p:spPr>
          <a:ln/>
        </p:spPr>
        <p:txBody>
          <a:bodyPr/>
          <a:lstStyle/>
          <a:p>
            <a:fld id="{A262ACBE-0067-4230-97B7-BD9FA7C050DE}" type="slidenum">
              <a:rPr lang="en-US"/>
              <a:pPr/>
              <a:t>67</a:t>
            </a:fld>
            <a:endParaRPr lang="en-US"/>
          </a:p>
        </p:txBody>
      </p:sp>
      <p:sp>
        <p:nvSpPr>
          <p:cNvPr id="529410" name="Rectangle 2"/>
          <p:cNvSpPr>
            <a:spLocks noChangeArrowheads="1" noTextEdit="1"/>
          </p:cNvSpPr>
          <p:nvPr>
            <p:ph type="sldImg"/>
          </p:nvPr>
        </p:nvSpPr>
        <p:spPr>
          <a:xfrm>
            <a:off x="1104900" y="725488"/>
            <a:ext cx="4652963" cy="3489325"/>
          </a:xfrm>
          <a:ln/>
        </p:spPr>
      </p:sp>
      <p:sp>
        <p:nvSpPr>
          <p:cNvPr id="529411" name="Rectangle 3"/>
          <p:cNvSpPr>
            <a:spLocks noGrp="1" noChangeArrowheads="1"/>
          </p:cNvSpPr>
          <p:nvPr>
            <p:ph type="body" idx="1"/>
          </p:nvPr>
        </p:nvSpPr>
        <p:spPr>
          <a:xfrm>
            <a:off x="915988" y="4433888"/>
            <a:ext cx="5030787" cy="4140200"/>
          </a:xfrm>
        </p:spPr>
        <p:txBody>
          <a:bodyPr/>
          <a:lstStyle/>
          <a:p>
            <a:r>
              <a:rPr lang="en-US"/>
              <a:t>So how do you use COBIT with other standards?</a:t>
            </a:r>
          </a:p>
          <a:p>
            <a:r>
              <a:rPr lang="en-US"/>
              <a:t>So you’ve got your Strategic level, basic process control, process execution and work instruction. COBIT really is aligned with Strategic Process level controls to provide guidance that’s going to help drive value forward.</a:t>
            </a:r>
          </a:p>
          <a:p>
            <a:r>
              <a:rPr lang="en-US"/>
              <a:t>In terms of process execution, many of you are probably aware of the ITIL, of the ITIL Domain and ITIL growth to really cover the operational aspects CMM is used and CMMI often in the application development environment. And once again it fits in a crossover between execution and process control. 17799/27000 series security standards really go across process control and link beautifully into COBIT in terms of the COBIT domains.</a:t>
            </a:r>
            <a:endParaRPr lang="en-GB"/>
          </a:p>
        </p:txBody>
      </p:sp>
    </p:spTree>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6"/>
          <p:cNvSpPr>
            <a:spLocks noGrp="1" noChangeArrowheads="1"/>
          </p:cNvSpPr>
          <p:nvPr>
            <p:ph type="ftr" sz="quarter" idx="4"/>
          </p:nvPr>
        </p:nvSpPr>
        <p:spPr>
          <a:ln/>
        </p:spPr>
        <p:txBody>
          <a:bodyPr/>
          <a:lstStyle/>
          <a:p>
            <a:r>
              <a:rPr lang="en-US"/>
              <a:t>©2009 ISACA/ITGI. All rights reserved.</a:t>
            </a:r>
          </a:p>
        </p:txBody>
      </p:sp>
      <p:sp>
        <p:nvSpPr>
          <p:cNvPr id="7" name="Rectangle 7"/>
          <p:cNvSpPr>
            <a:spLocks noGrp="1" noChangeArrowheads="1"/>
          </p:cNvSpPr>
          <p:nvPr>
            <p:ph type="sldNum" sz="quarter" idx="5"/>
          </p:nvPr>
        </p:nvSpPr>
        <p:spPr>
          <a:ln/>
        </p:spPr>
        <p:txBody>
          <a:bodyPr/>
          <a:lstStyle/>
          <a:p>
            <a:fld id="{5C84292B-9CA6-4664-95FB-B3E7B655CBC6}" type="slidenum">
              <a:rPr lang="en-US"/>
              <a:pPr/>
              <a:t>68</a:t>
            </a:fld>
            <a:endParaRPr lang="en-US"/>
          </a:p>
        </p:txBody>
      </p:sp>
      <p:sp>
        <p:nvSpPr>
          <p:cNvPr id="531458" name="Rectangle 2"/>
          <p:cNvSpPr>
            <a:spLocks noChangeArrowheads="1" noTextEdit="1"/>
          </p:cNvSpPr>
          <p:nvPr>
            <p:ph type="sldImg"/>
          </p:nvPr>
        </p:nvSpPr>
        <p:spPr>
          <a:xfrm>
            <a:off x="1104900" y="725488"/>
            <a:ext cx="4652963" cy="3489325"/>
          </a:xfrm>
          <a:ln/>
        </p:spPr>
      </p:sp>
      <p:sp>
        <p:nvSpPr>
          <p:cNvPr id="531459" name="Rectangle 3"/>
          <p:cNvSpPr>
            <a:spLocks noGrp="1" noChangeArrowheads="1"/>
          </p:cNvSpPr>
          <p:nvPr>
            <p:ph type="body" idx="1"/>
          </p:nvPr>
        </p:nvSpPr>
        <p:spPr>
          <a:xfrm>
            <a:off x="915988" y="4433888"/>
            <a:ext cx="5030787" cy="4140200"/>
          </a:xfrm>
        </p:spPr>
        <p:txBody>
          <a:bodyPr/>
          <a:lstStyle/>
          <a:p>
            <a:r>
              <a:rPr lang="en-US"/>
              <a:t>So as you can see here, these frameworks fit well overlapping together or integrated with each other. </a:t>
            </a:r>
          </a:p>
          <a:p>
            <a:r>
              <a:rPr lang="en-US"/>
              <a:t>And the key aspect here is COBIT covers all of them and some more. We could’ve included PMBOK, PRINCE2, many other frameworks. And, by the way, if you go to the ISACA website as a member you can see many of those frameworks are already mapped to COBIT.</a:t>
            </a:r>
            <a:endParaRPr lang="en-GB"/>
          </a:p>
        </p:txBody>
      </p:sp>
    </p:spTree>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6"/>
          <p:cNvSpPr>
            <a:spLocks noGrp="1" noChangeArrowheads="1"/>
          </p:cNvSpPr>
          <p:nvPr>
            <p:ph type="ftr" sz="quarter" idx="4"/>
          </p:nvPr>
        </p:nvSpPr>
        <p:spPr>
          <a:ln/>
        </p:spPr>
        <p:txBody>
          <a:bodyPr/>
          <a:lstStyle/>
          <a:p>
            <a:r>
              <a:rPr lang="en-US"/>
              <a:t>©2009 ISACA/ITGI. All rights reserved.</a:t>
            </a:r>
          </a:p>
        </p:txBody>
      </p:sp>
      <p:sp>
        <p:nvSpPr>
          <p:cNvPr id="7" name="Rectangle 7"/>
          <p:cNvSpPr>
            <a:spLocks noGrp="1" noChangeArrowheads="1"/>
          </p:cNvSpPr>
          <p:nvPr>
            <p:ph type="sldNum" sz="quarter" idx="5"/>
          </p:nvPr>
        </p:nvSpPr>
        <p:spPr>
          <a:ln/>
        </p:spPr>
        <p:txBody>
          <a:bodyPr/>
          <a:lstStyle/>
          <a:p>
            <a:fld id="{7670825D-92E7-4415-8869-87424DE1106E}" type="slidenum">
              <a:rPr lang="en-US"/>
              <a:pPr/>
              <a:t>69</a:t>
            </a:fld>
            <a:endParaRPr lang="en-US"/>
          </a:p>
        </p:txBody>
      </p:sp>
      <p:sp>
        <p:nvSpPr>
          <p:cNvPr id="533506" name="Rectangle 2"/>
          <p:cNvSpPr>
            <a:spLocks noChangeArrowheads="1" noTextEdit="1"/>
          </p:cNvSpPr>
          <p:nvPr>
            <p:ph type="sldImg"/>
          </p:nvPr>
        </p:nvSpPr>
        <p:spPr>
          <a:xfrm>
            <a:off x="1104900" y="725488"/>
            <a:ext cx="4652963" cy="3489325"/>
          </a:xfrm>
          <a:ln/>
        </p:spPr>
      </p:sp>
      <p:sp>
        <p:nvSpPr>
          <p:cNvPr id="533507" name="Rectangle 3"/>
          <p:cNvSpPr>
            <a:spLocks noGrp="1" noChangeArrowheads="1"/>
          </p:cNvSpPr>
          <p:nvPr>
            <p:ph type="body" idx="1"/>
          </p:nvPr>
        </p:nvSpPr>
        <p:spPr>
          <a:xfrm>
            <a:off x="915988" y="4433888"/>
            <a:ext cx="5030787" cy="4140200"/>
          </a:xfrm>
        </p:spPr>
        <p:txBody>
          <a:bodyPr/>
          <a:lstStyle/>
          <a:p>
            <a:r>
              <a:rPr lang="en-US"/>
              <a:t>Now COBIT mapping to ISO/IEC17799 you can see here. What we’ve done here is a mapping of it and you can see how well it maps together here. All the processes are covered and down the bottom you can see where we’ve plugged the various aspects of ISO/IEC17799 into COBIT.  COBIT maps equally well to ISO/IEC27002 and this mapping is available from the website.</a:t>
            </a:r>
            <a:endParaRPr lang="en-GB"/>
          </a:p>
        </p:txBody>
      </p:sp>
    </p:spTree>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6"/>
          <p:cNvSpPr>
            <a:spLocks noGrp="1" noChangeArrowheads="1"/>
          </p:cNvSpPr>
          <p:nvPr>
            <p:ph type="ftr" sz="quarter" idx="4"/>
          </p:nvPr>
        </p:nvSpPr>
        <p:spPr>
          <a:ln/>
        </p:spPr>
        <p:txBody>
          <a:bodyPr/>
          <a:lstStyle/>
          <a:p>
            <a:r>
              <a:rPr lang="en-US"/>
              <a:t>©2009 ISACA/ITGI. All rights reserved.</a:t>
            </a:r>
          </a:p>
        </p:txBody>
      </p:sp>
      <p:sp>
        <p:nvSpPr>
          <p:cNvPr id="7" name="Rectangle 7"/>
          <p:cNvSpPr>
            <a:spLocks noGrp="1" noChangeArrowheads="1"/>
          </p:cNvSpPr>
          <p:nvPr>
            <p:ph type="sldNum" sz="quarter" idx="5"/>
          </p:nvPr>
        </p:nvSpPr>
        <p:spPr>
          <a:ln/>
        </p:spPr>
        <p:txBody>
          <a:bodyPr/>
          <a:lstStyle/>
          <a:p>
            <a:fld id="{708F44FD-ECA8-4356-A7AB-B7DB79166A25}" type="slidenum">
              <a:rPr lang="en-US"/>
              <a:pPr/>
              <a:t>70</a:t>
            </a:fld>
            <a:endParaRPr lang="en-US"/>
          </a:p>
        </p:txBody>
      </p:sp>
      <p:sp>
        <p:nvSpPr>
          <p:cNvPr id="535554" name="Rectangle 2"/>
          <p:cNvSpPr>
            <a:spLocks noChangeArrowheads="1" noTextEdit="1"/>
          </p:cNvSpPr>
          <p:nvPr>
            <p:ph type="sldImg"/>
          </p:nvPr>
        </p:nvSpPr>
        <p:spPr>
          <a:xfrm>
            <a:off x="1104900" y="725488"/>
            <a:ext cx="4652963" cy="3489325"/>
          </a:xfrm>
          <a:ln/>
        </p:spPr>
      </p:sp>
      <p:sp>
        <p:nvSpPr>
          <p:cNvPr id="535555" name="Rectangle 3"/>
          <p:cNvSpPr>
            <a:spLocks noGrp="1" noChangeArrowheads="1"/>
          </p:cNvSpPr>
          <p:nvPr>
            <p:ph type="body" idx="1"/>
          </p:nvPr>
        </p:nvSpPr>
        <p:spPr>
          <a:xfrm>
            <a:off x="915988" y="4433888"/>
            <a:ext cx="5030787" cy="4140200"/>
          </a:xfrm>
        </p:spPr>
        <p:txBody>
          <a:bodyPr/>
          <a:lstStyle/>
          <a:p>
            <a:r>
              <a:rPr lang="en-US"/>
              <a:t>Don’t just believe me. Here, I’m showing you the Gartner Advisory on ITIL and COBIT. You can see here that Gartner recommends to their customers that you use COBIT and ITIL together to give you a holistic environment; a holistic environment that ensures you’re not just going to be measuring the right things, but you’re going to be doing the right things.</a:t>
            </a:r>
          </a:p>
          <a:p>
            <a:r>
              <a:rPr lang="en-US"/>
              <a:t>This is not the only advisory. You can go look on the ISACA website and you can see other advisories and information on how they map together.</a:t>
            </a:r>
            <a:endParaRPr lang="en-GB"/>
          </a:p>
        </p:txBody>
      </p:sp>
    </p:spTree>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6"/>
          <p:cNvSpPr>
            <a:spLocks noGrp="1" noChangeArrowheads="1"/>
          </p:cNvSpPr>
          <p:nvPr>
            <p:ph type="ftr" sz="quarter" idx="4"/>
          </p:nvPr>
        </p:nvSpPr>
        <p:spPr>
          <a:ln/>
        </p:spPr>
        <p:txBody>
          <a:bodyPr/>
          <a:lstStyle/>
          <a:p>
            <a:r>
              <a:rPr lang="en-US"/>
              <a:t>©2009 ISACA/ITGI. All rights reserved.</a:t>
            </a:r>
          </a:p>
        </p:txBody>
      </p:sp>
      <p:sp>
        <p:nvSpPr>
          <p:cNvPr id="7" name="Rectangle 7"/>
          <p:cNvSpPr>
            <a:spLocks noGrp="1" noChangeArrowheads="1"/>
          </p:cNvSpPr>
          <p:nvPr>
            <p:ph type="sldNum" sz="quarter" idx="5"/>
          </p:nvPr>
        </p:nvSpPr>
        <p:spPr>
          <a:ln/>
        </p:spPr>
        <p:txBody>
          <a:bodyPr/>
          <a:lstStyle/>
          <a:p>
            <a:fld id="{D2BF472C-2709-4B9B-8927-2CF3E4B51E08}" type="slidenum">
              <a:rPr lang="en-US"/>
              <a:pPr/>
              <a:t>71</a:t>
            </a:fld>
            <a:endParaRPr lang="en-US"/>
          </a:p>
        </p:txBody>
      </p:sp>
      <p:sp>
        <p:nvSpPr>
          <p:cNvPr id="326658" name="Rectangle 2"/>
          <p:cNvSpPr>
            <a:spLocks noChangeArrowheads="1" noTextEdit="1"/>
          </p:cNvSpPr>
          <p:nvPr>
            <p:ph type="sldImg"/>
          </p:nvPr>
        </p:nvSpPr>
        <p:spPr>
          <a:xfrm>
            <a:off x="1092200" y="685800"/>
            <a:ext cx="4673600" cy="3505200"/>
          </a:xfrm>
          <a:ln/>
        </p:spPr>
      </p:sp>
      <p:sp>
        <p:nvSpPr>
          <p:cNvPr id="326659" name="Rectangle 3"/>
          <p:cNvSpPr>
            <a:spLocks noGrp="1" noChangeArrowheads="1"/>
          </p:cNvSpPr>
          <p:nvPr>
            <p:ph type="body" idx="1"/>
          </p:nvPr>
        </p:nvSpPr>
        <p:spPr>
          <a:xfrm>
            <a:off x="893763" y="4419600"/>
            <a:ext cx="5070475" cy="4191000"/>
          </a:xfrm>
        </p:spPr>
        <p:txBody>
          <a:bodyPr/>
          <a:lstStyle/>
          <a:p>
            <a:endParaRPr lang="en-US"/>
          </a:p>
        </p:txBody>
      </p:sp>
    </p:spTree>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6"/>
          <p:cNvSpPr>
            <a:spLocks noGrp="1" noChangeArrowheads="1"/>
          </p:cNvSpPr>
          <p:nvPr>
            <p:ph type="ftr" sz="quarter" idx="4"/>
          </p:nvPr>
        </p:nvSpPr>
        <p:spPr>
          <a:ln/>
        </p:spPr>
        <p:txBody>
          <a:bodyPr/>
          <a:lstStyle/>
          <a:p>
            <a:r>
              <a:rPr lang="en-US"/>
              <a:t>©2009 ISACA/ITGI. All rights reserved.</a:t>
            </a:r>
          </a:p>
        </p:txBody>
      </p:sp>
      <p:sp>
        <p:nvSpPr>
          <p:cNvPr id="7" name="Rectangle 7"/>
          <p:cNvSpPr>
            <a:spLocks noGrp="1" noChangeArrowheads="1"/>
          </p:cNvSpPr>
          <p:nvPr>
            <p:ph type="sldNum" sz="quarter" idx="5"/>
          </p:nvPr>
        </p:nvSpPr>
        <p:spPr>
          <a:ln/>
        </p:spPr>
        <p:txBody>
          <a:bodyPr/>
          <a:lstStyle/>
          <a:p>
            <a:fld id="{5F7E02F2-503F-41E2-BE4E-B53FDF19EC21}" type="slidenum">
              <a:rPr lang="en-US"/>
              <a:pPr/>
              <a:t>72</a:t>
            </a:fld>
            <a:endParaRPr lang="en-US"/>
          </a:p>
        </p:txBody>
      </p:sp>
      <p:sp>
        <p:nvSpPr>
          <p:cNvPr id="328706" name="Rectangle 2"/>
          <p:cNvSpPr>
            <a:spLocks noChangeArrowheads="1" noTextEdit="1"/>
          </p:cNvSpPr>
          <p:nvPr>
            <p:ph type="sldImg"/>
          </p:nvPr>
        </p:nvSpPr>
        <p:spPr>
          <a:xfrm>
            <a:off x="1104900" y="696913"/>
            <a:ext cx="4648200" cy="3486150"/>
          </a:xfrm>
          <a:ln/>
        </p:spPr>
      </p:sp>
      <p:sp>
        <p:nvSpPr>
          <p:cNvPr id="328707" name="Rectangle 3"/>
          <p:cNvSpPr>
            <a:spLocks noGrp="1" noChangeArrowheads="1"/>
          </p:cNvSpPr>
          <p:nvPr>
            <p:ph type="body" idx="1"/>
          </p:nvPr>
        </p:nvSpPr>
        <p:spPr>
          <a:xfrm>
            <a:off x="914400" y="4416425"/>
            <a:ext cx="5029200" cy="4183063"/>
          </a:xfrm>
        </p:spPr>
        <p:txBody>
          <a:bodyPr/>
          <a:lstStyle/>
          <a:p>
            <a:endParaRPr lang="en-US"/>
          </a:p>
        </p:txBody>
      </p:sp>
    </p:spTree>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6"/>
          <p:cNvSpPr>
            <a:spLocks noGrp="1" noChangeArrowheads="1"/>
          </p:cNvSpPr>
          <p:nvPr>
            <p:ph type="ftr" sz="quarter" idx="4"/>
          </p:nvPr>
        </p:nvSpPr>
        <p:spPr>
          <a:ln/>
        </p:spPr>
        <p:txBody>
          <a:bodyPr/>
          <a:lstStyle/>
          <a:p>
            <a:r>
              <a:rPr lang="en-US"/>
              <a:t>©2009 ISACA/ITGI. All rights reserved.</a:t>
            </a:r>
          </a:p>
        </p:txBody>
      </p:sp>
      <p:sp>
        <p:nvSpPr>
          <p:cNvPr id="7" name="Rectangle 7"/>
          <p:cNvSpPr>
            <a:spLocks noGrp="1" noChangeArrowheads="1"/>
          </p:cNvSpPr>
          <p:nvPr>
            <p:ph type="sldNum" sz="quarter" idx="5"/>
          </p:nvPr>
        </p:nvSpPr>
        <p:spPr>
          <a:ln/>
        </p:spPr>
        <p:txBody>
          <a:bodyPr/>
          <a:lstStyle/>
          <a:p>
            <a:fld id="{338BC268-0C95-4A84-AB8D-CFFDE120D766}" type="slidenum">
              <a:rPr lang="en-US"/>
              <a:pPr/>
              <a:t>73</a:t>
            </a:fld>
            <a:endParaRPr lang="en-US"/>
          </a:p>
        </p:txBody>
      </p:sp>
      <p:sp>
        <p:nvSpPr>
          <p:cNvPr id="330754" name="Rectangle 2"/>
          <p:cNvSpPr>
            <a:spLocks noChangeArrowheads="1" noTextEdit="1"/>
          </p:cNvSpPr>
          <p:nvPr>
            <p:ph type="sldImg"/>
          </p:nvPr>
        </p:nvSpPr>
        <p:spPr>
          <a:xfrm>
            <a:off x="1112838" y="704850"/>
            <a:ext cx="4630737" cy="3473450"/>
          </a:xfrm>
          <a:ln/>
        </p:spPr>
      </p:sp>
      <p:sp>
        <p:nvSpPr>
          <p:cNvPr id="330755" name="Rectangle 3"/>
          <p:cNvSpPr>
            <a:spLocks noGrp="1" noChangeArrowheads="1"/>
          </p:cNvSpPr>
          <p:nvPr>
            <p:ph type="body" idx="1"/>
          </p:nvPr>
        </p:nvSpPr>
        <p:spPr>
          <a:xfrm>
            <a:off x="912813" y="4418013"/>
            <a:ext cx="5030787" cy="4179887"/>
          </a:xfrm>
        </p:spPr>
        <p:txBody>
          <a:bodyPr lIns="91431" rIns="91431"/>
          <a:lstStyle/>
          <a:p>
            <a:endParaRPr lang="en-US"/>
          </a:p>
        </p:txBody>
      </p:sp>
    </p:spTree>
  </p:cSld>
  <p:clrMapOvr>
    <a:masterClrMapping/>
  </p:clrMapOvr>
</p:notes>
</file>

<file path=ppt/notesSlides/notesSlide7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6"/>
          <p:cNvSpPr>
            <a:spLocks noGrp="1" noChangeArrowheads="1"/>
          </p:cNvSpPr>
          <p:nvPr>
            <p:ph type="ftr" sz="quarter" idx="4"/>
          </p:nvPr>
        </p:nvSpPr>
        <p:spPr>
          <a:ln/>
        </p:spPr>
        <p:txBody>
          <a:bodyPr/>
          <a:lstStyle/>
          <a:p>
            <a:r>
              <a:rPr lang="en-US"/>
              <a:t>©2009 ISACA/ITGI. All rights reserved.</a:t>
            </a:r>
          </a:p>
        </p:txBody>
      </p:sp>
      <p:sp>
        <p:nvSpPr>
          <p:cNvPr id="7" name="Rectangle 7"/>
          <p:cNvSpPr>
            <a:spLocks noGrp="1" noChangeArrowheads="1"/>
          </p:cNvSpPr>
          <p:nvPr>
            <p:ph type="sldNum" sz="quarter" idx="5"/>
          </p:nvPr>
        </p:nvSpPr>
        <p:spPr>
          <a:ln/>
        </p:spPr>
        <p:txBody>
          <a:bodyPr/>
          <a:lstStyle/>
          <a:p>
            <a:fld id="{37B136E1-99DB-4551-BB6F-A0D2EEA95642}" type="slidenum">
              <a:rPr lang="en-US"/>
              <a:pPr/>
              <a:t>74</a:t>
            </a:fld>
            <a:endParaRPr lang="en-US"/>
          </a:p>
        </p:txBody>
      </p:sp>
      <p:sp>
        <p:nvSpPr>
          <p:cNvPr id="332802" name="Rectangle 2"/>
          <p:cNvSpPr>
            <a:spLocks noChangeArrowheads="1" noTextEdit="1"/>
          </p:cNvSpPr>
          <p:nvPr>
            <p:ph type="sldImg"/>
          </p:nvPr>
        </p:nvSpPr>
        <p:spPr>
          <a:xfrm>
            <a:off x="1104900" y="696913"/>
            <a:ext cx="4648200" cy="3486150"/>
          </a:xfrm>
          <a:ln/>
        </p:spPr>
      </p:sp>
      <p:sp>
        <p:nvSpPr>
          <p:cNvPr id="332803" name="Rectangle 3"/>
          <p:cNvSpPr>
            <a:spLocks noGrp="1" noChangeArrowheads="1"/>
          </p:cNvSpPr>
          <p:nvPr>
            <p:ph type="body" idx="1"/>
          </p:nvPr>
        </p:nvSpPr>
        <p:spPr>
          <a:xfrm>
            <a:off x="914400" y="4416425"/>
            <a:ext cx="5029200" cy="4183063"/>
          </a:xfrm>
        </p:spPr>
        <p:txBody>
          <a:bodyPr lIns="93177" tIns="46589" rIns="93177" bIns="46589"/>
          <a:lstStyle/>
          <a:p>
            <a:endParaRPr lang="en-US"/>
          </a:p>
        </p:txBody>
      </p:sp>
    </p:spTree>
  </p:cSld>
  <p:clrMapOvr>
    <a:masterClrMapping/>
  </p:clrMapOvr>
</p:notes>
</file>

<file path=ppt/notesSlides/notesSlide7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6"/>
          <p:cNvSpPr>
            <a:spLocks noGrp="1" noChangeArrowheads="1"/>
          </p:cNvSpPr>
          <p:nvPr>
            <p:ph type="ftr" sz="quarter" idx="4"/>
          </p:nvPr>
        </p:nvSpPr>
        <p:spPr>
          <a:ln/>
        </p:spPr>
        <p:txBody>
          <a:bodyPr/>
          <a:lstStyle/>
          <a:p>
            <a:r>
              <a:rPr lang="en-US"/>
              <a:t>©2009 ISACA/ITGI. All rights reserved.</a:t>
            </a:r>
          </a:p>
        </p:txBody>
      </p:sp>
      <p:sp>
        <p:nvSpPr>
          <p:cNvPr id="7" name="Rectangle 7"/>
          <p:cNvSpPr>
            <a:spLocks noGrp="1" noChangeArrowheads="1"/>
          </p:cNvSpPr>
          <p:nvPr>
            <p:ph type="sldNum" sz="quarter" idx="5"/>
          </p:nvPr>
        </p:nvSpPr>
        <p:spPr>
          <a:ln/>
        </p:spPr>
        <p:txBody>
          <a:bodyPr/>
          <a:lstStyle/>
          <a:p>
            <a:fld id="{FFCFA487-DE03-42C6-8DCB-9B4BFE0804B8}" type="slidenum">
              <a:rPr lang="en-US"/>
              <a:pPr/>
              <a:t>75</a:t>
            </a:fld>
            <a:endParaRPr lang="en-US"/>
          </a:p>
        </p:txBody>
      </p:sp>
      <p:sp>
        <p:nvSpPr>
          <p:cNvPr id="334850" name="Rectangle 2"/>
          <p:cNvSpPr>
            <a:spLocks noChangeArrowheads="1" noTextEdit="1"/>
          </p:cNvSpPr>
          <p:nvPr>
            <p:ph type="sldImg"/>
          </p:nvPr>
        </p:nvSpPr>
        <p:spPr>
          <a:xfrm>
            <a:off x="1092200" y="685800"/>
            <a:ext cx="4673600" cy="3505200"/>
          </a:xfrm>
          <a:ln/>
        </p:spPr>
      </p:sp>
      <p:sp>
        <p:nvSpPr>
          <p:cNvPr id="334851" name="Rectangle 3"/>
          <p:cNvSpPr>
            <a:spLocks noGrp="1" noChangeArrowheads="1"/>
          </p:cNvSpPr>
          <p:nvPr>
            <p:ph type="body" idx="1"/>
          </p:nvPr>
        </p:nvSpPr>
        <p:spPr>
          <a:xfrm>
            <a:off x="893763" y="4419600"/>
            <a:ext cx="5070475" cy="4191000"/>
          </a:xfrm>
        </p:spPr>
        <p:txBody>
          <a:bodyPr/>
          <a:lstStyle/>
          <a:p>
            <a:endParaRPr lang="en-US"/>
          </a:p>
        </p:txBody>
      </p:sp>
    </p:spTree>
  </p:cSld>
  <p:clrMapOvr>
    <a:masterClrMapping/>
  </p:clrMapOvr>
</p:notes>
</file>

<file path=ppt/notesSlides/notesSlide7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6"/>
          <p:cNvSpPr>
            <a:spLocks noGrp="1" noChangeArrowheads="1"/>
          </p:cNvSpPr>
          <p:nvPr>
            <p:ph type="ftr" sz="quarter" idx="4"/>
          </p:nvPr>
        </p:nvSpPr>
        <p:spPr>
          <a:ln/>
        </p:spPr>
        <p:txBody>
          <a:bodyPr/>
          <a:lstStyle/>
          <a:p>
            <a:r>
              <a:rPr lang="en-US"/>
              <a:t>©2009 ISACA/ITGI. All rights reserved.</a:t>
            </a:r>
          </a:p>
        </p:txBody>
      </p:sp>
      <p:sp>
        <p:nvSpPr>
          <p:cNvPr id="7" name="Rectangle 7"/>
          <p:cNvSpPr>
            <a:spLocks noGrp="1" noChangeArrowheads="1"/>
          </p:cNvSpPr>
          <p:nvPr>
            <p:ph type="sldNum" sz="quarter" idx="5"/>
          </p:nvPr>
        </p:nvSpPr>
        <p:spPr>
          <a:ln/>
        </p:spPr>
        <p:txBody>
          <a:bodyPr/>
          <a:lstStyle/>
          <a:p>
            <a:fld id="{850C5555-F11C-479F-B6FA-CCD189FB3E42}" type="slidenum">
              <a:rPr lang="en-US"/>
              <a:pPr/>
              <a:t>76</a:t>
            </a:fld>
            <a:endParaRPr lang="en-US"/>
          </a:p>
        </p:txBody>
      </p:sp>
      <p:sp>
        <p:nvSpPr>
          <p:cNvPr id="336898" name="Rectangle 2"/>
          <p:cNvSpPr>
            <a:spLocks noChangeArrowheads="1" noTextEdit="1"/>
          </p:cNvSpPr>
          <p:nvPr>
            <p:ph type="sldImg"/>
          </p:nvPr>
        </p:nvSpPr>
        <p:spPr>
          <a:xfrm>
            <a:off x="1114425" y="704850"/>
            <a:ext cx="4630738" cy="3473450"/>
          </a:xfrm>
          <a:ln w="12699" cap="flat">
            <a:solidFill>
              <a:schemeClr val="tx1"/>
            </a:solidFill>
          </a:ln>
        </p:spPr>
      </p:sp>
      <p:sp>
        <p:nvSpPr>
          <p:cNvPr id="336899" name="Rectangle 3"/>
          <p:cNvSpPr>
            <a:spLocks noGrp="1" noChangeArrowheads="1"/>
          </p:cNvSpPr>
          <p:nvPr>
            <p:ph type="body" idx="1"/>
          </p:nvPr>
        </p:nvSpPr>
        <p:spPr>
          <a:xfrm>
            <a:off x="912813" y="4418013"/>
            <a:ext cx="5029200" cy="4178300"/>
          </a:xfrm>
          <a:noFill/>
          <a:ln/>
        </p:spPr>
        <p:txBody>
          <a:bodyPr lIns="92141" tIns="45263" rIns="92141" bIns="45263"/>
          <a:lstStyle/>
          <a:p>
            <a:r>
              <a:rPr lang="en-US"/>
              <a:t>Let’s review control responsibilities.</a:t>
            </a:r>
          </a:p>
        </p:txBody>
      </p:sp>
    </p:spTree>
  </p:cSld>
  <p:clrMapOvr>
    <a:masterClrMapping/>
  </p:clrMapOvr>
</p:notes>
</file>

<file path=ppt/notesSlides/notesSlide7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6"/>
          <p:cNvSpPr>
            <a:spLocks noGrp="1" noChangeArrowheads="1"/>
          </p:cNvSpPr>
          <p:nvPr>
            <p:ph type="ftr" sz="quarter" idx="4"/>
          </p:nvPr>
        </p:nvSpPr>
        <p:spPr>
          <a:ln/>
        </p:spPr>
        <p:txBody>
          <a:bodyPr/>
          <a:lstStyle/>
          <a:p>
            <a:r>
              <a:rPr lang="en-US"/>
              <a:t>©2009 ISACA/ITGI. All rights reserved.</a:t>
            </a:r>
          </a:p>
        </p:txBody>
      </p:sp>
      <p:sp>
        <p:nvSpPr>
          <p:cNvPr id="7" name="Rectangle 7"/>
          <p:cNvSpPr>
            <a:spLocks noGrp="1" noChangeArrowheads="1"/>
          </p:cNvSpPr>
          <p:nvPr>
            <p:ph type="sldNum" sz="quarter" idx="5"/>
          </p:nvPr>
        </p:nvSpPr>
        <p:spPr>
          <a:ln/>
        </p:spPr>
        <p:txBody>
          <a:bodyPr/>
          <a:lstStyle/>
          <a:p>
            <a:fld id="{D8714474-085D-43C2-A668-12AC381A2C8B}" type="slidenum">
              <a:rPr lang="en-US"/>
              <a:pPr/>
              <a:t>77</a:t>
            </a:fld>
            <a:endParaRPr lang="en-US"/>
          </a:p>
        </p:txBody>
      </p:sp>
      <p:sp>
        <p:nvSpPr>
          <p:cNvPr id="203778" name="Rectangle 2"/>
          <p:cNvSpPr>
            <a:spLocks noChangeArrowheads="1" noTextEdit="1"/>
          </p:cNvSpPr>
          <p:nvPr>
            <p:ph type="sldImg"/>
          </p:nvPr>
        </p:nvSpPr>
        <p:spPr>
          <a:xfrm>
            <a:off x="1104900" y="696913"/>
            <a:ext cx="4649788" cy="3487737"/>
          </a:xfrm>
          <a:ln/>
        </p:spPr>
      </p:sp>
      <p:sp>
        <p:nvSpPr>
          <p:cNvPr id="203779" name="Rectangle 3"/>
          <p:cNvSpPr>
            <a:spLocks noGrp="1" noChangeArrowheads="1"/>
          </p:cNvSpPr>
          <p:nvPr>
            <p:ph type="body" idx="1"/>
          </p:nvPr>
        </p:nvSpPr>
        <p:spPr>
          <a:xfrm>
            <a:off x="914400" y="4416425"/>
            <a:ext cx="5029200" cy="4183063"/>
          </a:xfrm>
        </p:spPr>
        <p:txBody>
          <a:bodyPr/>
          <a:lstStyle/>
          <a:p>
            <a:pPr lvl="1">
              <a:buFont typeface="Wingdings" pitchFamily="2" charset="2"/>
              <a:buNone/>
            </a:pPr>
            <a:r>
              <a:rPr lang="en-US"/>
              <a:t> </a:t>
            </a:r>
            <a:endParaRPr lang="en-US" sz="1000">
              <a:latin typeface="Tahoma"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
        <p:nvSpPr>
          <p:cNvPr id="4" name="Footer Placeholder 3"/>
          <p:cNvSpPr>
            <a:spLocks noGrp="1"/>
          </p:cNvSpPr>
          <p:nvPr>
            <p:ph type="ftr" sz="quarter" idx="10"/>
          </p:nvPr>
        </p:nvSpPr>
        <p:spPr/>
        <p:txBody>
          <a:bodyPr/>
          <a:lstStyle>
            <a:lvl1pPr>
              <a:defRPr/>
            </a:lvl1pPr>
          </a:lstStyle>
          <a:p>
            <a:r>
              <a:rPr lang="en-US"/>
              <a:t>©2009 ISACA/ITGI. All rights reserved.</a:t>
            </a:r>
          </a:p>
        </p:txBody>
      </p:sp>
      <p:sp>
        <p:nvSpPr>
          <p:cNvPr id="5" name="Slide Number Placeholder 4"/>
          <p:cNvSpPr>
            <a:spLocks noGrp="1"/>
          </p:cNvSpPr>
          <p:nvPr>
            <p:ph type="sldNum" sz="quarter" idx="11"/>
          </p:nvPr>
        </p:nvSpPr>
        <p:spPr/>
        <p:txBody>
          <a:bodyPr/>
          <a:lstStyle>
            <a:lvl1pPr>
              <a:defRPr/>
            </a:lvl1pPr>
          </a:lstStyle>
          <a:p>
            <a:fld id="{D4099C97-AAC0-4239-8CAB-0D82F40779D6}" type="slidenum">
              <a:rPr lang="en-US"/>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Footer Placeholder 3"/>
          <p:cNvSpPr>
            <a:spLocks noGrp="1"/>
          </p:cNvSpPr>
          <p:nvPr>
            <p:ph type="ftr" sz="quarter" idx="10"/>
          </p:nvPr>
        </p:nvSpPr>
        <p:spPr/>
        <p:txBody>
          <a:bodyPr/>
          <a:lstStyle>
            <a:lvl1pPr>
              <a:defRPr/>
            </a:lvl1pPr>
          </a:lstStyle>
          <a:p>
            <a:r>
              <a:rPr lang="en-US"/>
              <a:t>©2009 ISACA/ITGI. All rights reserved.</a:t>
            </a:r>
          </a:p>
        </p:txBody>
      </p:sp>
      <p:sp>
        <p:nvSpPr>
          <p:cNvPr id="5" name="Slide Number Placeholder 4"/>
          <p:cNvSpPr>
            <a:spLocks noGrp="1"/>
          </p:cNvSpPr>
          <p:nvPr>
            <p:ph type="sldNum" sz="quarter" idx="11"/>
          </p:nvPr>
        </p:nvSpPr>
        <p:spPr/>
        <p:txBody>
          <a:bodyPr/>
          <a:lstStyle>
            <a:lvl1pPr>
              <a:defRPr/>
            </a:lvl1pPr>
          </a:lstStyle>
          <a:p>
            <a:fld id="{442D4649-3805-4901-8526-68AC9F7F301D}" type="slidenum">
              <a:rPr lang="en-US"/>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Footer Placeholder 3"/>
          <p:cNvSpPr>
            <a:spLocks noGrp="1"/>
          </p:cNvSpPr>
          <p:nvPr>
            <p:ph type="ftr" sz="quarter" idx="10"/>
          </p:nvPr>
        </p:nvSpPr>
        <p:spPr/>
        <p:txBody>
          <a:bodyPr/>
          <a:lstStyle>
            <a:lvl1pPr>
              <a:defRPr/>
            </a:lvl1pPr>
          </a:lstStyle>
          <a:p>
            <a:r>
              <a:rPr lang="en-US"/>
              <a:t>©2009 ISACA/ITGI. All rights reserved.</a:t>
            </a:r>
          </a:p>
        </p:txBody>
      </p:sp>
      <p:sp>
        <p:nvSpPr>
          <p:cNvPr id="5" name="Slide Number Placeholder 4"/>
          <p:cNvSpPr>
            <a:spLocks noGrp="1"/>
          </p:cNvSpPr>
          <p:nvPr>
            <p:ph type="sldNum" sz="quarter" idx="11"/>
          </p:nvPr>
        </p:nvSpPr>
        <p:spPr/>
        <p:txBody>
          <a:bodyPr/>
          <a:lstStyle>
            <a:lvl1pPr>
              <a:defRPr/>
            </a:lvl1pPr>
          </a:lstStyle>
          <a:p>
            <a:fld id="{B1B29847-4F48-4D7B-A09E-EE1121B18A21}" type="slidenum">
              <a:rPr lang="en-US"/>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858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Footer Placeholder 4"/>
          <p:cNvSpPr>
            <a:spLocks noGrp="1"/>
          </p:cNvSpPr>
          <p:nvPr>
            <p:ph type="ftr" sz="quarter" idx="10"/>
          </p:nvPr>
        </p:nvSpPr>
        <p:spPr/>
        <p:txBody>
          <a:bodyPr/>
          <a:lstStyle>
            <a:lvl1pPr>
              <a:defRPr/>
            </a:lvl1pPr>
          </a:lstStyle>
          <a:p>
            <a:r>
              <a:rPr lang="en-US"/>
              <a:t>©2009 ISACA/ITGI. All rights reserved.</a:t>
            </a:r>
          </a:p>
        </p:txBody>
      </p:sp>
      <p:sp>
        <p:nvSpPr>
          <p:cNvPr id="6" name="Slide Number Placeholder 5"/>
          <p:cNvSpPr>
            <a:spLocks noGrp="1"/>
          </p:cNvSpPr>
          <p:nvPr>
            <p:ph type="sldNum" sz="quarter" idx="11"/>
          </p:nvPr>
        </p:nvSpPr>
        <p:spPr/>
        <p:txBody>
          <a:bodyPr/>
          <a:lstStyle>
            <a:lvl1pPr>
              <a:defRPr/>
            </a:lvl1pPr>
          </a:lstStyle>
          <a:p>
            <a:fld id="{FC5F68C6-C217-4005-AD32-53743AFD9006}" type="slidenum">
              <a:rPr lang="en-US"/>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Footer Placeholder 6"/>
          <p:cNvSpPr>
            <a:spLocks noGrp="1"/>
          </p:cNvSpPr>
          <p:nvPr>
            <p:ph type="ftr" sz="quarter" idx="10"/>
          </p:nvPr>
        </p:nvSpPr>
        <p:spPr/>
        <p:txBody>
          <a:bodyPr/>
          <a:lstStyle>
            <a:lvl1pPr>
              <a:defRPr/>
            </a:lvl1pPr>
          </a:lstStyle>
          <a:p>
            <a:r>
              <a:rPr lang="en-US"/>
              <a:t>©2009 ISACA/ITGI. All rights reserved.</a:t>
            </a:r>
          </a:p>
        </p:txBody>
      </p:sp>
      <p:sp>
        <p:nvSpPr>
          <p:cNvPr id="8" name="Slide Number Placeholder 7"/>
          <p:cNvSpPr>
            <a:spLocks noGrp="1"/>
          </p:cNvSpPr>
          <p:nvPr>
            <p:ph type="sldNum" sz="quarter" idx="11"/>
          </p:nvPr>
        </p:nvSpPr>
        <p:spPr/>
        <p:txBody>
          <a:bodyPr/>
          <a:lstStyle>
            <a:lvl1pPr>
              <a:defRPr/>
            </a:lvl1pPr>
          </a:lstStyle>
          <a:p>
            <a:fld id="{11133132-BC14-47DB-AA25-15596DFF6534}" type="slidenum">
              <a:rPr lang="en-US"/>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Footer Placeholder 2"/>
          <p:cNvSpPr>
            <a:spLocks noGrp="1"/>
          </p:cNvSpPr>
          <p:nvPr>
            <p:ph type="ftr" sz="quarter" idx="10"/>
          </p:nvPr>
        </p:nvSpPr>
        <p:spPr/>
        <p:txBody>
          <a:bodyPr/>
          <a:lstStyle>
            <a:lvl1pPr>
              <a:defRPr/>
            </a:lvl1pPr>
          </a:lstStyle>
          <a:p>
            <a:r>
              <a:rPr lang="en-US"/>
              <a:t>©2009 ISACA/ITGI. All rights reserved.</a:t>
            </a:r>
          </a:p>
        </p:txBody>
      </p:sp>
      <p:sp>
        <p:nvSpPr>
          <p:cNvPr id="4" name="Slide Number Placeholder 3"/>
          <p:cNvSpPr>
            <a:spLocks noGrp="1"/>
          </p:cNvSpPr>
          <p:nvPr>
            <p:ph type="sldNum" sz="quarter" idx="11"/>
          </p:nvPr>
        </p:nvSpPr>
        <p:spPr/>
        <p:txBody>
          <a:bodyPr/>
          <a:lstStyle>
            <a:lvl1pPr>
              <a:defRPr/>
            </a:lvl1pPr>
          </a:lstStyle>
          <a:p>
            <a:fld id="{ABED011C-AB4B-49BF-A20E-E244CDBCEAB3}" type="slidenum">
              <a:rPr lang="en-US"/>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Footer Placeholder 1"/>
          <p:cNvSpPr>
            <a:spLocks noGrp="1"/>
          </p:cNvSpPr>
          <p:nvPr>
            <p:ph type="ftr" sz="quarter" idx="10"/>
          </p:nvPr>
        </p:nvSpPr>
        <p:spPr/>
        <p:txBody>
          <a:bodyPr/>
          <a:lstStyle>
            <a:lvl1pPr>
              <a:defRPr/>
            </a:lvl1pPr>
          </a:lstStyle>
          <a:p>
            <a:r>
              <a:rPr lang="en-US"/>
              <a:t>©2009 ISACA/ITGI. All rights reserved.</a:t>
            </a:r>
          </a:p>
        </p:txBody>
      </p:sp>
      <p:sp>
        <p:nvSpPr>
          <p:cNvPr id="3" name="Slide Number Placeholder 2"/>
          <p:cNvSpPr>
            <a:spLocks noGrp="1"/>
          </p:cNvSpPr>
          <p:nvPr>
            <p:ph type="sldNum" sz="quarter" idx="11"/>
          </p:nvPr>
        </p:nvSpPr>
        <p:spPr/>
        <p:txBody>
          <a:bodyPr/>
          <a:lstStyle>
            <a:lvl1pPr>
              <a:defRPr/>
            </a:lvl1pPr>
          </a:lstStyle>
          <a:p>
            <a:fld id="{E698F2FC-6245-43C2-A279-AEDDA4D489C8}" type="slidenum">
              <a:rPr lang="en-US"/>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Footer Placeholder 4"/>
          <p:cNvSpPr>
            <a:spLocks noGrp="1"/>
          </p:cNvSpPr>
          <p:nvPr>
            <p:ph type="ftr" sz="quarter" idx="10"/>
          </p:nvPr>
        </p:nvSpPr>
        <p:spPr/>
        <p:txBody>
          <a:bodyPr/>
          <a:lstStyle>
            <a:lvl1pPr>
              <a:defRPr/>
            </a:lvl1pPr>
          </a:lstStyle>
          <a:p>
            <a:r>
              <a:rPr lang="en-US"/>
              <a:t>©2009 ISACA/ITGI. All rights reserved.</a:t>
            </a:r>
          </a:p>
        </p:txBody>
      </p:sp>
      <p:sp>
        <p:nvSpPr>
          <p:cNvPr id="6" name="Slide Number Placeholder 5"/>
          <p:cNvSpPr>
            <a:spLocks noGrp="1"/>
          </p:cNvSpPr>
          <p:nvPr>
            <p:ph type="sldNum" sz="quarter" idx="11"/>
          </p:nvPr>
        </p:nvSpPr>
        <p:spPr/>
        <p:txBody>
          <a:bodyPr/>
          <a:lstStyle>
            <a:lvl1pPr>
              <a:defRPr/>
            </a:lvl1pPr>
          </a:lstStyle>
          <a:p>
            <a:fld id="{20BD93D8-7795-4A84-8855-5A62E616DE85}" type="slidenum">
              <a:rPr lang="en-US"/>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Footer Placeholder 4"/>
          <p:cNvSpPr>
            <a:spLocks noGrp="1"/>
          </p:cNvSpPr>
          <p:nvPr>
            <p:ph type="ftr" sz="quarter" idx="10"/>
          </p:nvPr>
        </p:nvSpPr>
        <p:spPr/>
        <p:txBody>
          <a:bodyPr/>
          <a:lstStyle>
            <a:lvl1pPr>
              <a:defRPr/>
            </a:lvl1pPr>
          </a:lstStyle>
          <a:p>
            <a:r>
              <a:rPr lang="en-US"/>
              <a:t>©2009 ISACA/ITGI. All rights reserved.</a:t>
            </a:r>
          </a:p>
        </p:txBody>
      </p:sp>
      <p:sp>
        <p:nvSpPr>
          <p:cNvPr id="6" name="Slide Number Placeholder 5"/>
          <p:cNvSpPr>
            <a:spLocks noGrp="1"/>
          </p:cNvSpPr>
          <p:nvPr>
            <p:ph type="sldNum" sz="quarter" idx="11"/>
          </p:nvPr>
        </p:nvSpPr>
        <p:spPr/>
        <p:txBody>
          <a:bodyPr/>
          <a:lstStyle>
            <a:lvl1pPr>
              <a:defRPr/>
            </a:lvl1pPr>
          </a:lstStyle>
          <a:p>
            <a:fld id="{0A07FFE0-E65B-4653-97A5-AD6208650D2A}" type="slidenum">
              <a:rPr lang="en-US"/>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Footer Placeholder 3"/>
          <p:cNvSpPr>
            <a:spLocks noGrp="1"/>
          </p:cNvSpPr>
          <p:nvPr>
            <p:ph type="ftr" sz="quarter" idx="10"/>
          </p:nvPr>
        </p:nvSpPr>
        <p:spPr/>
        <p:txBody>
          <a:bodyPr/>
          <a:lstStyle>
            <a:lvl1pPr>
              <a:defRPr/>
            </a:lvl1pPr>
          </a:lstStyle>
          <a:p>
            <a:r>
              <a:rPr lang="en-US"/>
              <a:t>©2009 ISACA/ITGI. All rights reserved.</a:t>
            </a:r>
          </a:p>
        </p:txBody>
      </p:sp>
      <p:sp>
        <p:nvSpPr>
          <p:cNvPr id="5" name="Slide Number Placeholder 4"/>
          <p:cNvSpPr>
            <a:spLocks noGrp="1"/>
          </p:cNvSpPr>
          <p:nvPr>
            <p:ph type="sldNum" sz="quarter" idx="11"/>
          </p:nvPr>
        </p:nvSpPr>
        <p:spPr/>
        <p:txBody>
          <a:bodyPr/>
          <a:lstStyle>
            <a:lvl1pPr>
              <a:defRPr/>
            </a:lvl1pPr>
          </a:lstStyle>
          <a:p>
            <a:fld id="{9F159120-9617-4BFE-928A-3DEC60A231B1}" type="slidenum">
              <a:rPr lang="en-US"/>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438900" y="609600"/>
            <a:ext cx="2019300" cy="548640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381000" y="609600"/>
            <a:ext cx="5905500" cy="54864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Footer Placeholder 3"/>
          <p:cNvSpPr>
            <a:spLocks noGrp="1"/>
          </p:cNvSpPr>
          <p:nvPr>
            <p:ph type="ftr" sz="quarter" idx="10"/>
          </p:nvPr>
        </p:nvSpPr>
        <p:spPr/>
        <p:txBody>
          <a:bodyPr/>
          <a:lstStyle>
            <a:lvl1pPr>
              <a:defRPr/>
            </a:lvl1pPr>
          </a:lstStyle>
          <a:p>
            <a:r>
              <a:rPr lang="en-US"/>
              <a:t>©2009 ISACA/ITGI. All rights reserved.</a:t>
            </a:r>
          </a:p>
        </p:txBody>
      </p:sp>
      <p:sp>
        <p:nvSpPr>
          <p:cNvPr id="5" name="Slide Number Placeholder 4"/>
          <p:cNvSpPr>
            <a:spLocks noGrp="1"/>
          </p:cNvSpPr>
          <p:nvPr>
            <p:ph type="sldNum" sz="quarter" idx="11"/>
          </p:nvPr>
        </p:nvSpPr>
        <p:spPr/>
        <p:txBody>
          <a:bodyPr/>
          <a:lstStyle>
            <a:lvl1pPr>
              <a:defRPr/>
            </a:lvl1pPr>
          </a:lstStyle>
          <a:p>
            <a:fld id="{BCD9B895-E400-4A44-A965-2FADE2D4E5F0}" type="slidenum">
              <a:rPr lang="en-US"/>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bl" preserve="1">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381000" y="609600"/>
            <a:ext cx="3810000" cy="1143000"/>
          </a:xfrm>
        </p:spPr>
        <p:txBody>
          <a:bodyPr/>
          <a:lstStyle/>
          <a:p>
            <a:r>
              <a:rPr lang="en-US"/>
              <a:t>Click to edit Master title style</a:t>
            </a:r>
          </a:p>
        </p:txBody>
      </p:sp>
      <p:sp>
        <p:nvSpPr>
          <p:cNvPr id="3" name="Table Placeholder 2"/>
          <p:cNvSpPr>
            <a:spLocks noGrp="1"/>
          </p:cNvSpPr>
          <p:nvPr>
            <p:ph type="tbl" idx="1"/>
          </p:nvPr>
        </p:nvSpPr>
        <p:spPr>
          <a:xfrm>
            <a:off x="685800" y="1981200"/>
            <a:ext cx="7772400" cy="4114800"/>
          </a:xfrm>
        </p:spPr>
        <p:txBody>
          <a:bodyPr/>
          <a:lstStyle/>
          <a:p>
            <a:endParaRPr lang="en-US"/>
          </a:p>
        </p:txBody>
      </p:sp>
      <p:sp>
        <p:nvSpPr>
          <p:cNvPr id="4" name="Footer Placeholder 3"/>
          <p:cNvSpPr>
            <a:spLocks noGrp="1"/>
          </p:cNvSpPr>
          <p:nvPr>
            <p:ph type="ftr" sz="quarter" idx="10"/>
          </p:nvPr>
        </p:nvSpPr>
        <p:spPr>
          <a:xfrm>
            <a:off x="381000" y="228600"/>
            <a:ext cx="3657600" cy="304800"/>
          </a:xfrm>
        </p:spPr>
        <p:txBody>
          <a:bodyPr/>
          <a:lstStyle>
            <a:lvl1pPr>
              <a:defRPr/>
            </a:lvl1pPr>
          </a:lstStyle>
          <a:p>
            <a:r>
              <a:rPr lang="en-US"/>
              <a:t>©2009 ISACA/ITGI. All rights reserved.</a:t>
            </a:r>
          </a:p>
        </p:txBody>
      </p:sp>
      <p:sp>
        <p:nvSpPr>
          <p:cNvPr id="5" name="Slide Number Placeholder 4"/>
          <p:cNvSpPr>
            <a:spLocks noGrp="1"/>
          </p:cNvSpPr>
          <p:nvPr>
            <p:ph type="sldNum" sz="quarter" idx="11"/>
          </p:nvPr>
        </p:nvSpPr>
        <p:spPr>
          <a:xfrm>
            <a:off x="6553200" y="6248400"/>
            <a:ext cx="1905000" cy="457200"/>
          </a:xfrm>
        </p:spPr>
        <p:txBody>
          <a:bodyPr/>
          <a:lstStyle>
            <a:lvl1pPr>
              <a:defRPr/>
            </a:lvl1pPr>
          </a:lstStyle>
          <a:p>
            <a:fld id="{6DA1C86F-D71A-4BB7-914D-243ADA3DAAB3}" type="slidenum">
              <a:rPr lang="en-US"/>
              <a:pPr/>
              <a:t>‹#›</a:t>
            </a:fld>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381000" y="609600"/>
            <a:ext cx="3810000" cy="1143000"/>
          </a:xfrm>
        </p:spPr>
        <p:txBody>
          <a:bodyPr/>
          <a:lstStyle/>
          <a:p>
            <a:r>
              <a:rPr lang="en-US"/>
              <a:t>Click to edit Master title style</a:t>
            </a:r>
          </a:p>
        </p:txBody>
      </p:sp>
      <p:sp>
        <p:nvSpPr>
          <p:cNvPr id="3" name="Text Placeholder 2"/>
          <p:cNvSpPr>
            <a:spLocks noGrp="1"/>
          </p:cNvSpPr>
          <p:nvPr>
            <p:ph type="body" sz="half" idx="1"/>
          </p:nvPr>
        </p:nvSpPr>
        <p:spPr>
          <a:xfrm>
            <a:off x="685800" y="1981200"/>
            <a:ext cx="3810000"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981200"/>
            <a:ext cx="3810000"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Footer Placeholder 4"/>
          <p:cNvSpPr>
            <a:spLocks noGrp="1"/>
          </p:cNvSpPr>
          <p:nvPr>
            <p:ph type="ftr" sz="quarter" idx="10"/>
          </p:nvPr>
        </p:nvSpPr>
        <p:spPr>
          <a:xfrm>
            <a:off x="381000" y="228600"/>
            <a:ext cx="3657600" cy="304800"/>
          </a:xfrm>
        </p:spPr>
        <p:txBody>
          <a:bodyPr/>
          <a:lstStyle>
            <a:lvl1pPr>
              <a:defRPr/>
            </a:lvl1pPr>
          </a:lstStyle>
          <a:p>
            <a:r>
              <a:rPr lang="en-US"/>
              <a:t>©2009 ISACA/ITGI. All rights reserved.</a:t>
            </a:r>
          </a:p>
        </p:txBody>
      </p:sp>
      <p:sp>
        <p:nvSpPr>
          <p:cNvPr id="6" name="Slide Number Placeholder 5"/>
          <p:cNvSpPr>
            <a:spLocks noGrp="1"/>
          </p:cNvSpPr>
          <p:nvPr>
            <p:ph type="sldNum" sz="quarter" idx="11"/>
          </p:nvPr>
        </p:nvSpPr>
        <p:spPr>
          <a:xfrm>
            <a:off x="6553200" y="6248400"/>
            <a:ext cx="1905000" cy="457200"/>
          </a:xfrm>
        </p:spPr>
        <p:txBody>
          <a:bodyPr/>
          <a:lstStyle>
            <a:lvl1pPr>
              <a:defRPr/>
            </a:lvl1pPr>
          </a:lstStyle>
          <a:p>
            <a:fld id="{3D0C51BF-B536-4A35-9994-89EF9FFFA936}" type="slidenum">
              <a:rPr lang="en-US"/>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jpe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4338" name="Rectangle 1026"/>
          <p:cNvSpPr>
            <a:spLocks noGrp="1" noChangeArrowheads="1"/>
          </p:cNvSpPr>
          <p:nvPr>
            <p:ph type="title"/>
          </p:nvPr>
        </p:nvSpPr>
        <p:spPr bwMode="auto">
          <a:xfrm>
            <a:off x="381000" y="609600"/>
            <a:ext cx="38100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4339" name="Rectangle 1027"/>
          <p:cNvSpPr>
            <a:spLocks noGrp="1" noChangeArrowheads="1"/>
          </p:cNvSpPr>
          <p:nvPr>
            <p:ph type="body" idx="1"/>
          </p:nvPr>
        </p:nvSpPr>
        <p:spPr bwMode="auto">
          <a:xfrm>
            <a:off x="685800" y="1981200"/>
            <a:ext cx="7772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4341" name="Rectangle 1029"/>
          <p:cNvSpPr>
            <a:spLocks noGrp="1" noChangeArrowheads="1"/>
          </p:cNvSpPr>
          <p:nvPr>
            <p:ph type="ftr" sz="quarter" idx="3"/>
          </p:nvPr>
        </p:nvSpPr>
        <p:spPr bwMode="auto">
          <a:xfrm>
            <a:off x="381000" y="228600"/>
            <a:ext cx="3657600" cy="30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000">
                <a:solidFill>
                  <a:schemeClr val="accent2"/>
                </a:solidFill>
              </a:defRPr>
            </a:lvl1pPr>
          </a:lstStyle>
          <a:p>
            <a:r>
              <a:rPr lang="en-US"/>
              <a:t>©2009 ISACA/ITGI. All rights reserved.</a:t>
            </a:r>
          </a:p>
        </p:txBody>
      </p:sp>
      <p:sp>
        <p:nvSpPr>
          <p:cNvPr id="14342" name="Rectangle 1030"/>
          <p:cNvSpPr>
            <a:spLocks noGrp="1" noChangeArrowheads="1"/>
          </p:cNvSpPr>
          <p:nvPr>
            <p:ph type="sldNum" sz="quarter" idx="4"/>
          </p:nvPr>
        </p:nvSpPr>
        <p:spPr bwMode="auto">
          <a:xfrm>
            <a:off x="65532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664C2F92-4B5A-429B-984B-71394566ACEC}" type="slidenum">
              <a:rPr lang="en-US"/>
              <a:pPr/>
              <a:t>‹#›</a:t>
            </a:fld>
            <a:endParaRPr lang="en-US"/>
          </a:p>
        </p:txBody>
      </p:sp>
      <p:pic>
        <p:nvPicPr>
          <p:cNvPr id="14344" name="Picture 1032" descr="ISACA1"/>
          <p:cNvPicPr>
            <a:picLocks noChangeAspect="1" noChangeArrowheads="1"/>
          </p:cNvPicPr>
          <p:nvPr userDrawn="1"/>
        </p:nvPicPr>
        <p:blipFill>
          <a:blip r:embed="rId15"/>
          <a:srcRect l="35898" t="8817" r="24295" b="81471"/>
          <a:stretch>
            <a:fillRect/>
          </a:stretch>
        </p:blipFill>
        <p:spPr bwMode="auto">
          <a:xfrm>
            <a:off x="4510088" y="0"/>
            <a:ext cx="4633912" cy="1374775"/>
          </a:xfrm>
          <a:prstGeom prst="rect">
            <a:avLst/>
          </a:prstGeom>
          <a:noFill/>
        </p:spPr>
      </p:pic>
      <p:grpSp>
        <p:nvGrpSpPr>
          <p:cNvPr id="14346" name="Group 1034"/>
          <p:cNvGrpSpPr>
            <a:grpSpLocks/>
          </p:cNvGrpSpPr>
          <p:nvPr userDrawn="1"/>
        </p:nvGrpSpPr>
        <p:grpSpPr bwMode="auto">
          <a:xfrm>
            <a:off x="152400" y="1676400"/>
            <a:ext cx="6019800" cy="4953000"/>
            <a:chOff x="96" y="1056"/>
            <a:chExt cx="4320" cy="3120"/>
          </a:xfrm>
        </p:grpSpPr>
        <p:sp>
          <p:nvSpPr>
            <p:cNvPr id="14347" name="Line 1035"/>
            <p:cNvSpPr>
              <a:spLocks noChangeShapeType="1"/>
            </p:cNvSpPr>
            <p:nvPr/>
          </p:nvSpPr>
          <p:spPr bwMode="auto">
            <a:xfrm>
              <a:off x="96" y="1056"/>
              <a:ext cx="0" cy="3120"/>
            </a:xfrm>
            <a:prstGeom prst="line">
              <a:avLst/>
            </a:prstGeom>
            <a:noFill/>
            <a:ln w="19050">
              <a:solidFill>
                <a:srgbClr val="6699FF"/>
              </a:solidFill>
              <a:round/>
              <a:headEnd/>
              <a:tailEnd/>
            </a:ln>
            <a:effectLst/>
          </p:spPr>
          <p:txBody>
            <a:bodyPr/>
            <a:lstStyle/>
            <a:p>
              <a:endParaRPr lang="en-US"/>
            </a:p>
          </p:txBody>
        </p:sp>
        <p:sp>
          <p:nvSpPr>
            <p:cNvPr id="14348" name="Line 1036"/>
            <p:cNvSpPr>
              <a:spLocks noChangeShapeType="1"/>
            </p:cNvSpPr>
            <p:nvPr/>
          </p:nvSpPr>
          <p:spPr bwMode="auto">
            <a:xfrm>
              <a:off x="96" y="4176"/>
              <a:ext cx="4320" cy="0"/>
            </a:xfrm>
            <a:prstGeom prst="line">
              <a:avLst/>
            </a:prstGeom>
            <a:noFill/>
            <a:ln w="19050">
              <a:solidFill>
                <a:srgbClr val="6699FF"/>
              </a:solidFill>
              <a:round/>
              <a:headEnd/>
              <a:tailEnd/>
            </a:ln>
            <a:effectLst/>
          </p:spPr>
          <p:txBody>
            <a:bodyPr/>
            <a:lstStyle/>
            <a:p>
              <a:endParaRPr lang="en-US"/>
            </a:p>
          </p:txBody>
        </p:sp>
      </p:grpSp>
    </p:spTree>
  </p:cSld>
  <p:clrMap bg1="lt1" tx1="dk1" bg2="lt2" tx2="dk2" accent1="accent1" accent2="accent2" accent3="accent3" accent4="accent4" accent5="accent5" accent6="accent6" hlink="hlink" folHlink="folHlink"/>
  <p:sldLayoutIdLst>
    <p:sldLayoutId id="2147483652" r:id="rId1"/>
    <p:sldLayoutId id="2147483653" r:id="rId2"/>
    <p:sldLayoutId id="2147483654" r:id="rId3"/>
    <p:sldLayoutId id="2147483655" r:id="rId4"/>
    <p:sldLayoutId id="2147483656" r:id="rId5"/>
    <p:sldLayoutId id="2147483657" r:id="rId6"/>
    <p:sldLayoutId id="2147483658" r:id="rId7"/>
    <p:sldLayoutId id="2147483659" r:id="rId8"/>
    <p:sldLayoutId id="2147483660" r:id="rId9"/>
    <p:sldLayoutId id="2147483661" r:id="rId10"/>
    <p:sldLayoutId id="2147483662" r:id="rId11"/>
    <p:sldLayoutId id="2147483663" r:id="rId12"/>
    <p:sldLayoutId id="2147483664" r:id="rId13"/>
  </p:sldLayoutIdLst>
  <p:hf sldNum="0" hdr="0" dt="0"/>
  <p:txStyles>
    <p:titleStyle>
      <a:lvl1pPr algn="ctr" rtl="0" fontAlgn="base">
        <a:spcBef>
          <a:spcPct val="0"/>
        </a:spcBef>
        <a:spcAft>
          <a:spcPct val="0"/>
        </a:spcAft>
        <a:defRPr sz="3200">
          <a:solidFill>
            <a:schemeClr val="tx2"/>
          </a:solidFill>
          <a:latin typeface="+mj-lt"/>
          <a:ea typeface="+mj-ea"/>
          <a:cs typeface="+mj-cs"/>
        </a:defRPr>
      </a:lvl1pPr>
      <a:lvl2pPr algn="ctr" rtl="0" fontAlgn="base">
        <a:spcBef>
          <a:spcPct val="0"/>
        </a:spcBef>
        <a:spcAft>
          <a:spcPct val="0"/>
        </a:spcAft>
        <a:defRPr sz="3200">
          <a:solidFill>
            <a:schemeClr val="tx2"/>
          </a:solidFill>
          <a:latin typeface="Times New Roman" pitchFamily="18" charset="0"/>
        </a:defRPr>
      </a:lvl2pPr>
      <a:lvl3pPr algn="ctr" rtl="0" fontAlgn="base">
        <a:spcBef>
          <a:spcPct val="0"/>
        </a:spcBef>
        <a:spcAft>
          <a:spcPct val="0"/>
        </a:spcAft>
        <a:defRPr sz="3200">
          <a:solidFill>
            <a:schemeClr val="tx2"/>
          </a:solidFill>
          <a:latin typeface="Times New Roman" pitchFamily="18" charset="0"/>
        </a:defRPr>
      </a:lvl3pPr>
      <a:lvl4pPr algn="ctr" rtl="0" fontAlgn="base">
        <a:spcBef>
          <a:spcPct val="0"/>
        </a:spcBef>
        <a:spcAft>
          <a:spcPct val="0"/>
        </a:spcAft>
        <a:defRPr sz="3200">
          <a:solidFill>
            <a:schemeClr val="tx2"/>
          </a:solidFill>
          <a:latin typeface="Times New Roman" pitchFamily="18" charset="0"/>
        </a:defRPr>
      </a:lvl4pPr>
      <a:lvl5pPr algn="ctr" rtl="0" fontAlgn="base">
        <a:spcBef>
          <a:spcPct val="0"/>
        </a:spcBef>
        <a:spcAft>
          <a:spcPct val="0"/>
        </a:spcAft>
        <a:defRPr sz="3200">
          <a:solidFill>
            <a:schemeClr val="tx2"/>
          </a:solidFill>
          <a:latin typeface="Times New Roman" pitchFamily="18" charset="0"/>
        </a:defRPr>
      </a:lvl5pPr>
      <a:lvl6pPr marL="457200" algn="ctr" rtl="0" fontAlgn="base">
        <a:spcBef>
          <a:spcPct val="0"/>
        </a:spcBef>
        <a:spcAft>
          <a:spcPct val="0"/>
        </a:spcAft>
        <a:defRPr sz="3200">
          <a:solidFill>
            <a:schemeClr val="tx2"/>
          </a:solidFill>
          <a:latin typeface="Times New Roman" pitchFamily="18" charset="0"/>
        </a:defRPr>
      </a:lvl6pPr>
      <a:lvl7pPr marL="914400" algn="ctr" rtl="0" fontAlgn="base">
        <a:spcBef>
          <a:spcPct val="0"/>
        </a:spcBef>
        <a:spcAft>
          <a:spcPct val="0"/>
        </a:spcAft>
        <a:defRPr sz="3200">
          <a:solidFill>
            <a:schemeClr val="tx2"/>
          </a:solidFill>
          <a:latin typeface="Times New Roman" pitchFamily="18" charset="0"/>
        </a:defRPr>
      </a:lvl7pPr>
      <a:lvl8pPr marL="1371600" algn="ctr" rtl="0" fontAlgn="base">
        <a:spcBef>
          <a:spcPct val="0"/>
        </a:spcBef>
        <a:spcAft>
          <a:spcPct val="0"/>
        </a:spcAft>
        <a:defRPr sz="3200">
          <a:solidFill>
            <a:schemeClr val="tx2"/>
          </a:solidFill>
          <a:latin typeface="Times New Roman" pitchFamily="18" charset="0"/>
        </a:defRPr>
      </a:lvl8pPr>
      <a:lvl9pPr marL="1828800" algn="ctr" rtl="0" fontAlgn="base">
        <a:spcBef>
          <a:spcPct val="0"/>
        </a:spcBef>
        <a:spcAft>
          <a:spcPct val="0"/>
        </a:spcAft>
        <a:defRPr sz="3200">
          <a:solidFill>
            <a:schemeClr val="tx2"/>
          </a:solidFill>
          <a:latin typeface="Times New Roman" pitchFamily="18" charset="0"/>
        </a:defRPr>
      </a:lvl9pPr>
    </p:titleStyle>
    <p:bodyStyle>
      <a:lvl1pPr marL="342900" indent="-342900" algn="l" rtl="0" fontAlgn="base">
        <a:spcBef>
          <a:spcPct val="20000"/>
        </a:spcBef>
        <a:spcAft>
          <a:spcPct val="0"/>
        </a:spcAft>
        <a:buChar char="•"/>
        <a:defRPr sz="28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800">
          <a:solidFill>
            <a:schemeClr val="tx1"/>
          </a:solidFill>
          <a:latin typeface="+mn-lt"/>
        </a:defRPr>
      </a:lvl3pPr>
      <a:lvl4pPr marL="1600200" indent="-228600" algn="l" rtl="0" fontAlgn="base">
        <a:spcBef>
          <a:spcPct val="20000"/>
        </a:spcBef>
        <a:spcAft>
          <a:spcPct val="0"/>
        </a:spcAft>
        <a:buChar char="–"/>
        <a:defRPr sz="2800">
          <a:solidFill>
            <a:schemeClr val="tx1"/>
          </a:solidFill>
          <a:latin typeface="+mn-lt"/>
        </a:defRPr>
      </a:lvl4pPr>
      <a:lvl5pPr marL="2057400" indent="-228600" algn="l" rtl="0" fontAlgn="base">
        <a:spcBef>
          <a:spcPct val="20000"/>
        </a:spcBef>
        <a:spcAft>
          <a:spcPct val="0"/>
        </a:spcAft>
        <a:buChar char="»"/>
        <a:defRPr sz="2800">
          <a:solidFill>
            <a:schemeClr val="tx1"/>
          </a:solidFill>
          <a:latin typeface="+mn-lt"/>
        </a:defRPr>
      </a:lvl5pPr>
      <a:lvl6pPr marL="2514600" indent="-228600" algn="l" rtl="0" fontAlgn="base">
        <a:spcBef>
          <a:spcPct val="20000"/>
        </a:spcBef>
        <a:spcAft>
          <a:spcPct val="0"/>
        </a:spcAft>
        <a:buChar char="»"/>
        <a:defRPr sz="2800">
          <a:solidFill>
            <a:schemeClr val="tx1"/>
          </a:solidFill>
          <a:latin typeface="+mn-lt"/>
        </a:defRPr>
      </a:lvl6pPr>
      <a:lvl7pPr marL="2971800" indent="-228600" algn="l" rtl="0" fontAlgn="base">
        <a:spcBef>
          <a:spcPct val="20000"/>
        </a:spcBef>
        <a:spcAft>
          <a:spcPct val="0"/>
        </a:spcAft>
        <a:buChar char="»"/>
        <a:defRPr sz="2800">
          <a:solidFill>
            <a:schemeClr val="tx1"/>
          </a:solidFill>
          <a:latin typeface="+mn-lt"/>
        </a:defRPr>
      </a:lvl7pPr>
      <a:lvl8pPr marL="3429000" indent="-228600" algn="l" rtl="0" fontAlgn="base">
        <a:spcBef>
          <a:spcPct val="20000"/>
        </a:spcBef>
        <a:spcAft>
          <a:spcPct val="0"/>
        </a:spcAft>
        <a:buChar char="»"/>
        <a:defRPr sz="2800">
          <a:solidFill>
            <a:schemeClr val="tx1"/>
          </a:solidFill>
          <a:latin typeface="+mn-lt"/>
        </a:defRPr>
      </a:lvl8pPr>
      <a:lvl9pPr marL="3886200" indent="-228600" algn="l" rtl="0" fontAlgn="base">
        <a:spcBef>
          <a:spcPct val="20000"/>
        </a:spcBef>
        <a:spcAft>
          <a:spcPct val="0"/>
        </a:spcAft>
        <a:buChar char="»"/>
        <a:defRPr sz="28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8" Type="http://schemas.openxmlformats.org/officeDocument/2006/relationships/image" Target="../media/image7.png"/><Relationship Id="rId13" Type="http://schemas.openxmlformats.org/officeDocument/2006/relationships/image" Target="../media/image12.png"/><Relationship Id="rId3" Type="http://schemas.openxmlformats.org/officeDocument/2006/relationships/image" Target="../media/image2.png"/><Relationship Id="rId7" Type="http://schemas.openxmlformats.org/officeDocument/2006/relationships/image" Target="../media/image6.png"/><Relationship Id="rId12" Type="http://schemas.openxmlformats.org/officeDocument/2006/relationships/image" Target="../media/image11.png"/><Relationship Id="rId2" Type="http://schemas.openxmlformats.org/officeDocument/2006/relationships/notesSlide" Target="../notesSlides/notesSlide5.xml"/><Relationship Id="rId16" Type="http://schemas.openxmlformats.org/officeDocument/2006/relationships/image" Target="../media/image15.png"/><Relationship Id="rId1" Type="http://schemas.openxmlformats.org/officeDocument/2006/relationships/slideLayout" Target="../slideLayouts/slideLayout6.xml"/><Relationship Id="rId6" Type="http://schemas.openxmlformats.org/officeDocument/2006/relationships/image" Target="../media/image5.png"/><Relationship Id="rId11" Type="http://schemas.openxmlformats.org/officeDocument/2006/relationships/image" Target="../media/image10.png"/><Relationship Id="rId5" Type="http://schemas.openxmlformats.org/officeDocument/2006/relationships/image" Target="../media/image4.png"/><Relationship Id="rId15" Type="http://schemas.openxmlformats.org/officeDocument/2006/relationships/image" Target="../media/image14.png"/><Relationship Id="rId10" Type="http://schemas.openxmlformats.org/officeDocument/2006/relationships/image" Target="../media/image9.png"/><Relationship Id="rId4" Type="http://schemas.openxmlformats.org/officeDocument/2006/relationships/image" Target="../media/image3.jpeg"/><Relationship Id="rId9" Type="http://schemas.openxmlformats.org/officeDocument/2006/relationships/image" Target="../media/image8.png"/><Relationship Id="rId14" Type="http://schemas.openxmlformats.org/officeDocument/2006/relationships/image" Target="../media/image13.png"/></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2.xml"/><Relationship Id="rId1" Type="http://schemas.openxmlformats.org/officeDocument/2006/relationships/themeOverride" Target="../theme/themeOverride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image" Target="../media/image16.png"/><Relationship Id="rId7" Type="http://schemas.openxmlformats.org/officeDocument/2006/relationships/image" Target="../media/image20.jpeg"/><Relationship Id="rId2" Type="http://schemas.openxmlformats.org/officeDocument/2006/relationships/notesSlide" Target="../notesSlides/notesSlide12.xml"/><Relationship Id="rId1" Type="http://schemas.openxmlformats.org/officeDocument/2006/relationships/slideLayout" Target="../slideLayouts/slideLayout6.xml"/><Relationship Id="rId6" Type="http://schemas.openxmlformats.org/officeDocument/2006/relationships/image" Target="../media/image19.jpeg"/><Relationship Id="rId5" Type="http://schemas.openxmlformats.org/officeDocument/2006/relationships/image" Target="../media/image18.jpeg"/><Relationship Id="rId4" Type="http://schemas.openxmlformats.org/officeDocument/2006/relationships/image" Target="../media/image17.jpeg"/><Relationship Id="rId9" Type="http://schemas.openxmlformats.org/officeDocument/2006/relationships/image" Target="../media/image22.png"/></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audio" Target="../media/audio2.wav"/><Relationship Id="rId2" Type="http://schemas.openxmlformats.org/officeDocument/2006/relationships/notesSlide" Target="../notesSlides/notesSlide14.xml"/><Relationship Id="rId1" Type="http://schemas.openxmlformats.org/officeDocument/2006/relationships/slideLayout" Target="../slideLayouts/slideLayout1.xml"/><Relationship Id="rId4" Type="http://schemas.openxmlformats.org/officeDocument/2006/relationships/image" Target="../media/image23.gif"/></Relationships>
</file>

<file path=ppt/slides/_rels/slide15.xml.rels><?xml version="1.0" encoding="UTF-8" standalone="yes"?>
<Relationships xmlns="http://schemas.openxmlformats.org/package/2006/relationships"><Relationship Id="rId3" Type="http://schemas.openxmlformats.org/officeDocument/2006/relationships/audio" Target="../media/audio2.wav"/><Relationship Id="rId2" Type="http://schemas.openxmlformats.org/officeDocument/2006/relationships/notesSlide" Target="../notesSlides/notesSlide15.xml"/><Relationship Id="rId1" Type="http://schemas.openxmlformats.org/officeDocument/2006/relationships/slideLayout" Target="../slideLayouts/slideLayout1.xml"/><Relationship Id="rId4" Type="http://schemas.openxmlformats.org/officeDocument/2006/relationships/image" Target="../media/image23.gif"/></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audio" Target="../media/audio3.wav"/><Relationship Id="rId2" Type="http://schemas.openxmlformats.org/officeDocument/2006/relationships/notesSlide" Target="../notesSlides/notesSlide17.xml"/><Relationship Id="rId1" Type="http://schemas.openxmlformats.org/officeDocument/2006/relationships/slideLayout" Target="../slideLayouts/slideLayout2.xml"/><Relationship Id="rId4" Type="http://schemas.openxmlformats.org/officeDocument/2006/relationships/image" Target="../media/image24.gif"/></Relationships>
</file>

<file path=ppt/slides/_rels/slide18.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18.xml"/><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19.xml"/><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3" Type="http://schemas.openxmlformats.org/officeDocument/2006/relationships/notesSlide" Target="../notesSlides/notesSlide20.xml"/><Relationship Id="rId2" Type="http://schemas.openxmlformats.org/officeDocument/2006/relationships/slideLayout" Target="../slideLayouts/slideLayout2.xml"/><Relationship Id="rId1" Type="http://schemas.openxmlformats.org/officeDocument/2006/relationships/themeOverride" Target="../theme/themeOverride2.xml"/><Relationship Id="rId6" Type="http://schemas.openxmlformats.org/officeDocument/2006/relationships/image" Target="../media/image27.gif"/><Relationship Id="rId5" Type="http://schemas.openxmlformats.org/officeDocument/2006/relationships/image" Target="../media/image26.gif"/><Relationship Id="rId4" Type="http://schemas.openxmlformats.org/officeDocument/2006/relationships/audio" Target="../media/audio4.wav"/></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notesSlide" Target="../notesSlides/notesSlide26.xml"/><Relationship Id="rId2" Type="http://schemas.openxmlformats.org/officeDocument/2006/relationships/slideLayout" Target="../slideLayouts/slideLayout2.xml"/><Relationship Id="rId1" Type="http://schemas.openxmlformats.org/officeDocument/2006/relationships/themeOverride" Target="../theme/themeOverride3.xml"/></Relationships>
</file>

<file path=ppt/slides/_rels/slide27.xml.rels><?xml version="1.0" encoding="UTF-8" standalone="yes"?>
<Relationships xmlns="http://schemas.openxmlformats.org/package/2006/relationships"><Relationship Id="rId3" Type="http://schemas.openxmlformats.org/officeDocument/2006/relationships/image" Target="../media/image28.wmf"/><Relationship Id="rId2" Type="http://schemas.openxmlformats.org/officeDocument/2006/relationships/notesSlide" Target="../notesSlides/notesSlide27.xml"/><Relationship Id="rId1" Type="http://schemas.openxmlformats.org/officeDocument/2006/relationships/slideLayout" Target="../slideLayouts/slideLayout6.xml"/></Relationships>
</file>

<file path=ppt/slides/_rels/slide28.xml.rels><?xml version="1.0" encoding="UTF-8" standalone="yes"?>
<Relationships xmlns="http://schemas.openxmlformats.org/package/2006/relationships"><Relationship Id="rId3" Type="http://schemas.openxmlformats.org/officeDocument/2006/relationships/image" Target="../media/image28.wmf"/><Relationship Id="rId2" Type="http://schemas.openxmlformats.org/officeDocument/2006/relationships/notesSlide" Target="../notesSlides/notesSlide28.xml"/><Relationship Id="rId1" Type="http://schemas.openxmlformats.org/officeDocument/2006/relationships/slideLayout" Target="../slideLayouts/slideLayout6.xml"/></Relationships>
</file>

<file path=ppt/slides/_rels/slide29.xml.rels><?xml version="1.0" encoding="UTF-8" standalone="yes"?>
<Relationships xmlns="http://schemas.openxmlformats.org/package/2006/relationships"><Relationship Id="rId3" Type="http://schemas.openxmlformats.org/officeDocument/2006/relationships/image" Target="../media/image28.wmf"/><Relationship Id="rId2" Type="http://schemas.openxmlformats.org/officeDocument/2006/relationships/notesSlide" Target="../notesSlides/notesSlide29.xml"/><Relationship Id="rId1" Type="http://schemas.openxmlformats.org/officeDocument/2006/relationships/slideLayout" Target="../slideLayouts/slideLayout6.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29.emf"/><Relationship Id="rId2" Type="http://schemas.openxmlformats.org/officeDocument/2006/relationships/notesSlide" Target="../notesSlides/notesSlide31.xml"/><Relationship Id="rId1" Type="http://schemas.openxmlformats.org/officeDocument/2006/relationships/slideLayout" Target="../slideLayouts/slideLayout12.xml"/></Relationships>
</file>

<file path=ppt/slides/_rels/slide32.xml.rels><?xml version="1.0" encoding="UTF-8" standalone="yes"?>
<Relationships xmlns="http://schemas.openxmlformats.org/package/2006/relationships"><Relationship Id="rId3" Type="http://schemas.openxmlformats.org/officeDocument/2006/relationships/image" Target="../media/image30.emf"/><Relationship Id="rId2" Type="http://schemas.openxmlformats.org/officeDocument/2006/relationships/notesSlide" Target="../notesSlides/notesSlide32.xml"/><Relationship Id="rId1" Type="http://schemas.openxmlformats.org/officeDocument/2006/relationships/slideLayout" Target="../slideLayouts/slideLayout6.xml"/></Relationships>
</file>

<file path=ppt/slides/_rels/slide33.xml.rels><?xml version="1.0" encoding="UTF-8" standalone="yes"?>
<Relationships xmlns="http://schemas.openxmlformats.org/package/2006/relationships"><Relationship Id="rId3" Type="http://schemas.openxmlformats.org/officeDocument/2006/relationships/image" Target="../media/image28.wmf"/><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36.xml"/><Relationship Id="rId1" Type="http://schemas.openxmlformats.org/officeDocument/2006/relationships/slideLayout" Target="../slideLayouts/slideLayout6.xml"/><Relationship Id="rId5" Type="http://schemas.openxmlformats.org/officeDocument/2006/relationships/image" Target="../media/image33.wmf"/><Relationship Id="rId4" Type="http://schemas.openxmlformats.org/officeDocument/2006/relationships/image" Target="../media/image32.wmf"/></Relationships>
</file>

<file path=ppt/slides/_rels/slide37.xml.rels><?xml version="1.0" encoding="UTF-8" standalone="yes"?>
<Relationships xmlns="http://schemas.openxmlformats.org/package/2006/relationships"><Relationship Id="rId3" Type="http://schemas.openxmlformats.org/officeDocument/2006/relationships/notesSlide" Target="../notesSlides/notesSlide37.xml"/><Relationship Id="rId2" Type="http://schemas.openxmlformats.org/officeDocument/2006/relationships/slideLayout" Target="../slideLayouts/slideLayout7.xml"/><Relationship Id="rId1" Type="http://schemas.openxmlformats.org/officeDocument/2006/relationships/themeOverride" Target="../theme/themeOverride4.xml"/></Relationships>
</file>

<file path=ppt/slides/_rels/slide38.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38.xml"/><Relationship Id="rId1" Type="http://schemas.openxmlformats.org/officeDocument/2006/relationships/slideLayout" Target="../slideLayouts/slideLayout6.xml"/></Relationships>
</file>

<file path=ppt/slides/_rels/slide39.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39.xml"/><Relationship Id="rId1" Type="http://schemas.openxmlformats.org/officeDocument/2006/relationships/slideLayout" Target="../slideLayouts/slideLayout6.xml"/></Relationships>
</file>

<file path=ppt/slides/_rels/slide40.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40.xml"/><Relationship Id="rId1" Type="http://schemas.openxmlformats.org/officeDocument/2006/relationships/slideLayout" Target="../slideLayouts/slideLayout6.xml"/></Relationships>
</file>

<file path=ppt/slides/_rels/slide41.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41.xml"/><Relationship Id="rId1" Type="http://schemas.openxmlformats.org/officeDocument/2006/relationships/slideLayout" Target="../slideLayouts/slideLayout6.xml"/></Relationships>
</file>

<file path=ppt/slides/_rels/slide42.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42.xml"/><Relationship Id="rId1" Type="http://schemas.openxmlformats.org/officeDocument/2006/relationships/slideLayout" Target="../slideLayouts/slideLayout6.xml"/></Relationships>
</file>

<file path=ppt/slides/_rels/slide43.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43.xml"/><Relationship Id="rId1" Type="http://schemas.openxmlformats.org/officeDocument/2006/relationships/slideLayout" Target="../slideLayouts/slideLayout6.xml"/></Relationships>
</file>

<file path=ppt/slides/_rels/slide44.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44.xml"/><Relationship Id="rId1" Type="http://schemas.openxmlformats.org/officeDocument/2006/relationships/slideLayout" Target="../slideLayouts/slideLayout6.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46.xml"/><Relationship Id="rId1" Type="http://schemas.openxmlformats.org/officeDocument/2006/relationships/slideLayout" Target="../slideLayouts/slideLayout6.xml"/></Relationships>
</file>

<file path=ppt/slides/_rels/slide47.xml.rels><?xml version="1.0" encoding="UTF-8" standalone="yes"?>
<Relationships xmlns="http://schemas.openxmlformats.org/package/2006/relationships"><Relationship Id="rId3" Type="http://schemas.openxmlformats.org/officeDocument/2006/relationships/image" Target="../media/image42.emf"/><Relationship Id="rId2" Type="http://schemas.openxmlformats.org/officeDocument/2006/relationships/notesSlide" Target="../notesSlides/notesSlide47.xml"/><Relationship Id="rId1" Type="http://schemas.openxmlformats.org/officeDocument/2006/relationships/slideLayout" Target="../slideLayouts/slideLayout6.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48.xml"/><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3" Type="http://schemas.openxmlformats.org/officeDocument/2006/relationships/notesSlide" Target="../notesSlides/notesSlide49.xml"/><Relationship Id="rId2" Type="http://schemas.openxmlformats.org/officeDocument/2006/relationships/slideLayout" Target="../slideLayouts/slideLayout2.xml"/><Relationship Id="rId1" Type="http://schemas.openxmlformats.org/officeDocument/2006/relationships/vmlDrawing" Target="../drawings/vmlDrawing1.vml"/><Relationship Id="rId4" Type="http://schemas.openxmlformats.org/officeDocument/2006/relationships/oleObject" Target="../embeddings/oleObject1.bin"/></Relationships>
</file>

<file path=ppt/slides/_rels/slide50.xml.rels><?xml version="1.0" encoding="UTF-8" standalone="yes"?>
<Relationships xmlns="http://schemas.openxmlformats.org/package/2006/relationships"><Relationship Id="rId3" Type="http://schemas.openxmlformats.org/officeDocument/2006/relationships/image" Target="../media/image42.emf"/><Relationship Id="rId2" Type="http://schemas.openxmlformats.org/officeDocument/2006/relationships/notesSlide" Target="../notesSlides/notesSlide50.xml"/><Relationship Id="rId1" Type="http://schemas.openxmlformats.org/officeDocument/2006/relationships/slideLayout" Target="../slideLayouts/slideLayout6.xml"/></Relationships>
</file>

<file path=ppt/slides/_rels/slide51.xml.rels><?xml version="1.0" encoding="UTF-8" standalone="yes"?>
<Relationships xmlns="http://schemas.openxmlformats.org/package/2006/relationships"><Relationship Id="rId2" Type="http://schemas.openxmlformats.org/officeDocument/2006/relationships/notesSlide" Target="../notesSlides/notesSlide51.xml"/><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notesSlide" Target="../notesSlides/notesSlide52.xml"/><Relationship Id="rId1" Type="http://schemas.openxmlformats.org/officeDocument/2006/relationships/slideLayout" Target="../slideLayouts/slideLayout6.xml"/></Relationships>
</file>

<file path=ppt/slides/_rels/slide53.xml.rels><?xml version="1.0" encoding="UTF-8" standalone="yes"?>
<Relationships xmlns="http://schemas.openxmlformats.org/package/2006/relationships"><Relationship Id="rId3" Type="http://schemas.openxmlformats.org/officeDocument/2006/relationships/image" Target="../media/image42.emf"/><Relationship Id="rId2" Type="http://schemas.openxmlformats.org/officeDocument/2006/relationships/notesSlide" Target="../notesSlides/notesSlide53.xml"/><Relationship Id="rId1" Type="http://schemas.openxmlformats.org/officeDocument/2006/relationships/slideLayout" Target="../slideLayouts/slideLayout6.xml"/></Relationships>
</file>

<file path=ppt/slides/_rels/slide54.xml.rels><?xml version="1.0" encoding="UTF-8" standalone="yes"?>
<Relationships xmlns="http://schemas.openxmlformats.org/package/2006/relationships"><Relationship Id="rId2" Type="http://schemas.openxmlformats.org/officeDocument/2006/relationships/notesSlide" Target="../notesSlides/notesSlide54.xml"/><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notesSlide" Target="../notesSlides/notesSlide55.xml"/><Relationship Id="rId1" Type="http://schemas.openxmlformats.org/officeDocument/2006/relationships/slideLayout" Target="../slideLayouts/slideLayout6.xml"/></Relationships>
</file>

<file path=ppt/slides/_rels/slide56.xml.rels><?xml version="1.0" encoding="UTF-8" standalone="yes"?>
<Relationships xmlns="http://schemas.openxmlformats.org/package/2006/relationships"><Relationship Id="rId2" Type="http://schemas.openxmlformats.org/officeDocument/2006/relationships/notesSlide" Target="../notesSlides/notesSlide56.xml"/><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notesSlide" Target="../notesSlides/notesSlide57.xml"/><Relationship Id="rId1" Type="http://schemas.openxmlformats.org/officeDocument/2006/relationships/slideLayout" Target="../slideLayouts/slideLayout6.xml"/></Relationships>
</file>

<file path=ppt/slides/_rels/slide58.xml.rels><?xml version="1.0" encoding="UTF-8" standalone="yes"?>
<Relationships xmlns="http://schemas.openxmlformats.org/package/2006/relationships"><Relationship Id="rId2" Type="http://schemas.openxmlformats.org/officeDocument/2006/relationships/notesSlide" Target="../notesSlides/notesSlide58.xml"/><Relationship Id="rId1" Type="http://schemas.openxmlformats.org/officeDocument/2006/relationships/slideLayout" Target="../slideLayouts/slideLayout6.xml"/></Relationships>
</file>

<file path=ppt/slides/_rels/slide59.xml.rels><?xml version="1.0" encoding="UTF-8" standalone="yes"?>
<Relationships xmlns="http://schemas.openxmlformats.org/package/2006/relationships"><Relationship Id="rId2" Type="http://schemas.openxmlformats.org/officeDocument/2006/relationships/notesSlide" Target="../notesSlides/notesSlide59.xml"/><Relationship Id="rId1" Type="http://schemas.openxmlformats.org/officeDocument/2006/relationships/slideLayout" Target="../slideLayouts/slideLayout6.xml"/></Relationships>
</file>

<file path=ppt/slides/_rels/slide60.xml.rels><?xml version="1.0" encoding="UTF-8" standalone="yes"?>
<Relationships xmlns="http://schemas.openxmlformats.org/package/2006/relationships"><Relationship Id="rId2" Type="http://schemas.openxmlformats.org/officeDocument/2006/relationships/notesSlide" Target="../notesSlides/notesSlide60.xml"/><Relationship Id="rId1" Type="http://schemas.openxmlformats.org/officeDocument/2006/relationships/slideLayout" Target="../slideLayouts/slideLayout6.xml"/></Relationships>
</file>

<file path=ppt/slides/_rels/slide61.xml.rels><?xml version="1.0" encoding="UTF-8" standalone="yes"?>
<Relationships xmlns="http://schemas.openxmlformats.org/package/2006/relationships"><Relationship Id="rId2" Type="http://schemas.openxmlformats.org/officeDocument/2006/relationships/notesSlide" Target="../notesSlides/notesSlide61.xml"/><Relationship Id="rId1" Type="http://schemas.openxmlformats.org/officeDocument/2006/relationships/slideLayout" Target="../slideLayouts/slideLayout1.xml"/></Relationships>
</file>

<file path=ppt/slides/_rels/slide62.xml.rels><?xml version="1.0" encoding="UTF-8" standalone="yes"?>
<Relationships xmlns="http://schemas.openxmlformats.org/package/2006/relationships"><Relationship Id="rId2" Type="http://schemas.openxmlformats.org/officeDocument/2006/relationships/notesSlide" Target="../notesSlides/notesSlide62.xml"/><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notesSlide" Target="../notesSlides/notesSlide63.xml"/><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2" Type="http://schemas.openxmlformats.org/officeDocument/2006/relationships/notesSlide" Target="../notesSlides/notesSlide64.xml"/><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2" Type="http://schemas.openxmlformats.org/officeDocument/2006/relationships/notesSlide" Target="../notesSlides/notesSlide65.xml"/><Relationship Id="rId1" Type="http://schemas.openxmlformats.org/officeDocument/2006/relationships/slideLayout" Target="../slideLayouts/slideLayout6.xml"/></Relationships>
</file>

<file path=ppt/slides/_rels/slide66.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notesSlide" Target="../notesSlides/notesSlide66.xml"/><Relationship Id="rId1" Type="http://schemas.openxmlformats.org/officeDocument/2006/relationships/slideLayout" Target="../slideLayouts/slideLayout6.xml"/></Relationships>
</file>

<file path=ppt/slides/_rels/slide67.xml.rels><?xml version="1.0" encoding="UTF-8" standalone="yes"?>
<Relationships xmlns="http://schemas.openxmlformats.org/package/2006/relationships"><Relationship Id="rId2" Type="http://schemas.openxmlformats.org/officeDocument/2006/relationships/notesSlide" Target="../notesSlides/notesSlide67.xml"/><Relationship Id="rId1" Type="http://schemas.openxmlformats.org/officeDocument/2006/relationships/slideLayout" Target="../slideLayouts/slideLayout6.xml"/></Relationships>
</file>

<file path=ppt/slides/_rels/slide68.xml.rels><?xml version="1.0" encoding="UTF-8" standalone="yes"?>
<Relationships xmlns="http://schemas.openxmlformats.org/package/2006/relationships"><Relationship Id="rId2" Type="http://schemas.openxmlformats.org/officeDocument/2006/relationships/notesSlide" Target="../notesSlides/notesSlide68.xml"/><Relationship Id="rId1" Type="http://schemas.openxmlformats.org/officeDocument/2006/relationships/slideLayout" Target="../slideLayouts/slideLayout6.xml"/></Relationships>
</file>

<file path=ppt/slides/_rels/slide69.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notesSlide" Target="../notesSlides/notesSlide69.xml"/><Relationship Id="rId1" Type="http://schemas.openxmlformats.org/officeDocument/2006/relationships/slideLayout" Target="../slideLayouts/slideLayout6.xml"/></Relationships>
</file>

<file path=ppt/slides/_rels/slide70.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notesSlide" Target="../notesSlides/notesSlide70.xml"/><Relationship Id="rId1" Type="http://schemas.openxmlformats.org/officeDocument/2006/relationships/slideLayout" Target="../slideLayouts/slideLayout6.xml"/><Relationship Id="rId4" Type="http://schemas.openxmlformats.org/officeDocument/2006/relationships/image" Target="../media/image49.png"/></Relationships>
</file>

<file path=ppt/slides/_rels/slide71.xml.rels><?xml version="1.0" encoding="UTF-8" standalone="yes"?>
<Relationships xmlns="http://schemas.openxmlformats.org/package/2006/relationships"><Relationship Id="rId2" Type="http://schemas.openxmlformats.org/officeDocument/2006/relationships/notesSlide" Target="../notesSlides/notesSlide71.xml"/><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3" Type="http://schemas.openxmlformats.org/officeDocument/2006/relationships/notesSlide" Target="../notesSlides/notesSlide72.xml"/><Relationship Id="rId2" Type="http://schemas.openxmlformats.org/officeDocument/2006/relationships/slideLayout" Target="../slideLayouts/slideLayout7.xml"/><Relationship Id="rId1" Type="http://schemas.openxmlformats.org/officeDocument/2006/relationships/vmlDrawing" Target="../drawings/vmlDrawing2.vml"/><Relationship Id="rId5" Type="http://schemas.openxmlformats.org/officeDocument/2006/relationships/oleObject" Target="../embeddings/oleObject3.bin"/><Relationship Id="rId4" Type="http://schemas.openxmlformats.org/officeDocument/2006/relationships/oleObject" Target="../embeddings/oleObject2.bin"/></Relationships>
</file>

<file path=ppt/slides/_rels/slide73.xml.rels><?xml version="1.0" encoding="UTF-8" standalone="yes"?>
<Relationships xmlns="http://schemas.openxmlformats.org/package/2006/relationships"><Relationship Id="rId2" Type="http://schemas.openxmlformats.org/officeDocument/2006/relationships/notesSlide" Target="../notesSlides/notesSlide73.xml"/><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2" Type="http://schemas.openxmlformats.org/officeDocument/2006/relationships/notesSlide" Target="../notesSlides/notesSlide74.xml"/><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2" Type="http://schemas.openxmlformats.org/officeDocument/2006/relationships/notesSlide" Target="../notesSlides/notesSlide75.xml"/><Relationship Id="rId1" Type="http://schemas.openxmlformats.org/officeDocument/2006/relationships/slideLayout" Target="../slideLayouts/slideLayout7.xml"/></Relationships>
</file>

<file path=ppt/slides/_rels/slide76.xml.rels><?xml version="1.0" encoding="UTF-8" standalone="yes"?>
<Relationships xmlns="http://schemas.openxmlformats.org/package/2006/relationships"><Relationship Id="rId2" Type="http://schemas.openxmlformats.org/officeDocument/2006/relationships/notesSlide" Target="../notesSlides/notesSlide76.xml"/><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3" Type="http://schemas.openxmlformats.org/officeDocument/2006/relationships/image" Target="../media/image52.jpeg"/><Relationship Id="rId7" Type="http://schemas.openxmlformats.org/officeDocument/2006/relationships/image" Target="../media/image20.jpeg"/><Relationship Id="rId2" Type="http://schemas.openxmlformats.org/officeDocument/2006/relationships/notesSlide" Target="../notesSlides/notesSlide77.xml"/><Relationship Id="rId1" Type="http://schemas.openxmlformats.org/officeDocument/2006/relationships/slideLayout" Target="../slideLayouts/slideLayout13.xml"/><Relationship Id="rId6" Type="http://schemas.openxmlformats.org/officeDocument/2006/relationships/image" Target="../media/image55.png"/><Relationship Id="rId5" Type="http://schemas.openxmlformats.org/officeDocument/2006/relationships/image" Target="../media/image54.png"/><Relationship Id="rId4" Type="http://schemas.openxmlformats.org/officeDocument/2006/relationships/image" Target="../media/image53.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r>
              <a:rPr lang="en-US"/>
              <a:t>©2009 ISACA/ITGI. All rights reserved.</a:t>
            </a:r>
          </a:p>
        </p:txBody>
      </p:sp>
      <p:pic>
        <p:nvPicPr>
          <p:cNvPr id="3074" name="Picture 2" descr="ISACA1"/>
          <p:cNvPicPr>
            <a:picLocks noChangeAspect="1" noChangeArrowheads="1"/>
          </p:cNvPicPr>
          <p:nvPr/>
        </p:nvPicPr>
        <p:blipFill>
          <a:blip r:embed="rId3">
            <a:lum bright="70000" contrast="-70000"/>
          </a:blip>
          <a:srcRect l="35898" t="8829" r="24309" b="81479"/>
          <a:stretch>
            <a:fillRect/>
          </a:stretch>
        </p:blipFill>
        <p:spPr bwMode="auto">
          <a:xfrm>
            <a:off x="609600" y="1295400"/>
            <a:ext cx="7924800" cy="5410200"/>
          </a:xfrm>
          <a:prstGeom prst="rect">
            <a:avLst/>
          </a:prstGeom>
          <a:noFill/>
          <a:ln w="9525">
            <a:noFill/>
            <a:miter lim="800000"/>
            <a:headEnd/>
            <a:tailEnd/>
          </a:ln>
        </p:spPr>
      </p:pic>
      <p:sp>
        <p:nvSpPr>
          <p:cNvPr id="3094" name="Text Box 22"/>
          <p:cNvSpPr txBox="1">
            <a:spLocks noChangeArrowheads="1"/>
          </p:cNvSpPr>
          <p:nvPr/>
        </p:nvSpPr>
        <p:spPr bwMode="auto">
          <a:xfrm>
            <a:off x="1066800" y="1905000"/>
            <a:ext cx="7010400" cy="4437063"/>
          </a:xfrm>
          <a:prstGeom prst="rect">
            <a:avLst/>
          </a:prstGeom>
          <a:noFill/>
          <a:ln w="9525">
            <a:noFill/>
            <a:miter lim="800000"/>
            <a:headEnd/>
            <a:tailEnd/>
          </a:ln>
          <a:effectLst/>
        </p:spPr>
        <p:txBody>
          <a:bodyPr>
            <a:spAutoFit/>
          </a:bodyPr>
          <a:lstStyle/>
          <a:p>
            <a:pPr algn="ctr">
              <a:lnSpc>
                <a:spcPct val="70000"/>
              </a:lnSpc>
              <a:spcBef>
                <a:spcPct val="50000"/>
              </a:spcBef>
            </a:pPr>
            <a:r>
              <a:rPr lang="en-US" sz="4000" b="1">
                <a:solidFill>
                  <a:srgbClr val="3333CC"/>
                </a:solidFill>
              </a:rPr>
              <a:t>IT Management Frameworks</a:t>
            </a:r>
          </a:p>
          <a:p>
            <a:pPr algn="ctr">
              <a:lnSpc>
                <a:spcPct val="90000"/>
              </a:lnSpc>
              <a:spcBef>
                <a:spcPct val="50000"/>
              </a:spcBef>
            </a:pPr>
            <a:r>
              <a:rPr lang="en-US" sz="3200" b="1">
                <a:solidFill>
                  <a:srgbClr val="CC0000"/>
                </a:solidFill>
              </a:rPr>
              <a:t>A Valued Approach to Strengthening IT Management</a:t>
            </a:r>
          </a:p>
          <a:p>
            <a:pPr algn="ctr">
              <a:lnSpc>
                <a:spcPct val="90000"/>
              </a:lnSpc>
              <a:spcBef>
                <a:spcPct val="50000"/>
              </a:spcBef>
            </a:pPr>
            <a:endParaRPr lang="en-US" sz="2000" b="1">
              <a:solidFill>
                <a:srgbClr val="CC0000"/>
              </a:solidFill>
            </a:endParaRPr>
          </a:p>
          <a:p>
            <a:pPr algn="ctr">
              <a:lnSpc>
                <a:spcPct val="65000"/>
              </a:lnSpc>
              <a:spcBef>
                <a:spcPct val="50000"/>
              </a:spcBef>
            </a:pPr>
            <a:r>
              <a:rPr lang="en-US" sz="2600" b="1">
                <a:solidFill>
                  <a:srgbClr val="3333CC"/>
                </a:solidFill>
              </a:rPr>
              <a:t>John Beveridge</a:t>
            </a:r>
          </a:p>
          <a:p>
            <a:pPr algn="ctr">
              <a:lnSpc>
                <a:spcPct val="65000"/>
              </a:lnSpc>
              <a:spcBef>
                <a:spcPct val="50000"/>
              </a:spcBef>
            </a:pPr>
            <a:r>
              <a:rPr lang="en-US" sz="2600" b="1">
                <a:solidFill>
                  <a:srgbClr val="3333CC"/>
                </a:solidFill>
              </a:rPr>
              <a:t>Office of the State Auditor</a:t>
            </a:r>
          </a:p>
          <a:p>
            <a:pPr algn="ctr">
              <a:lnSpc>
                <a:spcPct val="85000"/>
              </a:lnSpc>
              <a:spcBef>
                <a:spcPct val="50000"/>
              </a:spcBef>
            </a:pPr>
            <a:r>
              <a:rPr lang="en-US" b="1">
                <a:solidFill>
                  <a:srgbClr val="333399"/>
                </a:solidFill>
              </a:rPr>
              <a:t>Massachusetts Digital Government Summit</a:t>
            </a:r>
          </a:p>
          <a:p>
            <a:pPr algn="ctr">
              <a:lnSpc>
                <a:spcPct val="85000"/>
              </a:lnSpc>
              <a:spcBef>
                <a:spcPct val="50000"/>
              </a:spcBef>
            </a:pPr>
            <a:r>
              <a:rPr lang="en-US" b="1">
                <a:solidFill>
                  <a:srgbClr val="333399"/>
                </a:solidFill>
              </a:rPr>
              <a:t>Boston, Massachusetts</a:t>
            </a:r>
          </a:p>
          <a:p>
            <a:pPr algn="ctr">
              <a:lnSpc>
                <a:spcPct val="90000"/>
              </a:lnSpc>
              <a:spcBef>
                <a:spcPct val="50000"/>
              </a:spcBef>
            </a:pPr>
            <a:r>
              <a:rPr lang="en-US" sz="2200" b="1"/>
              <a:t>October 19, 2009</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79586" name="Rectangle 1026"/>
          <p:cNvSpPr>
            <a:spLocks noChangeArrowheads="1"/>
          </p:cNvSpPr>
          <p:nvPr/>
        </p:nvSpPr>
        <p:spPr bwMode="auto">
          <a:xfrm>
            <a:off x="685800" y="6248400"/>
            <a:ext cx="1905000" cy="457200"/>
          </a:xfrm>
          <a:prstGeom prst="rect">
            <a:avLst/>
          </a:prstGeom>
          <a:noFill/>
          <a:ln w="12700">
            <a:noFill/>
            <a:miter lim="800000"/>
            <a:headEnd/>
            <a:tailEnd/>
          </a:ln>
        </p:spPr>
        <p:txBody>
          <a:bodyPr wrap="none" anchor="ctr"/>
          <a:lstStyle/>
          <a:p>
            <a:endParaRPr lang="en-US">
              <a:latin typeface="Tahoma" pitchFamily="34" charset="0"/>
            </a:endParaRPr>
          </a:p>
        </p:txBody>
      </p:sp>
      <p:sp>
        <p:nvSpPr>
          <p:cNvPr id="579587" name="Rectangle 1027"/>
          <p:cNvSpPr>
            <a:spLocks noGrp="1" noChangeArrowheads="1"/>
          </p:cNvSpPr>
          <p:nvPr>
            <p:ph type="body" idx="4294967295"/>
          </p:nvPr>
        </p:nvSpPr>
        <p:spPr>
          <a:xfrm>
            <a:off x="457200" y="1219200"/>
            <a:ext cx="8382000" cy="5410200"/>
          </a:xfrm>
          <a:noFill/>
        </p:spPr>
        <p:txBody>
          <a:bodyPr lIns="90488" tIns="44450" rIns="90488" bIns="44450"/>
          <a:lstStyle/>
          <a:p>
            <a:pPr>
              <a:lnSpc>
                <a:spcPct val="90000"/>
              </a:lnSpc>
            </a:pPr>
            <a:r>
              <a:rPr lang="en-US" sz="2600"/>
              <a:t>Deputy Auditor</a:t>
            </a:r>
          </a:p>
          <a:p>
            <a:pPr>
              <a:lnSpc>
                <a:spcPct val="90000"/>
              </a:lnSpc>
              <a:buFontTx/>
              <a:buNone/>
            </a:pPr>
            <a:r>
              <a:rPr lang="en-US" sz="2600"/>
              <a:t>		Office of the State Auditor</a:t>
            </a:r>
          </a:p>
          <a:p>
            <a:pPr>
              <a:lnSpc>
                <a:spcPct val="90000"/>
              </a:lnSpc>
              <a:buFontTx/>
              <a:buNone/>
            </a:pPr>
            <a:r>
              <a:rPr lang="en-US" sz="2600"/>
              <a:t>		Room 1819, One Ashburton Place</a:t>
            </a:r>
          </a:p>
          <a:p>
            <a:pPr>
              <a:lnSpc>
                <a:spcPct val="90000"/>
              </a:lnSpc>
              <a:buFontTx/>
              <a:buNone/>
            </a:pPr>
            <a:r>
              <a:rPr lang="en-US" sz="2600"/>
              <a:t>		Boston, MA  021087</a:t>
            </a:r>
          </a:p>
          <a:p>
            <a:pPr>
              <a:lnSpc>
                <a:spcPct val="90000"/>
              </a:lnSpc>
            </a:pPr>
            <a:r>
              <a:rPr lang="en-US" sz="2600"/>
              <a:t>Co-Chair of Commonwealth’s Enterprise Security Board</a:t>
            </a:r>
          </a:p>
          <a:p>
            <a:pPr>
              <a:lnSpc>
                <a:spcPct val="90000"/>
              </a:lnSpc>
            </a:pPr>
            <a:r>
              <a:rPr lang="en-US" sz="2600"/>
              <a:t>Adjunct faculty member</a:t>
            </a:r>
          </a:p>
          <a:p>
            <a:pPr>
              <a:lnSpc>
                <a:spcPct val="90000"/>
              </a:lnSpc>
            </a:pPr>
            <a:r>
              <a:rPr lang="en-US" sz="2600"/>
              <a:t>617.727.6200</a:t>
            </a:r>
          </a:p>
          <a:p>
            <a:pPr>
              <a:lnSpc>
                <a:spcPct val="90000"/>
              </a:lnSpc>
              <a:buFontTx/>
              <a:buNone/>
            </a:pPr>
            <a:endParaRPr lang="en-US" sz="2600"/>
          </a:p>
          <a:p>
            <a:pPr algn="ctr">
              <a:lnSpc>
                <a:spcPct val="80000"/>
              </a:lnSpc>
              <a:buFontTx/>
              <a:buNone/>
            </a:pPr>
            <a:endParaRPr lang="en-US" sz="700">
              <a:solidFill>
                <a:srgbClr val="FF33CC"/>
              </a:solidFill>
            </a:endParaRPr>
          </a:p>
          <a:p>
            <a:pPr algn="ctr">
              <a:lnSpc>
                <a:spcPct val="80000"/>
              </a:lnSpc>
              <a:buFontTx/>
              <a:buNone/>
            </a:pPr>
            <a:r>
              <a:rPr lang="en-US" sz="3200" b="1">
                <a:solidFill>
                  <a:srgbClr val="FF33CC"/>
                </a:solidFill>
              </a:rPr>
              <a:t>e-mail:</a:t>
            </a:r>
            <a:r>
              <a:rPr lang="en-US" sz="3200" b="1"/>
              <a:t>   </a:t>
            </a:r>
            <a:r>
              <a:rPr lang="en-US" sz="3200" b="1">
                <a:solidFill>
                  <a:srgbClr val="FF0033"/>
                </a:solidFill>
              </a:rPr>
              <a:t>john.beveridge@sao.state.ma.us</a:t>
            </a:r>
          </a:p>
        </p:txBody>
      </p:sp>
      <p:sp>
        <p:nvSpPr>
          <p:cNvPr id="579588" name="Text Box 1028"/>
          <p:cNvSpPr txBox="1">
            <a:spLocks noChangeArrowheads="1"/>
          </p:cNvSpPr>
          <p:nvPr/>
        </p:nvSpPr>
        <p:spPr bwMode="auto">
          <a:xfrm>
            <a:off x="152400" y="381000"/>
            <a:ext cx="8839200" cy="488950"/>
          </a:xfrm>
          <a:prstGeom prst="rect">
            <a:avLst/>
          </a:prstGeom>
          <a:noFill/>
          <a:ln w="12700">
            <a:noFill/>
            <a:miter lim="800000"/>
            <a:headEnd type="none" w="sm" len="sm"/>
            <a:tailEnd type="none" w="med" len="lg"/>
          </a:ln>
        </p:spPr>
        <p:txBody>
          <a:bodyPr>
            <a:spAutoFit/>
          </a:bodyPr>
          <a:lstStyle/>
          <a:p>
            <a:pPr algn="ctr">
              <a:spcBef>
                <a:spcPct val="50000"/>
              </a:spcBef>
            </a:pPr>
            <a:r>
              <a:rPr lang="en-US" sz="2600" b="1">
                <a:solidFill>
                  <a:srgbClr val="000099"/>
                </a:solidFill>
              </a:rPr>
              <a:t>John Beveridge, CISA, CISM, CGFM, CFE, CGEIT, CQA</a:t>
            </a:r>
          </a:p>
        </p:txBody>
      </p:sp>
      <p:sp>
        <p:nvSpPr>
          <p:cNvPr id="579589" name="Line 5"/>
          <p:cNvSpPr>
            <a:spLocks noChangeShapeType="1"/>
          </p:cNvSpPr>
          <p:nvPr/>
        </p:nvSpPr>
        <p:spPr bwMode="auto">
          <a:xfrm>
            <a:off x="0" y="990600"/>
            <a:ext cx="9144000" cy="0"/>
          </a:xfrm>
          <a:prstGeom prst="line">
            <a:avLst/>
          </a:prstGeom>
          <a:noFill/>
          <a:ln w="22225">
            <a:solidFill>
              <a:srgbClr val="800080"/>
            </a:solidFill>
            <a:miter lim="800000"/>
            <a:headEnd/>
            <a:tailEnd/>
          </a:ln>
          <a:effectLst/>
        </p:spPr>
        <p:txBody>
          <a:bodyPr wrap="none"/>
          <a:lstStyle/>
          <a:p>
            <a:endParaRPr lang="en-US"/>
          </a:p>
        </p:txBody>
      </p:sp>
      <p:sp>
        <p:nvSpPr>
          <p:cNvPr id="579590" name="Line 6"/>
          <p:cNvSpPr>
            <a:spLocks noChangeShapeType="1"/>
          </p:cNvSpPr>
          <p:nvPr/>
        </p:nvSpPr>
        <p:spPr bwMode="auto">
          <a:xfrm>
            <a:off x="0" y="990600"/>
            <a:ext cx="9144000" cy="0"/>
          </a:xfrm>
          <a:prstGeom prst="line">
            <a:avLst/>
          </a:prstGeom>
          <a:noFill/>
          <a:ln w="22225">
            <a:solidFill>
              <a:srgbClr val="800080"/>
            </a:solidFill>
            <a:miter lim="800000"/>
            <a:headEnd/>
            <a:tailEnd/>
          </a:ln>
          <a:effectLst/>
        </p:spPr>
        <p:txBody>
          <a:bodyPr wrap="none"/>
          <a:lstStyle/>
          <a:p>
            <a:endParaRPr lang="en-US"/>
          </a:p>
        </p:txBody>
      </p:sp>
    </p:spTree>
  </p:cSld>
  <p:clrMapOvr>
    <a:masterClrMapping/>
  </p:clrMapOvr>
  <p:transition spd="slow"/>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r>
              <a:rPr lang="en-US"/>
              <a:t>©2009 ISACA/ITGI. All rights reserved.</a:t>
            </a:r>
          </a:p>
        </p:txBody>
      </p:sp>
      <p:sp>
        <p:nvSpPr>
          <p:cNvPr id="409602" name="Rectangle 1026"/>
          <p:cNvSpPr>
            <a:spLocks noGrp="1" noChangeArrowheads="1"/>
          </p:cNvSpPr>
          <p:nvPr>
            <p:ph type="title"/>
          </p:nvPr>
        </p:nvSpPr>
        <p:spPr>
          <a:xfrm>
            <a:off x="381000" y="609600"/>
            <a:ext cx="3132138" cy="1143000"/>
          </a:xfrm>
        </p:spPr>
        <p:txBody>
          <a:bodyPr/>
          <a:lstStyle/>
          <a:p>
            <a:r>
              <a:rPr lang="en-US" sz="2800" b="1">
                <a:solidFill>
                  <a:schemeClr val="accent2"/>
                </a:solidFill>
              </a:rPr>
              <a:t>In This Presentation</a:t>
            </a:r>
            <a:r>
              <a:rPr lang="en-US" sz="2800"/>
              <a:t>...</a:t>
            </a:r>
          </a:p>
        </p:txBody>
      </p:sp>
      <p:sp>
        <p:nvSpPr>
          <p:cNvPr id="409603" name="Rectangle 1027"/>
          <p:cNvSpPr>
            <a:spLocks noGrp="1" noChangeArrowheads="1"/>
          </p:cNvSpPr>
          <p:nvPr>
            <p:ph type="body" idx="1"/>
          </p:nvPr>
        </p:nvSpPr>
        <p:spPr/>
        <p:txBody>
          <a:bodyPr/>
          <a:lstStyle/>
          <a:p>
            <a:pPr>
              <a:buClr>
                <a:srgbClr val="FF0000"/>
              </a:buClr>
            </a:pPr>
            <a:r>
              <a:rPr lang="en-US"/>
              <a:t>Driving forces for IT governance and </a:t>
            </a:r>
            <a:r>
              <a:rPr lang="en-US" i="1"/>
              <a:t>Control Objectives for Information and related Technology</a:t>
            </a:r>
            <a:r>
              <a:rPr lang="en-US"/>
              <a:t> (C</a:t>
            </a:r>
            <a:r>
              <a:rPr lang="en-US" sz="2600"/>
              <a:t>OBI</a:t>
            </a:r>
            <a:r>
              <a:rPr lang="en-US"/>
              <a:t>T</a:t>
            </a:r>
            <a:r>
              <a:rPr lang="en-US" baseline="30000"/>
              <a:t>®)</a:t>
            </a:r>
          </a:p>
          <a:p>
            <a:pPr>
              <a:buClr>
                <a:srgbClr val="FF0000"/>
              </a:buClr>
            </a:pPr>
            <a:r>
              <a:rPr lang="en-US"/>
              <a:t>An introduction to: </a:t>
            </a:r>
          </a:p>
          <a:p>
            <a:pPr lvl="1"/>
            <a:r>
              <a:rPr lang="en-US"/>
              <a:t>The C</a:t>
            </a:r>
            <a:r>
              <a:rPr lang="en-US" sz="2600"/>
              <a:t>OBI</a:t>
            </a:r>
            <a:r>
              <a:rPr lang="en-US"/>
              <a:t>T framework</a:t>
            </a:r>
          </a:p>
          <a:p>
            <a:pPr lvl="1"/>
            <a:r>
              <a:rPr lang="en-US"/>
              <a:t>C</a:t>
            </a:r>
            <a:r>
              <a:rPr lang="en-US" sz="2600"/>
              <a:t>OBI</a:t>
            </a:r>
            <a:r>
              <a:rPr lang="en-US"/>
              <a:t>T supporting materials</a:t>
            </a:r>
          </a:p>
          <a:p>
            <a:pPr>
              <a:buClr>
                <a:srgbClr val="FF0000"/>
              </a:buClr>
            </a:pPr>
            <a:r>
              <a:rPr lang="en-US"/>
              <a:t>Where C</a:t>
            </a:r>
            <a:r>
              <a:rPr lang="en-US" sz="2600"/>
              <a:t>OBI</a:t>
            </a:r>
            <a:r>
              <a:rPr lang="en-US"/>
              <a:t>T fits with other frameworks and standards</a:t>
            </a:r>
          </a:p>
          <a:p>
            <a:endParaRPr lang="en-US"/>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3333CC"/>
        </a:solidFill>
        <a:effectLst/>
      </p:bgPr>
    </p:bg>
    <p:spTree>
      <p:nvGrpSpPr>
        <p:cNvPr id="1" name=""/>
        <p:cNvGrpSpPr/>
        <p:nvPr/>
      </p:nvGrpSpPr>
      <p:grpSpPr>
        <a:xfrm>
          <a:off x="0" y="0"/>
          <a:ext cx="0" cy="0"/>
          <a:chOff x="0" y="0"/>
          <a:chExt cx="0" cy="0"/>
        </a:xfrm>
      </p:grpSpPr>
      <p:sp>
        <p:nvSpPr>
          <p:cNvPr id="3" name="Footer Placeholder 3"/>
          <p:cNvSpPr>
            <a:spLocks noGrp="1"/>
          </p:cNvSpPr>
          <p:nvPr>
            <p:ph type="ftr" sz="quarter" idx="10"/>
          </p:nvPr>
        </p:nvSpPr>
        <p:spPr/>
        <p:txBody>
          <a:bodyPr/>
          <a:lstStyle/>
          <a:p>
            <a:r>
              <a:rPr lang="en-US"/>
              <a:t>©2009 ISACA/ITGI. All rights reserved.</a:t>
            </a:r>
          </a:p>
        </p:txBody>
      </p:sp>
      <p:sp>
        <p:nvSpPr>
          <p:cNvPr id="540674" name="Rectangle 1026"/>
          <p:cNvSpPr>
            <a:spLocks noGrp="1" noChangeArrowheads="1"/>
          </p:cNvSpPr>
          <p:nvPr>
            <p:ph type="ctrTitle"/>
          </p:nvPr>
        </p:nvSpPr>
        <p:spPr>
          <a:xfrm>
            <a:off x="381000" y="2438400"/>
            <a:ext cx="8458200" cy="1600200"/>
          </a:xfrm>
        </p:spPr>
        <p:txBody>
          <a:bodyPr/>
          <a:lstStyle/>
          <a:p>
            <a:r>
              <a:rPr lang="en-US" sz="4800" b="1">
                <a:solidFill>
                  <a:srgbClr val="FFFF00"/>
                </a:solidFill>
              </a:rPr>
              <a:t>The Governance Environment</a:t>
            </a: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Footer Placeholder 2"/>
          <p:cNvSpPr>
            <a:spLocks noGrp="1"/>
          </p:cNvSpPr>
          <p:nvPr>
            <p:ph type="ftr" sz="quarter" idx="10"/>
          </p:nvPr>
        </p:nvSpPr>
        <p:spPr/>
        <p:txBody>
          <a:bodyPr/>
          <a:lstStyle/>
          <a:p>
            <a:r>
              <a:rPr lang="en-US"/>
              <a:t>©2009 ISACA/ITGI. All rights reserved.</a:t>
            </a:r>
          </a:p>
        </p:txBody>
      </p:sp>
      <p:pic>
        <p:nvPicPr>
          <p:cNvPr id="413698" name="Picture 2050"/>
          <p:cNvPicPr>
            <a:picLocks noChangeAspect="1" noChangeArrowheads="1"/>
          </p:cNvPicPr>
          <p:nvPr/>
        </p:nvPicPr>
        <p:blipFill>
          <a:blip r:embed="rId3"/>
          <a:srcRect/>
          <a:stretch>
            <a:fillRect/>
          </a:stretch>
        </p:blipFill>
        <p:spPr bwMode="auto">
          <a:xfrm>
            <a:off x="1676400" y="5032375"/>
            <a:ext cx="3590925" cy="1139825"/>
          </a:xfrm>
          <a:prstGeom prst="rect">
            <a:avLst/>
          </a:prstGeom>
          <a:noFill/>
          <a:ln w="9525">
            <a:solidFill>
              <a:schemeClr val="tx1"/>
            </a:solidFill>
            <a:miter lim="800000"/>
            <a:headEnd/>
            <a:tailEnd/>
          </a:ln>
          <a:effectLst/>
        </p:spPr>
      </p:pic>
      <p:sp>
        <p:nvSpPr>
          <p:cNvPr id="413699" name="Rectangle 2051"/>
          <p:cNvSpPr>
            <a:spLocks noGrp="1" noChangeArrowheads="1"/>
          </p:cNvSpPr>
          <p:nvPr>
            <p:ph type="title"/>
          </p:nvPr>
        </p:nvSpPr>
        <p:spPr>
          <a:xfrm>
            <a:off x="381000" y="304800"/>
            <a:ext cx="3810000" cy="1066800"/>
          </a:xfrm>
        </p:spPr>
        <p:txBody>
          <a:bodyPr/>
          <a:lstStyle/>
          <a:p>
            <a:r>
              <a:rPr lang="en-US" sz="2800" b="1"/>
              <a:t>Forces Driving </a:t>
            </a:r>
            <a:br>
              <a:rPr lang="en-US" sz="2800" b="1"/>
            </a:br>
            <a:r>
              <a:rPr lang="en-US" sz="2800" b="1"/>
              <a:t>IT Governance</a:t>
            </a:r>
          </a:p>
        </p:txBody>
      </p:sp>
      <p:pic>
        <p:nvPicPr>
          <p:cNvPr id="413700" name="Picture 2052"/>
          <p:cNvPicPr>
            <a:picLocks noChangeAspect="1" noChangeArrowheads="1"/>
          </p:cNvPicPr>
          <p:nvPr/>
        </p:nvPicPr>
        <p:blipFill>
          <a:blip r:embed="rId4"/>
          <a:srcRect/>
          <a:stretch>
            <a:fillRect/>
          </a:stretch>
        </p:blipFill>
        <p:spPr bwMode="auto">
          <a:xfrm>
            <a:off x="6019800" y="1371600"/>
            <a:ext cx="2725738" cy="1905000"/>
          </a:xfrm>
          <a:prstGeom prst="rect">
            <a:avLst/>
          </a:prstGeom>
          <a:noFill/>
          <a:ln w="9525">
            <a:solidFill>
              <a:schemeClr val="tx1"/>
            </a:solidFill>
            <a:miter lim="800000"/>
            <a:headEnd/>
            <a:tailEnd/>
          </a:ln>
          <a:effectLst/>
        </p:spPr>
      </p:pic>
      <p:pic>
        <p:nvPicPr>
          <p:cNvPr id="413701" name="Picture 2053"/>
          <p:cNvPicPr>
            <a:picLocks noChangeAspect="1" noChangeArrowheads="1"/>
          </p:cNvPicPr>
          <p:nvPr/>
        </p:nvPicPr>
        <p:blipFill>
          <a:blip r:embed="rId5"/>
          <a:srcRect/>
          <a:stretch>
            <a:fillRect/>
          </a:stretch>
        </p:blipFill>
        <p:spPr bwMode="auto">
          <a:xfrm>
            <a:off x="5943600" y="1524000"/>
            <a:ext cx="1662113" cy="441325"/>
          </a:xfrm>
          <a:prstGeom prst="rect">
            <a:avLst/>
          </a:prstGeom>
          <a:noFill/>
          <a:ln w="9525">
            <a:solidFill>
              <a:schemeClr val="tx1"/>
            </a:solidFill>
            <a:miter lim="800000"/>
            <a:headEnd/>
            <a:tailEnd/>
          </a:ln>
          <a:effectLst/>
        </p:spPr>
      </p:pic>
      <p:pic>
        <p:nvPicPr>
          <p:cNvPr id="413702" name="Picture 2054"/>
          <p:cNvPicPr>
            <a:picLocks noChangeAspect="1" noChangeArrowheads="1"/>
          </p:cNvPicPr>
          <p:nvPr/>
        </p:nvPicPr>
        <p:blipFill>
          <a:blip r:embed="rId6"/>
          <a:srcRect/>
          <a:stretch>
            <a:fillRect/>
          </a:stretch>
        </p:blipFill>
        <p:spPr bwMode="auto">
          <a:xfrm>
            <a:off x="152400" y="5580063"/>
            <a:ext cx="2819400" cy="803275"/>
          </a:xfrm>
          <a:prstGeom prst="rect">
            <a:avLst/>
          </a:prstGeom>
          <a:noFill/>
          <a:ln w="9525">
            <a:solidFill>
              <a:schemeClr val="tx1"/>
            </a:solidFill>
            <a:miter lim="800000"/>
            <a:headEnd/>
            <a:tailEnd/>
          </a:ln>
          <a:effectLst/>
        </p:spPr>
      </p:pic>
      <p:pic>
        <p:nvPicPr>
          <p:cNvPr id="413703" name="Picture 2055"/>
          <p:cNvPicPr>
            <a:picLocks noChangeAspect="1" noChangeArrowheads="1"/>
          </p:cNvPicPr>
          <p:nvPr/>
        </p:nvPicPr>
        <p:blipFill>
          <a:blip r:embed="rId7"/>
          <a:srcRect/>
          <a:stretch>
            <a:fillRect/>
          </a:stretch>
        </p:blipFill>
        <p:spPr bwMode="auto">
          <a:xfrm>
            <a:off x="2590800" y="5808663"/>
            <a:ext cx="4581525" cy="469900"/>
          </a:xfrm>
          <a:prstGeom prst="rect">
            <a:avLst/>
          </a:prstGeom>
          <a:noFill/>
          <a:ln w="9525">
            <a:solidFill>
              <a:schemeClr val="tx1"/>
            </a:solidFill>
            <a:miter lim="800000"/>
            <a:headEnd/>
            <a:tailEnd/>
          </a:ln>
          <a:effectLst/>
        </p:spPr>
      </p:pic>
      <p:pic>
        <p:nvPicPr>
          <p:cNvPr id="413704" name="Picture 2056"/>
          <p:cNvPicPr>
            <a:picLocks noChangeAspect="1" noChangeArrowheads="1"/>
          </p:cNvPicPr>
          <p:nvPr/>
        </p:nvPicPr>
        <p:blipFill>
          <a:blip r:embed="rId8"/>
          <a:srcRect/>
          <a:stretch>
            <a:fillRect/>
          </a:stretch>
        </p:blipFill>
        <p:spPr bwMode="auto">
          <a:xfrm>
            <a:off x="4876800" y="6113463"/>
            <a:ext cx="2057400" cy="363537"/>
          </a:xfrm>
          <a:prstGeom prst="rect">
            <a:avLst/>
          </a:prstGeom>
          <a:noFill/>
          <a:ln w="9525">
            <a:solidFill>
              <a:schemeClr val="tx1"/>
            </a:solidFill>
            <a:miter lim="800000"/>
            <a:headEnd/>
            <a:tailEnd/>
          </a:ln>
          <a:effectLst/>
        </p:spPr>
      </p:pic>
      <p:pic>
        <p:nvPicPr>
          <p:cNvPr id="413705" name="Picture 2057"/>
          <p:cNvPicPr>
            <a:picLocks noChangeAspect="1" noChangeArrowheads="1"/>
          </p:cNvPicPr>
          <p:nvPr/>
        </p:nvPicPr>
        <p:blipFill>
          <a:blip r:embed="rId9"/>
          <a:srcRect/>
          <a:stretch>
            <a:fillRect/>
          </a:stretch>
        </p:blipFill>
        <p:spPr bwMode="auto">
          <a:xfrm>
            <a:off x="381000" y="4419600"/>
            <a:ext cx="1219200" cy="1149350"/>
          </a:xfrm>
          <a:prstGeom prst="rect">
            <a:avLst/>
          </a:prstGeom>
          <a:noFill/>
          <a:ln w="9525">
            <a:noFill/>
            <a:miter lim="800000"/>
            <a:headEnd/>
            <a:tailEnd/>
          </a:ln>
          <a:effectLst/>
        </p:spPr>
      </p:pic>
      <p:pic>
        <p:nvPicPr>
          <p:cNvPr id="413706" name="Picture 2058"/>
          <p:cNvPicPr>
            <a:picLocks noChangeAspect="1" noChangeArrowheads="1"/>
          </p:cNvPicPr>
          <p:nvPr/>
        </p:nvPicPr>
        <p:blipFill>
          <a:blip r:embed="rId10"/>
          <a:srcRect/>
          <a:stretch>
            <a:fillRect/>
          </a:stretch>
        </p:blipFill>
        <p:spPr bwMode="auto">
          <a:xfrm>
            <a:off x="457200" y="1485900"/>
            <a:ext cx="904875" cy="876300"/>
          </a:xfrm>
          <a:prstGeom prst="rect">
            <a:avLst/>
          </a:prstGeom>
          <a:noFill/>
          <a:ln w="9525">
            <a:noFill/>
            <a:miter lim="800000"/>
            <a:headEnd/>
            <a:tailEnd/>
          </a:ln>
          <a:effectLst/>
        </p:spPr>
      </p:pic>
      <p:pic>
        <p:nvPicPr>
          <p:cNvPr id="413707" name="Picture 2059"/>
          <p:cNvPicPr>
            <a:picLocks noChangeAspect="1" noChangeArrowheads="1"/>
          </p:cNvPicPr>
          <p:nvPr/>
        </p:nvPicPr>
        <p:blipFill>
          <a:blip r:embed="rId11"/>
          <a:srcRect/>
          <a:stretch>
            <a:fillRect/>
          </a:stretch>
        </p:blipFill>
        <p:spPr bwMode="auto">
          <a:xfrm>
            <a:off x="457200" y="2362200"/>
            <a:ext cx="2200275" cy="676275"/>
          </a:xfrm>
          <a:prstGeom prst="rect">
            <a:avLst/>
          </a:prstGeom>
          <a:noFill/>
          <a:ln w="9525">
            <a:noFill/>
            <a:miter lim="800000"/>
            <a:headEnd/>
            <a:tailEnd/>
          </a:ln>
          <a:effectLst/>
        </p:spPr>
      </p:pic>
      <p:pic>
        <p:nvPicPr>
          <p:cNvPr id="413708" name="Picture 2060"/>
          <p:cNvPicPr>
            <a:picLocks noChangeAspect="1" noChangeArrowheads="1"/>
          </p:cNvPicPr>
          <p:nvPr/>
        </p:nvPicPr>
        <p:blipFill>
          <a:blip r:embed="rId12"/>
          <a:srcRect/>
          <a:stretch>
            <a:fillRect/>
          </a:stretch>
        </p:blipFill>
        <p:spPr bwMode="auto">
          <a:xfrm>
            <a:off x="457200" y="3124200"/>
            <a:ext cx="2362200" cy="571500"/>
          </a:xfrm>
          <a:prstGeom prst="rect">
            <a:avLst/>
          </a:prstGeom>
          <a:noFill/>
          <a:ln w="9525">
            <a:noFill/>
            <a:miter lim="800000"/>
            <a:headEnd/>
            <a:tailEnd/>
          </a:ln>
          <a:effectLst/>
        </p:spPr>
      </p:pic>
      <p:pic>
        <p:nvPicPr>
          <p:cNvPr id="413709" name="Picture 2061"/>
          <p:cNvPicPr>
            <a:picLocks noChangeAspect="1" noChangeArrowheads="1"/>
          </p:cNvPicPr>
          <p:nvPr/>
        </p:nvPicPr>
        <p:blipFill>
          <a:blip r:embed="rId13"/>
          <a:srcRect/>
          <a:stretch>
            <a:fillRect/>
          </a:stretch>
        </p:blipFill>
        <p:spPr bwMode="auto">
          <a:xfrm>
            <a:off x="1295400" y="1638300"/>
            <a:ext cx="1752600" cy="723900"/>
          </a:xfrm>
          <a:prstGeom prst="rect">
            <a:avLst/>
          </a:prstGeom>
          <a:noFill/>
          <a:ln w="9525">
            <a:noFill/>
            <a:miter lim="800000"/>
            <a:headEnd/>
            <a:tailEnd/>
          </a:ln>
          <a:effectLst/>
        </p:spPr>
      </p:pic>
      <p:pic>
        <p:nvPicPr>
          <p:cNvPr id="413710" name="Picture 2062"/>
          <p:cNvPicPr>
            <a:picLocks noChangeAspect="1" noChangeArrowheads="1"/>
          </p:cNvPicPr>
          <p:nvPr/>
        </p:nvPicPr>
        <p:blipFill>
          <a:blip r:embed="rId14"/>
          <a:srcRect/>
          <a:stretch>
            <a:fillRect/>
          </a:stretch>
        </p:blipFill>
        <p:spPr bwMode="auto">
          <a:xfrm>
            <a:off x="6858000" y="3505200"/>
            <a:ext cx="2066925" cy="1971675"/>
          </a:xfrm>
          <a:prstGeom prst="rect">
            <a:avLst/>
          </a:prstGeom>
          <a:noFill/>
          <a:ln w="9525">
            <a:noFill/>
            <a:miter lim="800000"/>
            <a:headEnd/>
            <a:tailEnd/>
          </a:ln>
          <a:effectLst/>
        </p:spPr>
      </p:pic>
      <p:pic>
        <p:nvPicPr>
          <p:cNvPr id="413711" name="Picture 2063"/>
          <p:cNvPicPr>
            <a:picLocks noChangeAspect="1" noChangeArrowheads="1"/>
          </p:cNvPicPr>
          <p:nvPr/>
        </p:nvPicPr>
        <p:blipFill>
          <a:blip r:embed="rId15"/>
          <a:srcRect/>
          <a:stretch>
            <a:fillRect/>
          </a:stretch>
        </p:blipFill>
        <p:spPr bwMode="auto">
          <a:xfrm>
            <a:off x="457200" y="3733800"/>
            <a:ext cx="2438400" cy="438150"/>
          </a:xfrm>
          <a:prstGeom prst="rect">
            <a:avLst/>
          </a:prstGeom>
          <a:noFill/>
          <a:ln w="9525">
            <a:noFill/>
            <a:miter lim="800000"/>
            <a:headEnd/>
            <a:tailEnd/>
          </a:ln>
          <a:effectLst/>
        </p:spPr>
      </p:pic>
      <p:pic>
        <p:nvPicPr>
          <p:cNvPr id="413712" name="Picture 2064"/>
          <p:cNvPicPr>
            <a:picLocks noChangeAspect="1" noChangeArrowheads="1"/>
          </p:cNvPicPr>
          <p:nvPr/>
        </p:nvPicPr>
        <p:blipFill>
          <a:blip r:embed="rId16"/>
          <a:srcRect/>
          <a:stretch>
            <a:fillRect/>
          </a:stretch>
        </p:blipFill>
        <p:spPr bwMode="auto">
          <a:xfrm>
            <a:off x="6248400" y="4876800"/>
            <a:ext cx="2586038" cy="460375"/>
          </a:xfrm>
          <a:prstGeom prst="rect">
            <a:avLst/>
          </a:prstGeom>
          <a:noFill/>
          <a:ln w="9525">
            <a:noFill/>
            <a:miter lim="800000"/>
            <a:headEnd/>
            <a:tailEnd/>
          </a:ln>
          <a:effectLst/>
        </p:spPr>
      </p:pic>
      <p:sp>
        <p:nvSpPr>
          <p:cNvPr id="413713" name="Oval 2065"/>
          <p:cNvSpPr>
            <a:spLocks noChangeArrowheads="1"/>
          </p:cNvSpPr>
          <p:nvPr/>
        </p:nvSpPr>
        <p:spPr bwMode="auto">
          <a:xfrm>
            <a:off x="457200" y="1371600"/>
            <a:ext cx="3886200" cy="1828800"/>
          </a:xfrm>
          <a:prstGeom prst="ellipse">
            <a:avLst/>
          </a:prstGeom>
          <a:solidFill>
            <a:srgbClr val="68A2B6">
              <a:alpha val="70000"/>
            </a:srgbClr>
          </a:solidFill>
          <a:ln w="9525">
            <a:solidFill>
              <a:srgbClr val="5F5F5F"/>
            </a:solidFill>
            <a:round/>
            <a:headEnd/>
            <a:tailEnd/>
          </a:ln>
          <a:effectLst/>
        </p:spPr>
        <p:txBody>
          <a:bodyPr anchor="ctr" anchorCtr="1"/>
          <a:lstStyle/>
          <a:p>
            <a:pPr algn="ctr" eaLnBrk="0" hangingPunct="0"/>
            <a:r>
              <a:rPr lang="en-US" sz="3600" b="1">
                <a:latin typeface="Trebuchet MS" pitchFamily="34" charset="0"/>
              </a:rPr>
              <a:t>Compliance</a:t>
            </a:r>
          </a:p>
        </p:txBody>
      </p:sp>
      <p:sp>
        <p:nvSpPr>
          <p:cNvPr id="413714" name="Oval 2066"/>
          <p:cNvSpPr>
            <a:spLocks noChangeArrowheads="1"/>
          </p:cNvSpPr>
          <p:nvPr/>
        </p:nvSpPr>
        <p:spPr bwMode="auto">
          <a:xfrm>
            <a:off x="381000" y="4648200"/>
            <a:ext cx="3886200" cy="1828800"/>
          </a:xfrm>
          <a:prstGeom prst="ellipse">
            <a:avLst/>
          </a:prstGeom>
          <a:solidFill>
            <a:srgbClr val="68A2B6">
              <a:alpha val="70000"/>
            </a:srgbClr>
          </a:solidFill>
          <a:ln w="9525">
            <a:solidFill>
              <a:srgbClr val="5F5F5F"/>
            </a:solidFill>
            <a:round/>
            <a:headEnd/>
            <a:tailEnd/>
          </a:ln>
          <a:effectLst/>
        </p:spPr>
        <p:txBody>
          <a:bodyPr anchor="ctr" anchorCtr="1"/>
          <a:lstStyle/>
          <a:p>
            <a:pPr algn="ctr" eaLnBrk="0" hangingPunct="0"/>
            <a:r>
              <a:rPr lang="en-US" sz="3600" b="1">
                <a:latin typeface="Trebuchet MS" pitchFamily="34" charset="0"/>
              </a:rPr>
              <a:t>Security</a:t>
            </a:r>
          </a:p>
        </p:txBody>
      </p:sp>
      <p:sp>
        <p:nvSpPr>
          <p:cNvPr id="413715" name="Oval 2067"/>
          <p:cNvSpPr>
            <a:spLocks noChangeArrowheads="1"/>
          </p:cNvSpPr>
          <p:nvPr/>
        </p:nvSpPr>
        <p:spPr bwMode="auto">
          <a:xfrm>
            <a:off x="5105400" y="1219200"/>
            <a:ext cx="3886200" cy="1828800"/>
          </a:xfrm>
          <a:prstGeom prst="ellipse">
            <a:avLst/>
          </a:prstGeom>
          <a:solidFill>
            <a:srgbClr val="68A2B6">
              <a:alpha val="70000"/>
            </a:srgbClr>
          </a:solidFill>
          <a:ln w="9525">
            <a:solidFill>
              <a:srgbClr val="5F5F5F"/>
            </a:solidFill>
            <a:round/>
            <a:headEnd/>
            <a:tailEnd/>
          </a:ln>
          <a:effectLst/>
        </p:spPr>
        <p:txBody>
          <a:bodyPr anchor="ctr" anchorCtr="1"/>
          <a:lstStyle/>
          <a:p>
            <a:pPr algn="ctr" eaLnBrk="0" hangingPunct="0"/>
            <a:r>
              <a:rPr lang="en-US" sz="3600" b="1">
                <a:latin typeface="Trebuchet MS" pitchFamily="34" charset="0"/>
              </a:rPr>
              <a:t>Business/IT</a:t>
            </a:r>
            <a:br>
              <a:rPr lang="en-US" sz="3600" b="1">
                <a:latin typeface="Trebuchet MS" pitchFamily="34" charset="0"/>
              </a:rPr>
            </a:br>
            <a:r>
              <a:rPr lang="en-US" sz="3600" b="1">
                <a:latin typeface="Trebuchet MS" pitchFamily="34" charset="0"/>
              </a:rPr>
              <a:t>Alignment</a:t>
            </a:r>
            <a:br>
              <a:rPr lang="en-US" sz="3600" b="1">
                <a:latin typeface="Trebuchet MS" pitchFamily="34" charset="0"/>
              </a:rPr>
            </a:br>
            <a:r>
              <a:rPr lang="en-US" sz="3600" b="1">
                <a:latin typeface="Trebuchet MS" pitchFamily="34" charset="0"/>
              </a:rPr>
              <a:t>ROI</a:t>
            </a:r>
          </a:p>
        </p:txBody>
      </p:sp>
      <p:sp>
        <p:nvSpPr>
          <p:cNvPr id="413716" name="Oval 2068"/>
          <p:cNvSpPr>
            <a:spLocks noChangeArrowheads="1"/>
          </p:cNvSpPr>
          <p:nvPr/>
        </p:nvSpPr>
        <p:spPr bwMode="auto">
          <a:xfrm>
            <a:off x="4953000" y="3810000"/>
            <a:ext cx="3886200" cy="1828800"/>
          </a:xfrm>
          <a:prstGeom prst="ellipse">
            <a:avLst/>
          </a:prstGeom>
          <a:solidFill>
            <a:srgbClr val="68A2B6">
              <a:alpha val="70000"/>
            </a:srgbClr>
          </a:solidFill>
          <a:ln w="9525">
            <a:solidFill>
              <a:srgbClr val="5F5F5F"/>
            </a:solidFill>
            <a:round/>
            <a:headEnd/>
            <a:tailEnd/>
          </a:ln>
          <a:effectLst/>
        </p:spPr>
        <p:txBody>
          <a:bodyPr anchor="ctr" anchorCtr="1"/>
          <a:lstStyle/>
          <a:p>
            <a:pPr algn="ctr" eaLnBrk="0" hangingPunct="0"/>
            <a:r>
              <a:rPr lang="en-US" sz="3600" b="1">
                <a:latin typeface="Trebuchet MS" pitchFamily="34" charset="0"/>
              </a:rPr>
              <a:t>Project</a:t>
            </a:r>
            <a:br>
              <a:rPr lang="en-US" sz="3600" b="1">
                <a:latin typeface="Trebuchet MS" pitchFamily="34" charset="0"/>
              </a:rPr>
            </a:br>
            <a:r>
              <a:rPr lang="en-US" sz="3600" b="1">
                <a:latin typeface="Trebuchet MS" pitchFamily="34" charset="0"/>
              </a:rPr>
              <a:t>Execution</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499"/>
                                          </p:stCondLst>
                                        </p:cTn>
                                        <p:tgtEl>
                                          <p:spTgt spid="413700"/>
                                        </p:tgtEl>
                                        <p:attrNameLst>
                                          <p:attrName>style.visibility</p:attrName>
                                        </p:attrNameLst>
                                      </p:cBhvr>
                                      <p:to>
                                        <p:strVal val="visible"/>
                                      </p:to>
                                    </p:set>
                                  </p:childTnLst>
                                </p:cTn>
                              </p:par>
                            </p:childTnLst>
                          </p:cTn>
                        </p:par>
                        <p:par>
                          <p:cTn id="7" fill="hold">
                            <p:stCondLst>
                              <p:cond delay="500"/>
                            </p:stCondLst>
                            <p:childTnLst>
                              <p:par>
                                <p:cTn id="8" presetID="1" presetClass="entr" presetSubtype="0" fill="hold" nodeType="afterEffect">
                                  <p:stCondLst>
                                    <p:cond delay="0"/>
                                  </p:stCondLst>
                                  <p:childTnLst>
                                    <p:set>
                                      <p:cBhvr>
                                        <p:cTn id="9" dur="1" fill="hold">
                                          <p:stCondLst>
                                            <p:cond delay="499"/>
                                          </p:stCondLst>
                                        </p:cTn>
                                        <p:tgtEl>
                                          <p:spTgt spid="413701"/>
                                        </p:tgtEl>
                                        <p:attrNameLst>
                                          <p:attrName>style.visibility</p:attrName>
                                        </p:attrNameLst>
                                      </p:cBhvr>
                                      <p:to>
                                        <p:strVal val="visible"/>
                                      </p:to>
                                    </p:set>
                                  </p:childTnLst>
                                </p:cTn>
                              </p:par>
                            </p:childTnLst>
                          </p:cTn>
                        </p:par>
                      </p:childTnLst>
                    </p:cTn>
                  </p:par>
                  <p:par>
                    <p:cTn id="10" fill="hold">
                      <p:stCondLst>
                        <p:cond delay="indefinite"/>
                      </p:stCondLst>
                      <p:childTnLst>
                        <p:par>
                          <p:cTn id="11" fill="hold">
                            <p:stCondLst>
                              <p:cond delay="0"/>
                            </p:stCondLst>
                            <p:childTnLst>
                              <p:par>
                                <p:cTn id="12" presetID="1" presetClass="entr" presetSubtype="0" fill="hold" grpId="0" nodeType="clickEffect">
                                  <p:stCondLst>
                                    <p:cond delay="0"/>
                                  </p:stCondLst>
                                  <p:childTnLst>
                                    <p:set>
                                      <p:cBhvr>
                                        <p:cTn id="13" dur="1" fill="hold">
                                          <p:stCondLst>
                                            <p:cond delay="499"/>
                                          </p:stCondLst>
                                        </p:cTn>
                                        <p:tgtEl>
                                          <p:spTgt spid="413715"/>
                                        </p:tgtEl>
                                        <p:attrNameLst>
                                          <p:attrName>style.visibility</p:attrName>
                                        </p:attrNameLst>
                                      </p:cBhvr>
                                      <p:to>
                                        <p:strVal val="visible"/>
                                      </p:to>
                                    </p:set>
                                  </p:childTnLst>
                                </p:cTn>
                              </p:par>
                            </p:childTnLst>
                          </p:cTn>
                        </p:par>
                      </p:childTnLst>
                    </p:cTn>
                  </p:par>
                  <p:par>
                    <p:cTn id="14" fill="hold">
                      <p:stCondLst>
                        <p:cond delay="indefinite"/>
                      </p:stCondLst>
                      <p:childTnLst>
                        <p:par>
                          <p:cTn id="15" fill="hold">
                            <p:stCondLst>
                              <p:cond delay="0"/>
                            </p:stCondLst>
                            <p:childTnLst>
                              <p:par>
                                <p:cTn id="16" presetID="1" presetClass="entr" presetSubtype="0" fill="hold" nodeType="clickEffect">
                                  <p:stCondLst>
                                    <p:cond delay="0"/>
                                  </p:stCondLst>
                                  <p:childTnLst>
                                    <p:set>
                                      <p:cBhvr>
                                        <p:cTn id="17" dur="1" fill="hold">
                                          <p:stCondLst>
                                            <p:cond delay="499"/>
                                          </p:stCondLst>
                                        </p:cTn>
                                        <p:tgtEl>
                                          <p:spTgt spid="413698"/>
                                        </p:tgtEl>
                                        <p:attrNameLst>
                                          <p:attrName>style.visibility</p:attrName>
                                        </p:attrNameLst>
                                      </p:cBhvr>
                                      <p:to>
                                        <p:strVal val="visible"/>
                                      </p:to>
                                    </p:set>
                                  </p:childTnLst>
                                </p:cTn>
                              </p:par>
                            </p:childTnLst>
                          </p:cTn>
                        </p:par>
                        <p:par>
                          <p:cTn id="18" fill="hold">
                            <p:stCondLst>
                              <p:cond delay="500"/>
                            </p:stCondLst>
                            <p:childTnLst>
                              <p:par>
                                <p:cTn id="19" presetID="1" presetClass="entr" presetSubtype="0" fill="hold" nodeType="afterEffect">
                                  <p:stCondLst>
                                    <p:cond delay="0"/>
                                  </p:stCondLst>
                                  <p:childTnLst>
                                    <p:set>
                                      <p:cBhvr>
                                        <p:cTn id="20" dur="1" fill="hold">
                                          <p:stCondLst>
                                            <p:cond delay="499"/>
                                          </p:stCondLst>
                                        </p:cTn>
                                        <p:tgtEl>
                                          <p:spTgt spid="413702"/>
                                        </p:tgtEl>
                                        <p:attrNameLst>
                                          <p:attrName>style.visibility</p:attrName>
                                        </p:attrNameLst>
                                      </p:cBhvr>
                                      <p:to>
                                        <p:strVal val="visible"/>
                                      </p:to>
                                    </p:set>
                                  </p:childTnLst>
                                </p:cTn>
                              </p:par>
                            </p:childTnLst>
                          </p:cTn>
                        </p:par>
                        <p:par>
                          <p:cTn id="21" fill="hold">
                            <p:stCondLst>
                              <p:cond delay="1000"/>
                            </p:stCondLst>
                            <p:childTnLst>
                              <p:par>
                                <p:cTn id="22" presetID="1" presetClass="entr" presetSubtype="0" fill="hold" nodeType="afterEffect">
                                  <p:stCondLst>
                                    <p:cond delay="0"/>
                                  </p:stCondLst>
                                  <p:childTnLst>
                                    <p:set>
                                      <p:cBhvr>
                                        <p:cTn id="23" dur="1" fill="hold">
                                          <p:stCondLst>
                                            <p:cond delay="499"/>
                                          </p:stCondLst>
                                        </p:cTn>
                                        <p:tgtEl>
                                          <p:spTgt spid="413703"/>
                                        </p:tgtEl>
                                        <p:attrNameLst>
                                          <p:attrName>style.visibility</p:attrName>
                                        </p:attrNameLst>
                                      </p:cBhvr>
                                      <p:to>
                                        <p:strVal val="visible"/>
                                      </p:to>
                                    </p:set>
                                  </p:childTnLst>
                                </p:cTn>
                              </p:par>
                            </p:childTnLst>
                          </p:cTn>
                        </p:par>
                        <p:par>
                          <p:cTn id="24" fill="hold">
                            <p:stCondLst>
                              <p:cond delay="1500"/>
                            </p:stCondLst>
                            <p:childTnLst>
                              <p:par>
                                <p:cTn id="25" presetID="1" presetClass="entr" presetSubtype="0" fill="hold" nodeType="afterEffect">
                                  <p:stCondLst>
                                    <p:cond delay="0"/>
                                  </p:stCondLst>
                                  <p:childTnLst>
                                    <p:set>
                                      <p:cBhvr>
                                        <p:cTn id="26" dur="1" fill="hold">
                                          <p:stCondLst>
                                            <p:cond delay="499"/>
                                          </p:stCondLst>
                                        </p:cTn>
                                        <p:tgtEl>
                                          <p:spTgt spid="413704"/>
                                        </p:tgtEl>
                                        <p:attrNameLst>
                                          <p:attrName>style.visibility</p:attrName>
                                        </p:attrNameLst>
                                      </p:cBhvr>
                                      <p:to>
                                        <p:strVal val="visible"/>
                                      </p:to>
                                    </p:set>
                                  </p:childTnLst>
                                </p:cTn>
                              </p:par>
                            </p:childTnLst>
                          </p:cTn>
                        </p:par>
                        <p:par>
                          <p:cTn id="27" fill="hold">
                            <p:stCondLst>
                              <p:cond delay="2000"/>
                            </p:stCondLst>
                            <p:childTnLst>
                              <p:par>
                                <p:cTn id="28" presetID="1" presetClass="entr" presetSubtype="0" fill="hold" nodeType="afterEffect">
                                  <p:stCondLst>
                                    <p:cond delay="0"/>
                                  </p:stCondLst>
                                  <p:childTnLst>
                                    <p:set>
                                      <p:cBhvr>
                                        <p:cTn id="29" dur="1" fill="hold">
                                          <p:stCondLst>
                                            <p:cond delay="499"/>
                                          </p:stCondLst>
                                        </p:cTn>
                                        <p:tgtEl>
                                          <p:spTgt spid="413705"/>
                                        </p:tgtEl>
                                        <p:attrNameLst>
                                          <p:attrName>style.visibility</p:attrName>
                                        </p:attrNameLst>
                                      </p:cBhvr>
                                      <p:to>
                                        <p:strVal val="visible"/>
                                      </p:to>
                                    </p:set>
                                  </p:childTnLst>
                                </p:cTn>
                              </p:par>
                            </p:childTnLst>
                          </p:cTn>
                        </p:par>
                      </p:childTnLst>
                    </p:cTn>
                  </p:par>
                  <p:par>
                    <p:cTn id="30" fill="hold">
                      <p:stCondLst>
                        <p:cond delay="indefinite"/>
                      </p:stCondLst>
                      <p:childTnLst>
                        <p:par>
                          <p:cTn id="31" fill="hold">
                            <p:stCondLst>
                              <p:cond delay="0"/>
                            </p:stCondLst>
                            <p:childTnLst>
                              <p:par>
                                <p:cTn id="32" presetID="1" presetClass="entr" presetSubtype="0" fill="hold" grpId="0" nodeType="clickEffect">
                                  <p:stCondLst>
                                    <p:cond delay="0"/>
                                  </p:stCondLst>
                                  <p:childTnLst>
                                    <p:set>
                                      <p:cBhvr>
                                        <p:cTn id="33" dur="1" fill="hold">
                                          <p:stCondLst>
                                            <p:cond delay="499"/>
                                          </p:stCondLst>
                                        </p:cTn>
                                        <p:tgtEl>
                                          <p:spTgt spid="413714"/>
                                        </p:tgtEl>
                                        <p:attrNameLst>
                                          <p:attrName>style.visibility</p:attrName>
                                        </p:attrNameLst>
                                      </p:cBhvr>
                                      <p:to>
                                        <p:strVal val="visible"/>
                                      </p:to>
                                    </p:set>
                                  </p:childTnLst>
                                </p:cTn>
                              </p:par>
                            </p:childTnLst>
                          </p:cTn>
                        </p:par>
                      </p:childTnLst>
                    </p:cTn>
                  </p:par>
                  <p:par>
                    <p:cTn id="34" fill="hold">
                      <p:stCondLst>
                        <p:cond delay="indefinite"/>
                      </p:stCondLst>
                      <p:childTnLst>
                        <p:par>
                          <p:cTn id="35" fill="hold">
                            <p:stCondLst>
                              <p:cond delay="0"/>
                            </p:stCondLst>
                            <p:childTnLst>
                              <p:par>
                                <p:cTn id="36" presetID="1" presetClass="entr" presetSubtype="0" fill="hold" nodeType="clickEffect">
                                  <p:stCondLst>
                                    <p:cond delay="0"/>
                                  </p:stCondLst>
                                  <p:childTnLst>
                                    <p:set>
                                      <p:cBhvr>
                                        <p:cTn id="37" dur="1" fill="hold">
                                          <p:stCondLst>
                                            <p:cond delay="499"/>
                                          </p:stCondLst>
                                        </p:cTn>
                                        <p:tgtEl>
                                          <p:spTgt spid="413706"/>
                                        </p:tgtEl>
                                        <p:attrNameLst>
                                          <p:attrName>style.visibility</p:attrName>
                                        </p:attrNameLst>
                                      </p:cBhvr>
                                      <p:to>
                                        <p:strVal val="visible"/>
                                      </p:to>
                                    </p:set>
                                  </p:childTnLst>
                                </p:cTn>
                              </p:par>
                            </p:childTnLst>
                          </p:cTn>
                        </p:par>
                        <p:par>
                          <p:cTn id="38" fill="hold">
                            <p:stCondLst>
                              <p:cond delay="500"/>
                            </p:stCondLst>
                            <p:childTnLst>
                              <p:par>
                                <p:cTn id="39" presetID="1" presetClass="entr" presetSubtype="0" fill="hold" nodeType="afterEffect">
                                  <p:stCondLst>
                                    <p:cond delay="0"/>
                                  </p:stCondLst>
                                  <p:childTnLst>
                                    <p:set>
                                      <p:cBhvr>
                                        <p:cTn id="40" dur="1" fill="hold">
                                          <p:stCondLst>
                                            <p:cond delay="499"/>
                                          </p:stCondLst>
                                        </p:cTn>
                                        <p:tgtEl>
                                          <p:spTgt spid="413707"/>
                                        </p:tgtEl>
                                        <p:attrNameLst>
                                          <p:attrName>style.visibility</p:attrName>
                                        </p:attrNameLst>
                                      </p:cBhvr>
                                      <p:to>
                                        <p:strVal val="visible"/>
                                      </p:to>
                                    </p:set>
                                  </p:childTnLst>
                                </p:cTn>
                              </p:par>
                            </p:childTnLst>
                          </p:cTn>
                        </p:par>
                        <p:par>
                          <p:cTn id="41" fill="hold">
                            <p:stCondLst>
                              <p:cond delay="1000"/>
                            </p:stCondLst>
                            <p:childTnLst>
                              <p:par>
                                <p:cTn id="42" presetID="1" presetClass="entr" presetSubtype="0" fill="hold" nodeType="afterEffect">
                                  <p:stCondLst>
                                    <p:cond delay="0"/>
                                  </p:stCondLst>
                                  <p:childTnLst>
                                    <p:set>
                                      <p:cBhvr>
                                        <p:cTn id="43" dur="1" fill="hold">
                                          <p:stCondLst>
                                            <p:cond delay="499"/>
                                          </p:stCondLst>
                                        </p:cTn>
                                        <p:tgtEl>
                                          <p:spTgt spid="413708"/>
                                        </p:tgtEl>
                                        <p:attrNameLst>
                                          <p:attrName>style.visibility</p:attrName>
                                        </p:attrNameLst>
                                      </p:cBhvr>
                                      <p:to>
                                        <p:strVal val="visible"/>
                                      </p:to>
                                    </p:set>
                                  </p:childTnLst>
                                </p:cTn>
                              </p:par>
                            </p:childTnLst>
                          </p:cTn>
                        </p:par>
                        <p:par>
                          <p:cTn id="44" fill="hold">
                            <p:stCondLst>
                              <p:cond delay="1500"/>
                            </p:stCondLst>
                            <p:childTnLst>
                              <p:par>
                                <p:cTn id="45" presetID="1" presetClass="entr" presetSubtype="0" fill="hold" nodeType="afterEffect">
                                  <p:stCondLst>
                                    <p:cond delay="0"/>
                                  </p:stCondLst>
                                  <p:childTnLst>
                                    <p:set>
                                      <p:cBhvr>
                                        <p:cTn id="46" dur="1" fill="hold">
                                          <p:stCondLst>
                                            <p:cond delay="499"/>
                                          </p:stCondLst>
                                        </p:cTn>
                                        <p:tgtEl>
                                          <p:spTgt spid="413709"/>
                                        </p:tgtEl>
                                        <p:attrNameLst>
                                          <p:attrName>style.visibility</p:attrName>
                                        </p:attrNameLst>
                                      </p:cBhvr>
                                      <p:to>
                                        <p:strVal val="visible"/>
                                      </p:to>
                                    </p:set>
                                  </p:childTnLst>
                                </p:cTn>
                              </p:par>
                            </p:childTnLst>
                          </p:cTn>
                        </p:par>
                        <p:par>
                          <p:cTn id="47" fill="hold">
                            <p:stCondLst>
                              <p:cond delay="2000"/>
                            </p:stCondLst>
                            <p:childTnLst>
                              <p:par>
                                <p:cTn id="48" presetID="1" presetClass="entr" presetSubtype="0" fill="hold" nodeType="afterEffect">
                                  <p:stCondLst>
                                    <p:cond delay="0"/>
                                  </p:stCondLst>
                                  <p:childTnLst>
                                    <p:set>
                                      <p:cBhvr>
                                        <p:cTn id="49" dur="1" fill="hold">
                                          <p:stCondLst>
                                            <p:cond delay="499"/>
                                          </p:stCondLst>
                                        </p:cTn>
                                        <p:tgtEl>
                                          <p:spTgt spid="413711"/>
                                        </p:tgtEl>
                                        <p:attrNameLst>
                                          <p:attrName>style.visibility</p:attrName>
                                        </p:attrNameLst>
                                      </p:cBhvr>
                                      <p:to>
                                        <p:strVal val="visible"/>
                                      </p:to>
                                    </p:set>
                                  </p:childTnLst>
                                </p:cTn>
                              </p:par>
                            </p:childTnLst>
                          </p:cTn>
                        </p:par>
                      </p:childTnLst>
                    </p:cTn>
                  </p:par>
                  <p:par>
                    <p:cTn id="50" fill="hold">
                      <p:stCondLst>
                        <p:cond delay="indefinite"/>
                      </p:stCondLst>
                      <p:childTnLst>
                        <p:par>
                          <p:cTn id="51" fill="hold">
                            <p:stCondLst>
                              <p:cond delay="0"/>
                            </p:stCondLst>
                            <p:childTnLst>
                              <p:par>
                                <p:cTn id="52" presetID="1" presetClass="entr" presetSubtype="0" fill="hold" grpId="0" nodeType="clickEffect">
                                  <p:stCondLst>
                                    <p:cond delay="0"/>
                                  </p:stCondLst>
                                  <p:childTnLst>
                                    <p:set>
                                      <p:cBhvr>
                                        <p:cTn id="53" dur="1" fill="hold">
                                          <p:stCondLst>
                                            <p:cond delay="499"/>
                                          </p:stCondLst>
                                        </p:cTn>
                                        <p:tgtEl>
                                          <p:spTgt spid="413713"/>
                                        </p:tgtEl>
                                        <p:attrNameLst>
                                          <p:attrName>style.visibility</p:attrName>
                                        </p:attrNameLst>
                                      </p:cBhvr>
                                      <p:to>
                                        <p:strVal val="visible"/>
                                      </p:to>
                                    </p:set>
                                  </p:childTnLst>
                                </p:cTn>
                              </p:par>
                            </p:childTnLst>
                          </p:cTn>
                        </p:par>
                      </p:childTnLst>
                    </p:cTn>
                  </p:par>
                  <p:par>
                    <p:cTn id="54" fill="hold">
                      <p:stCondLst>
                        <p:cond delay="indefinite"/>
                      </p:stCondLst>
                      <p:childTnLst>
                        <p:par>
                          <p:cTn id="55" fill="hold">
                            <p:stCondLst>
                              <p:cond delay="0"/>
                            </p:stCondLst>
                            <p:childTnLst>
                              <p:par>
                                <p:cTn id="56" presetID="1" presetClass="entr" presetSubtype="0" fill="hold" nodeType="clickEffect">
                                  <p:stCondLst>
                                    <p:cond delay="0"/>
                                  </p:stCondLst>
                                  <p:childTnLst>
                                    <p:set>
                                      <p:cBhvr>
                                        <p:cTn id="57" dur="1" fill="hold">
                                          <p:stCondLst>
                                            <p:cond delay="499"/>
                                          </p:stCondLst>
                                        </p:cTn>
                                        <p:tgtEl>
                                          <p:spTgt spid="413712"/>
                                        </p:tgtEl>
                                        <p:attrNameLst>
                                          <p:attrName>style.visibility</p:attrName>
                                        </p:attrNameLst>
                                      </p:cBhvr>
                                      <p:to>
                                        <p:strVal val="visible"/>
                                      </p:to>
                                    </p:set>
                                  </p:childTnLst>
                                </p:cTn>
                              </p:par>
                            </p:childTnLst>
                          </p:cTn>
                        </p:par>
                        <p:par>
                          <p:cTn id="58" fill="hold">
                            <p:stCondLst>
                              <p:cond delay="500"/>
                            </p:stCondLst>
                            <p:childTnLst>
                              <p:par>
                                <p:cTn id="59" presetID="1" presetClass="entr" presetSubtype="0" fill="hold" nodeType="afterEffect">
                                  <p:stCondLst>
                                    <p:cond delay="0"/>
                                  </p:stCondLst>
                                  <p:childTnLst>
                                    <p:set>
                                      <p:cBhvr>
                                        <p:cTn id="60" dur="1" fill="hold">
                                          <p:stCondLst>
                                            <p:cond delay="499"/>
                                          </p:stCondLst>
                                        </p:cTn>
                                        <p:tgtEl>
                                          <p:spTgt spid="413710"/>
                                        </p:tgtEl>
                                        <p:attrNameLst>
                                          <p:attrName>style.visibility</p:attrName>
                                        </p:attrNameLst>
                                      </p:cBhvr>
                                      <p:to>
                                        <p:strVal val="visible"/>
                                      </p:to>
                                    </p:set>
                                  </p:childTnLst>
                                </p:cTn>
                              </p:par>
                            </p:childTnLst>
                          </p:cTn>
                        </p:par>
                      </p:childTnLst>
                    </p:cTn>
                  </p:par>
                  <p:par>
                    <p:cTn id="61" fill="hold">
                      <p:stCondLst>
                        <p:cond delay="indefinite"/>
                      </p:stCondLst>
                      <p:childTnLst>
                        <p:par>
                          <p:cTn id="62" fill="hold">
                            <p:stCondLst>
                              <p:cond delay="0"/>
                            </p:stCondLst>
                            <p:childTnLst>
                              <p:par>
                                <p:cTn id="63" presetID="1" presetClass="entr" presetSubtype="0" fill="hold" grpId="0" nodeType="clickEffect">
                                  <p:stCondLst>
                                    <p:cond delay="0"/>
                                  </p:stCondLst>
                                  <p:childTnLst>
                                    <p:set>
                                      <p:cBhvr>
                                        <p:cTn id="64" dur="1" fill="hold">
                                          <p:stCondLst>
                                            <p:cond delay="499"/>
                                          </p:stCondLst>
                                        </p:cTn>
                                        <p:tgtEl>
                                          <p:spTgt spid="41371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3713" grpId="0" animBg="1" autoUpdateAnimBg="0"/>
      <p:bldP spid="413714" grpId="0" animBg="1" autoUpdateAnimBg="0"/>
      <p:bldP spid="413715" grpId="0" animBg="1" autoUpdateAnimBg="0"/>
      <p:bldP spid="413716" grpId="0" animBg="1" autoUpdateAnimBg="0"/>
    </p:bldLst>
  </p:timing>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52962" name="Rectangle 2"/>
          <p:cNvSpPr>
            <a:spLocks noGrp="1" noChangeArrowheads="1"/>
          </p:cNvSpPr>
          <p:nvPr>
            <p:ph type="title" idx="4294967295"/>
          </p:nvPr>
        </p:nvSpPr>
        <p:spPr>
          <a:xfrm>
            <a:off x="381000" y="304800"/>
            <a:ext cx="8534400" cy="609600"/>
          </a:xfrm>
        </p:spPr>
        <p:txBody>
          <a:bodyPr anchor="b"/>
          <a:lstStyle/>
          <a:p>
            <a:r>
              <a:rPr lang="en-US" sz="4000" b="1">
                <a:solidFill>
                  <a:srgbClr val="3333CC"/>
                </a:solidFill>
                <a:latin typeface="Arial" charset="0"/>
              </a:rPr>
              <a:t>Need for IT Governance</a:t>
            </a:r>
          </a:p>
        </p:txBody>
      </p:sp>
      <p:sp>
        <p:nvSpPr>
          <p:cNvPr id="552963" name="Rectangle 3"/>
          <p:cNvSpPr>
            <a:spLocks noGrp="1" noChangeArrowheads="1"/>
          </p:cNvSpPr>
          <p:nvPr>
            <p:ph type="body" idx="4294967295"/>
          </p:nvPr>
        </p:nvSpPr>
        <p:spPr>
          <a:xfrm>
            <a:off x="457200" y="1905000"/>
            <a:ext cx="8458200" cy="4648200"/>
          </a:xfrm>
        </p:spPr>
        <p:txBody>
          <a:bodyPr/>
          <a:lstStyle/>
          <a:p>
            <a:pPr>
              <a:buClr>
                <a:srgbClr val="FF3300"/>
              </a:buClr>
              <a:buSzPct val="80000"/>
              <a:buFont typeface="Wingdings" pitchFamily="2" charset="2"/>
              <a:buChar char="§"/>
            </a:pPr>
            <a:r>
              <a:rPr lang="en-US" b="1"/>
              <a:t>Increasing pressure to leverage technology in business strategies</a:t>
            </a:r>
          </a:p>
          <a:p>
            <a:pPr>
              <a:buClr>
                <a:srgbClr val="FF3300"/>
              </a:buClr>
              <a:buSzPct val="80000"/>
              <a:buFont typeface="Wingdings" pitchFamily="2" charset="2"/>
              <a:buChar char="§"/>
            </a:pPr>
            <a:r>
              <a:rPr lang="en-US" b="1"/>
              <a:t>Growing complexity of IT environments</a:t>
            </a:r>
          </a:p>
          <a:p>
            <a:pPr>
              <a:buClr>
                <a:srgbClr val="FF3300"/>
              </a:buClr>
              <a:buSzPct val="80000"/>
              <a:buFont typeface="Wingdings" pitchFamily="2" charset="2"/>
              <a:buChar char="§"/>
            </a:pPr>
            <a:r>
              <a:rPr lang="en-US" b="1"/>
              <a:t>Fragmented IT infrastructure; fragmented security infrastructures</a:t>
            </a:r>
          </a:p>
          <a:p>
            <a:pPr>
              <a:buClr>
                <a:srgbClr val="FF3300"/>
              </a:buClr>
              <a:buSzPct val="80000"/>
              <a:buFont typeface="Wingdings" pitchFamily="2" charset="2"/>
              <a:buChar char="§"/>
            </a:pPr>
            <a:r>
              <a:rPr lang="en-US" b="1"/>
              <a:t>Communication gaps between business and IT managers</a:t>
            </a:r>
          </a:p>
          <a:p>
            <a:pPr>
              <a:buClr>
                <a:srgbClr val="FF3300"/>
              </a:buClr>
              <a:buSzPct val="80000"/>
              <a:buFont typeface="Wingdings" pitchFamily="2" charset="2"/>
              <a:buChar char="§"/>
            </a:pPr>
            <a:r>
              <a:rPr lang="en-US" b="1"/>
              <a:t>IT service levels from internal IT functions that appear disappointing</a:t>
            </a:r>
          </a:p>
        </p:txBody>
      </p:sp>
      <p:sp>
        <p:nvSpPr>
          <p:cNvPr id="552964" name="Text Box 4"/>
          <p:cNvSpPr txBox="1">
            <a:spLocks noChangeArrowheads="1"/>
          </p:cNvSpPr>
          <p:nvPr/>
        </p:nvSpPr>
        <p:spPr bwMode="auto">
          <a:xfrm>
            <a:off x="1066800" y="990600"/>
            <a:ext cx="7162800" cy="565150"/>
          </a:xfrm>
          <a:prstGeom prst="rect">
            <a:avLst/>
          </a:prstGeom>
          <a:noFill/>
          <a:ln w="12700" cap="sq">
            <a:noFill/>
            <a:miter lim="800000"/>
            <a:headEnd type="none" w="sm" len="sm"/>
            <a:tailEnd type="none" w="sm" len="sm"/>
          </a:ln>
        </p:spPr>
        <p:txBody>
          <a:bodyPr>
            <a:spAutoFit/>
          </a:bodyPr>
          <a:lstStyle/>
          <a:p>
            <a:r>
              <a:rPr lang="en-US" sz="3100" b="1">
                <a:solidFill>
                  <a:srgbClr val="003366"/>
                </a:solidFill>
                <a:latin typeface="Arial" charset="0"/>
              </a:rPr>
              <a:t>Do these conditions sound familiar?</a:t>
            </a:r>
          </a:p>
        </p:txBody>
      </p:sp>
      <p:sp>
        <p:nvSpPr>
          <p:cNvPr id="552965" name="Line 5"/>
          <p:cNvSpPr>
            <a:spLocks noChangeShapeType="1"/>
          </p:cNvSpPr>
          <p:nvPr/>
        </p:nvSpPr>
        <p:spPr bwMode="auto">
          <a:xfrm flipH="1">
            <a:off x="0" y="1676400"/>
            <a:ext cx="9144000" cy="0"/>
          </a:xfrm>
          <a:prstGeom prst="line">
            <a:avLst/>
          </a:prstGeom>
          <a:noFill/>
          <a:ln w="22225">
            <a:solidFill>
              <a:srgbClr val="008000"/>
            </a:solidFill>
            <a:round/>
            <a:headEnd/>
            <a:tailEnd/>
          </a:ln>
          <a:effectLst/>
        </p:spPr>
        <p:txBody>
          <a:bodyPr/>
          <a:lstStyle/>
          <a:p>
            <a:endParaRPr lang="en-US"/>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55010" name="Rectangle 2"/>
          <p:cNvSpPr>
            <a:spLocks noGrp="1" noChangeArrowheads="1"/>
          </p:cNvSpPr>
          <p:nvPr>
            <p:ph type="title" idx="4294967295"/>
          </p:nvPr>
        </p:nvSpPr>
        <p:spPr>
          <a:xfrm>
            <a:off x="381000" y="304800"/>
            <a:ext cx="8534400" cy="762000"/>
          </a:xfrm>
        </p:spPr>
        <p:txBody>
          <a:bodyPr anchor="b"/>
          <a:lstStyle/>
          <a:p>
            <a:r>
              <a:rPr lang="en-US" sz="4000" b="1">
                <a:solidFill>
                  <a:srgbClr val="3333CC"/>
                </a:solidFill>
                <a:latin typeface="Arial" charset="0"/>
              </a:rPr>
              <a:t>Need for IT Governance</a:t>
            </a:r>
          </a:p>
        </p:txBody>
      </p:sp>
      <p:sp>
        <p:nvSpPr>
          <p:cNvPr id="555011" name="Rectangle 3"/>
          <p:cNvSpPr>
            <a:spLocks noGrp="1" noChangeArrowheads="1"/>
          </p:cNvSpPr>
          <p:nvPr>
            <p:ph type="body" idx="4294967295"/>
          </p:nvPr>
        </p:nvSpPr>
        <p:spPr>
          <a:xfrm>
            <a:off x="381000" y="1905000"/>
            <a:ext cx="8077200" cy="4648200"/>
          </a:xfrm>
        </p:spPr>
        <p:txBody>
          <a:bodyPr/>
          <a:lstStyle/>
          <a:p>
            <a:pPr>
              <a:lnSpc>
                <a:spcPct val="90000"/>
              </a:lnSpc>
              <a:buClr>
                <a:srgbClr val="FF3300"/>
              </a:buClr>
              <a:buSzPct val="90000"/>
              <a:buFont typeface="Wingdings" pitchFamily="2" charset="2"/>
              <a:buChar char="§"/>
            </a:pPr>
            <a:r>
              <a:rPr lang="en-US" sz="3200"/>
              <a:t>Lack of assurance of adequate security by outsourced IT providers</a:t>
            </a:r>
          </a:p>
          <a:p>
            <a:pPr>
              <a:lnSpc>
                <a:spcPct val="90000"/>
              </a:lnSpc>
              <a:buClr>
                <a:srgbClr val="FF3300"/>
              </a:buClr>
              <a:buSzPct val="90000"/>
              <a:buFont typeface="Wingdings" pitchFamily="2" charset="2"/>
              <a:buChar char="§"/>
            </a:pPr>
            <a:r>
              <a:rPr lang="en-US" sz="3200"/>
              <a:t>IT costs perceived to be out of control; yet under-funded IT security</a:t>
            </a:r>
          </a:p>
          <a:p>
            <a:pPr>
              <a:lnSpc>
                <a:spcPct val="90000"/>
              </a:lnSpc>
              <a:buClr>
                <a:srgbClr val="FF3300"/>
              </a:buClr>
              <a:buSzPct val="90000"/>
              <a:buFont typeface="Wingdings" pitchFamily="2" charset="2"/>
              <a:buChar char="§"/>
            </a:pPr>
            <a:r>
              <a:rPr lang="en-US" sz="3200"/>
              <a:t>Marginal or unknown ROI/productivity gains on IT investments</a:t>
            </a:r>
          </a:p>
          <a:p>
            <a:pPr>
              <a:lnSpc>
                <a:spcPct val="90000"/>
              </a:lnSpc>
              <a:buClr>
                <a:srgbClr val="FF3300"/>
              </a:buClr>
              <a:buSzPct val="90000"/>
              <a:buFont typeface="Wingdings" pitchFamily="2" charset="2"/>
              <a:buChar char="§"/>
            </a:pPr>
            <a:r>
              <a:rPr lang="en-US" sz="3200"/>
              <a:t>Impaired organizational flexibility and nimbleness to change</a:t>
            </a:r>
          </a:p>
          <a:p>
            <a:pPr>
              <a:lnSpc>
                <a:spcPct val="90000"/>
              </a:lnSpc>
              <a:buClr>
                <a:srgbClr val="FF3300"/>
              </a:buClr>
              <a:buSzPct val="90000"/>
              <a:buFont typeface="Wingdings" pitchFamily="2" charset="2"/>
              <a:buChar char="§"/>
            </a:pPr>
            <a:r>
              <a:rPr lang="en-US" sz="3200"/>
              <a:t>User frustration leading to ad hoc solutions</a:t>
            </a:r>
          </a:p>
        </p:txBody>
      </p:sp>
      <p:sp>
        <p:nvSpPr>
          <p:cNvPr id="555012" name="Text Box 4"/>
          <p:cNvSpPr txBox="1">
            <a:spLocks noChangeArrowheads="1"/>
          </p:cNvSpPr>
          <p:nvPr/>
        </p:nvSpPr>
        <p:spPr bwMode="auto">
          <a:xfrm>
            <a:off x="838200" y="1066800"/>
            <a:ext cx="7543800" cy="565150"/>
          </a:xfrm>
          <a:prstGeom prst="rect">
            <a:avLst/>
          </a:prstGeom>
          <a:noFill/>
          <a:ln w="12700" cap="sq">
            <a:noFill/>
            <a:miter lim="800000"/>
            <a:headEnd type="none" w="sm" len="sm"/>
            <a:tailEnd type="none" w="sm" len="sm"/>
          </a:ln>
        </p:spPr>
        <p:txBody>
          <a:bodyPr>
            <a:spAutoFit/>
          </a:bodyPr>
          <a:lstStyle/>
          <a:p>
            <a:r>
              <a:rPr lang="en-US" sz="3100" b="1">
                <a:solidFill>
                  <a:srgbClr val="003366"/>
                </a:solidFill>
                <a:latin typeface="Arial" charset="0"/>
              </a:rPr>
              <a:t>Do these conditions sound familiar?</a:t>
            </a:r>
          </a:p>
        </p:txBody>
      </p:sp>
      <p:sp>
        <p:nvSpPr>
          <p:cNvPr id="555013" name="Line 5"/>
          <p:cNvSpPr>
            <a:spLocks noChangeShapeType="1"/>
          </p:cNvSpPr>
          <p:nvPr/>
        </p:nvSpPr>
        <p:spPr bwMode="auto">
          <a:xfrm flipH="1">
            <a:off x="0" y="1752600"/>
            <a:ext cx="9144000" cy="0"/>
          </a:xfrm>
          <a:prstGeom prst="line">
            <a:avLst/>
          </a:prstGeom>
          <a:noFill/>
          <a:ln w="22225">
            <a:solidFill>
              <a:srgbClr val="008000"/>
            </a:solidFill>
            <a:round/>
            <a:headEnd/>
            <a:tailEnd/>
          </a:ln>
          <a:effectLst/>
        </p:spPr>
        <p:txBody>
          <a:bodyPr/>
          <a:lstStyle/>
          <a:p>
            <a:endParaRPr lang="en-US"/>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 name="Footer Placeholder 2"/>
          <p:cNvSpPr>
            <a:spLocks noGrp="1"/>
          </p:cNvSpPr>
          <p:nvPr>
            <p:ph type="ftr" sz="quarter" idx="10"/>
          </p:nvPr>
        </p:nvSpPr>
        <p:spPr/>
        <p:txBody>
          <a:bodyPr/>
          <a:lstStyle/>
          <a:p>
            <a:r>
              <a:rPr lang="en-US"/>
              <a:t>©2009 ISACA/ITGI. All rights reserved.</a:t>
            </a:r>
          </a:p>
        </p:txBody>
      </p:sp>
      <p:sp>
        <p:nvSpPr>
          <p:cNvPr id="415746" name="Rectangle 2"/>
          <p:cNvSpPr>
            <a:spLocks noGrp="1" noChangeArrowheads="1"/>
          </p:cNvSpPr>
          <p:nvPr>
            <p:ph type="title"/>
          </p:nvPr>
        </p:nvSpPr>
        <p:spPr/>
        <p:txBody>
          <a:bodyPr/>
          <a:lstStyle/>
          <a:p>
            <a:r>
              <a:rPr lang="en-GB" sz="2800"/>
              <a:t>IT Governance Needs a Management Framework</a:t>
            </a:r>
            <a:endParaRPr lang="en-US" sz="2800"/>
          </a:p>
        </p:txBody>
      </p:sp>
      <p:sp>
        <p:nvSpPr>
          <p:cNvPr id="415747" name="Text Box 3"/>
          <p:cNvSpPr txBox="1">
            <a:spLocks noChangeArrowheads="1"/>
          </p:cNvSpPr>
          <p:nvPr/>
        </p:nvSpPr>
        <p:spPr bwMode="auto">
          <a:xfrm>
            <a:off x="974725" y="2249488"/>
            <a:ext cx="184150" cy="457200"/>
          </a:xfrm>
          <a:prstGeom prst="rect">
            <a:avLst/>
          </a:prstGeom>
          <a:noFill/>
          <a:ln w="9525">
            <a:noFill/>
            <a:miter lim="800000"/>
            <a:headEnd/>
            <a:tailEnd/>
          </a:ln>
          <a:effectLst/>
        </p:spPr>
        <p:txBody>
          <a:bodyPr wrap="none">
            <a:spAutoFit/>
          </a:bodyPr>
          <a:lstStyle/>
          <a:p>
            <a:pPr algn="ctr" eaLnBrk="0" hangingPunct="0"/>
            <a:endParaRPr lang="en-US" b="1">
              <a:latin typeface="Trebuchet MS" pitchFamily="34" charset="0"/>
            </a:endParaRPr>
          </a:p>
        </p:txBody>
      </p:sp>
      <p:sp>
        <p:nvSpPr>
          <p:cNvPr id="415748" name="Rectangle 4"/>
          <p:cNvSpPr>
            <a:spLocks noChangeArrowheads="1"/>
          </p:cNvSpPr>
          <p:nvPr/>
        </p:nvSpPr>
        <p:spPr bwMode="auto">
          <a:xfrm>
            <a:off x="609600" y="2019300"/>
            <a:ext cx="3657600" cy="3276600"/>
          </a:xfrm>
          <a:prstGeom prst="rect">
            <a:avLst/>
          </a:prstGeom>
          <a:solidFill>
            <a:srgbClr val="68A2B6">
              <a:alpha val="70000"/>
            </a:srgbClr>
          </a:solidFill>
          <a:ln w="9525">
            <a:solidFill>
              <a:srgbClr val="5F5F5F"/>
            </a:solidFill>
            <a:miter lim="800000"/>
            <a:headEnd/>
            <a:tailEnd/>
          </a:ln>
          <a:effectLst/>
        </p:spPr>
        <p:txBody>
          <a:bodyPr anchor="ctr" anchorCtr="1"/>
          <a:lstStyle/>
          <a:p>
            <a:pPr algn="ctr" eaLnBrk="0" hangingPunct="0"/>
            <a:r>
              <a:rPr lang="en-US" sz="3600" b="1">
                <a:solidFill>
                  <a:srgbClr val="FF0000"/>
                </a:solidFill>
                <a:latin typeface="Trebuchet MS" pitchFamily="34" charset="0"/>
              </a:rPr>
              <a:t>Driving Forces</a:t>
            </a:r>
            <a:br>
              <a:rPr lang="en-US" sz="3600" b="1">
                <a:solidFill>
                  <a:srgbClr val="FF0000"/>
                </a:solidFill>
                <a:latin typeface="Trebuchet MS" pitchFamily="34" charset="0"/>
              </a:rPr>
            </a:br>
            <a:r>
              <a:rPr lang="en-US" sz="3600" b="1">
                <a:solidFill>
                  <a:srgbClr val="FF0000"/>
                </a:solidFill>
                <a:latin typeface="Trebuchet MS" pitchFamily="34" charset="0"/>
              </a:rPr>
              <a:t>Map Onto the</a:t>
            </a:r>
            <a:br>
              <a:rPr lang="en-US" sz="3600" b="1">
                <a:solidFill>
                  <a:srgbClr val="FF0000"/>
                </a:solidFill>
                <a:latin typeface="Trebuchet MS" pitchFamily="34" charset="0"/>
              </a:rPr>
            </a:br>
            <a:r>
              <a:rPr lang="en-US" sz="3600" b="1">
                <a:solidFill>
                  <a:srgbClr val="FF0000"/>
                </a:solidFill>
                <a:latin typeface="Trebuchet MS" pitchFamily="34" charset="0"/>
              </a:rPr>
              <a:t>IT Governance</a:t>
            </a:r>
            <a:br>
              <a:rPr lang="en-US" sz="3600" b="1">
                <a:solidFill>
                  <a:srgbClr val="FF0000"/>
                </a:solidFill>
                <a:latin typeface="Trebuchet MS" pitchFamily="34" charset="0"/>
              </a:rPr>
            </a:br>
            <a:r>
              <a:rPr lang="en-US" sz="3600" b="1">
                <a:solidFill>
                  <a:srgbClr val="FF0000"/>
                </a:solidFill>
                <a:latin typeface="Trebuchet MS" pitchFamily="34" charset="0"/>
              </a:rPr>
              <a:t>Focus Areas</a:t>
            </a:r>
          </a:p>
        </p:txBody>
      </p:sp>
      <p:grpSp>
        <p:nvGrpSpPr>
          <p:cNvPr id="415749" name="Group 5"/>
          <p:cNvGrpSpPr>
            <a:grpSpLocks/>
          </p:cNvGrpSpPr>
          <p:nvPr/>
        </p:nvGrpSpPr>
        <p:grpSpPr bwMode="auto">
          <a:xfrm>
            <a:off x="4495800" y="1524000"/>
            <a:ext cx="4340225" cy="4224338"/>
            <a:chOff x="2832" y="960"/>
            <a:chExt cx="2734" cy="2661"/>
          </a:xfrm>
        </p:grpSpPr>
        <p:sp>
          <p:nvSpPr>
            <p:cNvPr id="415750" name="AutoShape 6"/>
            <p:cNvSpPr>
              <a:spLocks noChangeAspect="1" noChangeArrowheads="1" noTextEdit="1"/>
            </p:cNvSpPr>
            <p:nvPr/>
          </p:nvSpPr>
          <p:spPr bwMode="auto">
            <a:xfrm>
              <a:off x="2832" y="960"/>
              <a:ext cx="2734" cy="2661"/>
            </a:xfrm>
            <a:prstGeom prst="rect">
              <a:avLst/>
            </a:prstGeom>
            <a:noFill/>
            <a:ln w="9525">
              <a:noFill/>
              <a:miter lim="800000"/>
              <a:headEnd/>
              <a:tailEnd/>
            </a:ln>
          </p:spPr>
          <p:txBody>
            <a:bodyPr/>
            <a:lstStyle/>
            <a:p>
              <a:endParaRPr lang="en-US"/>
            </a:p>
          </p:txBody>
        </p:sp>
        <p:sp>
          <p:nvSpPr>
            <p:cNvPr id="415751" name="Freeform 7"/>
            <p:cNvSpPr>
              <a:spLocks/>
            </p:cNvSpPr>
            <p:nvPr/>
          </p:nvSpPr>
          <p:spPr bwMode="auto">
            <a:xfrm>
              <a:off x="2869" y="997"/>
              <a:ext cx="2648" cy="2575"/>
            </a:xfrm>
            <a:custGeom>
              <a:avLst/>
              <a:gdLst/>
              <a:ahLst/>
              <a:cxnLst>
                <a:cxn ang="0">
                  <a:pos x="1324" y="0"/>
                </a:cxn>
                <a:cxn ang="0">
                  <a:pos x="0" y="984"/>
                </a:cxn>
                <a:cxn ang="0">
                  <a:pos x="515" y="2575"/>
                </a:cxn>
                <a:cxn ang="0">
                  <a:pos x="2133" y="2575"/>
                </a:cxn>
                <a:cxn ang="0">
                  <a:pos x="2648" y="984"/>
                </a:cxn>
                <a:cxn ang="0">
                  <a:pos x="1324" y="0"/>
                </a:cxn>
              </a:cxnLst>
              <a:rect l="0" t="0" r="r" b="b"/>
              <a:pathLst>
                <a:path w="2648" h="2575">
                  <a:moveTo>
                    <a:pt x="1324" y="0"/>
                  </a:moveTo>
                  <a:lnTo>
                    <a:pt x="0" y="984"/>
                  </a:lnTo>
                  <a:lnTo>
                    <a:pt x="515" y="2575"/>
                  </a:lnTo>
                  <a:lnTo>
                    <a:pt x="2133" y="2575"/>
                  </a:lnTo>
                  <a:lnTo>
                    <a:pt x="2648" y="984"/>
                  </a:lnTo>
                  <a:lnTo>
                    <a:pt x="1324" y="0"/>
                  </a:lnTo>
                  <a:close/>
                </a:path>
              </a:pathLst>
            </a:custGeom>
            <a:solidFill>
              <a:srgbClr val="CCCCFF"/>
            </a:solidFill>
            <a:ln w="14288">
              <a:solidFill>
                <a:srgbClr val="808080"/>
              </a:solidFill>
              <a:prstDash val="solid"/>
              <a:round/>
              <a:headEnd/>
              <a:tailEnd/>
            </a:ln>
          </p:spPr>
          <p:txBody>
            <a:bodyPr/>
            <a:lstStyle/>
            <a:p>
              <a:endParaRPr lang="en-US"/>
            </a:p>
          </p:txBody>
        </p:sp>
        <p:sp>
          <p:nvSpPr>
            <p:cNvPr id="415752" name="Freeform 8"/>
            <p:cNvSpPr>
              <a:spLocks/>
            </p:cNvSpPr>
            <p:nvPr/>
          </p:nvSpPr>
          <p:spPr bwMode="auto">
            <a:xfrm>
              <a:off x="3632" y="1788"/>
              <a:ext cx="1120" cy="1090"/>
            </a:xfrm>
            <a:custGeom>
              <a:avLst/>
              <a:gdLst/>
              <a:ahLst/>
              <a:cxnLst>
                <a:cxn ang="0">
                  <a:pos x="559" y="0"/>
                </a:cxn>
                <a:cxn ang="0">
                  <a:pos x="0" y="417"/>
                </a:cxn>
                <a:cxn ang="0">
                  <a:pos x="218" y="1090"/>
                </a:cxn>
                <a:cxn ang="0">
                  <a:pos x="903" y="1090"/>
                </a:cxn>
                <a:cxn ang="0">
                  <a:pos x="1120" y="417"/>
                </a:cxn>
                <a:cxn ang="0">
                  <a:pos x="559" y="0"/>
                </a:cxn>
              </a:cxnLst>
              <a:rect l="0" t="0" r="r" b="b"/>
              <a:pathLst>
                <a:path w="1120" h="1090">
                  <a:moveTo>
                    <a:pt x="559" y="0"/>
                  </a:moveTo>
                  <a:lnTo>
                    <a:pt x="0" y="417"/>
                  </a:lnTo>
                  <a:lnTo>
                    <a:pt x="218" y="1090"/>
                  </a:lnTo>
                  <a:lnTo>
                    <a:pt x="903" y="1090"/>
                  </a:lnTo>
                  <a:lnTo>
                    <a:pt x="1120" y="417"/>
                  </a:lnTo>
                  <a:lnTo>
                    <a:pt x="559" y="0"/>
                  </a:lnTo>
                  <a:close/>
                </a:path>
              </a:pathLst>
            </a:custGeom>
            <a:solidFill>
              <a:srgbClr val="B2B2B2"/>
            </a:solidFill>
            <a:ln w="14288">
              <a:solidFill>
                <a:srgbClr val="000000"/>
              </a:solidFill>
              <a:prstDash val="solid"/>
              <a:round/>
              <a:headEnd/>
              <a:tailEnd/>
            </a:ln>
          </p:spPr>
          <p:txBody>
            <a:bodyPr/>
            <a:lstStyle/>
            <a:p>
              <a:endParaRPr lang="en-US"/>
            </a:p>
          </p:txBody>
        </p:sp>
        <p:sp>
          <p:nvSpPr>
            <p:cNvPr id="415753" name="Line 9"/>
            <p:cNvSpPr>
              <a:spLocks noChangeShapeType="1"/>
            </p:cNvSpPr>
            <p:nvPr/>
          </p:nvSpPr>
          <p:spPr bwMode="auto">
            <a:xfrm flipH="1">
              <a:off x="3384" y="2878"/>
              <a:ext cx="466" cy="694"/>
            </a:xfrm>
            <a:prstGeom prst="line">
              <a:avLst/>
            </a:prstGeom>
            <a:noFill/>
            <a:ln w="14288">
              <a:solidFill>
                <a:srgbClr val="808080"/>
              </a:solidFill>
              <a:round/>
              <a:headEnd/>
              <a:tailEnd/>
            </a:ln>
          </p:spPr>
          <p:txBody>
            <a:bodyPr/>
            <a:lstStyle/>
            <a:p>
              <a:endParaRPr lang="en-US"/>
            </a:p>
          </p:txBody>
        </p:sp>
        <p:sp>
          <p:nvSpPr>
            <p:cNvPr id="415754" name="Line 10"/>
            <p:cNvSpPr>
              <a:spLocks noChangeShapeType="1"/>
            </p:cNvSpPr>
            <p:nvPr/>
          </p:nvSpPr>
          <p:spPr bwMode="auto">
            <a:xfrm>
              <a:off x="4535" y="2878"/>
              <a:ext cx="467" cy="694"/>
            </a:xfrm>
            <a:prstGeom prst="line">
              <a:avLst/>
            </a:prstGeom>
            <a:noFill/>
            <a:ln w="14288">
              <a:solidFill>
                <a:srgbClr val="808080"/>
              </a:solidFill>
              <a:round/>
              <a:headEnd/>
              <a:tailEnd/>
            </a:ln>
          </p:spPr>
          <p:txBody>
            <a:bodyPr/>
            <a:lstStyle/>
            <a:p>
              <a:endParaRPr lang="en-US"/>
            </a:p>
          </p:txBody>
        </p:sp>
        <p:sp>
          <p:nvSpPr>
            <p:cNvPr id="415755" name="Line 11"/>
            <p:cNvSpPr>
              <a:spLocks noChangeShapeType="1"/>
            </p:cNvSpPr>
            <p:nvPr/>
          </p:nvSpPr>
          <p:spPr bwMode="auto">
            <a:xfrm flipV="1">
              <a:off x="4752" y="1981"/>
              <a:ext cx="765" cy="224"/>
            </a:xfrm>
            <a:prstGeom prst="line">
              <a:avLst/>
            </a:prstGeom>
            <a:noFill/>
            <a:ln w="14288">
              <a:solidFill>
                <a:srgbClr val="808080"/>
              </a:solidFill>
              <a:round/>
              <a:headEnd/>
              <a:tailEnd/>
            </a:ln>
          </p:spPr>
          <p:txBody>
            <a:bodyPr/>
            <a:lstStyle/>
            <a:p>
              <a:endParaRPr lang="en-US"/>
            </a:p>
          </p:txBody>
        </p:sp>
        <p:sp>
          <p:nvSpPr>
            <p:cNvPr id="415756" name="Line 12"/>
            <p:cNvSpPr>
              <a:spLocks noChangeShapeType="1"/>
            </p:cNvSpPr>
            <p:nvPr/>
          </p:nvSpPr>
          <p:spPr bwMode="auto">
            <a:xfrm flipV="1">
              <a:off x="4193" y="997"/>
              <a:ext cx="1" cy="791"/>
            </a:xfrm>
            <a:prstGeom prst="line">
              <a:avLst/>
            </a:prstGeom>
            <a:noFill/>
            <a:ln w="14288">
              <a:solidFill>
                <a:srgbClr val="808080"/>
              </a:solidFill>
              <a:round/>
              <a:headEnd/>
              <a:tailEnd/>
            </a:ln>
          </p:spPr>
          <p:txBody>
            <a:bodyPr/>
            <a:lstStyle/>
            <a:p>
              <a:endParaRPr lang="en-US"/>
            </a:p>
          </p:txBody>
        </p:sp>
        <p:sp>
          <p:nvSpPr>
            <p:cNvPr id="415757" name="Line 13"/>
            <p:cNvSpPr>
              <a:spLocks noChangeShapeType="1"/>
            </p:cNvSpPr>
            <p:nvPr/>
          </p:nvSpPr>
          <p:spPr bwMode="auto">
            <a:xfrm flipH="1" flipV="1">
              <a:off x="2869" y="1981"/>
              <a:ext cx="763" cy="224"/>
            </a:xfrm>
            <a:prstGeom prst="line">
              <a:avLst/>
            </a:prstGeom>
            <a:noFill/>
            <a:ln w="14288">
              <a:solidFill>
                <a:srgbClr val="808080"/>
              </a:solidFill>
              <a:round/>
              <a:headEnd/>
              <a:tailEnd/>
            </a:ln>
          </p:spPr>
          <p:txBody>
            <a:bodyPr/>
            <a:lstStyle/>
            <a:p>
              <a:endParaRPr lang="en-US"/>
            </a:p>
          </p:txBody>
        </p:sp>
        <p:sp>
          <p:nvSpPr>
            <p:cNvPr id="415758" name="Rectangle 14"/>
            <p:cNvSpPr>
              <a:spLocks noChangeArrowheads="1"/>
            </p:cNvSpPr>
            <p:nvPr/>
          </p:nvSpPr>
          <p:spPr bwMode="auto">
            <a:xfrm rot="19380000">
              <a:off x="3304" y="1524"/>
              <a:ext cx="737" cy="211"/>
            </a:xfrm>
            <a:prstGeom prst="rect">
              <a:avLst/>
            </a:prstGeom>
            <a:noFill/>
            <a:ln w="9525">
              <a:noFill/>
              <a:miter lim="800000"/>
              <a:headEnd/>
              <a:tailEnd/>
            </a:ln>
          </p:spPr>
          <p:txBody>
            <a:bodyPr wrap="none" lIns="0" tIns="0" rIns="0" bIns="0">
              <a:spAutoFit/>
            </a:bodyPr>
            <a:lstStyle/>
            <a:p>
              <a:pPr algn="ctr" eaLnBrk="0" hangingPunct="0"/>
              <a:r>
                <a:rPr lang="en-US" sz="2200">
                  <a:solidFill>
                    <a:srgbClr val="000000"/>
                  </a:solidFill>
                  <a:latin typeface="Tahoma" pitchFamily="34" charset="0"/>
                </a:rPr>
                <a:t>Strategic </a:t>
              </a:r>
              <a:endParaRPr lang="en-US" b="1">
                <a:latin typeface="Trebuchet MS" pitchFamily="34" charset="0"/>
              </a:endParaRPr>
            </a:p>
          </p:txBody>
        </p:sp>
        <p:sp>
          <p:nvSpPr>
            <p:cNvPr id="415759" name="Rectangle 15"/>
            <p:cNvSpPr>
              <a:spLocks noChangeArrowheads="1"/>
            </p:cNvSpPr>
            <p:nvPr/>
          </p:nvSpPr>
          <p:spPr bwMode="auto">
            <a:xfrm rot="19380000">
              <a:off x="3400" y="1681"/>
              <a:ext cx="779" cy="211"/>
            </a:xfrm>
            <a:prstGeom prst="rect">
              <a:avLst/>
            </a:prstGeom>
            <a:noFill/>
            <a:ln w="9525">
              <a:noFill/>
              <a:miter lim="800000"/>
              <a:headEnd/>
              <a:tailEnd/>
            </a:ln>
          </p:spPr>
          <p:txBody>
            <a:bodyPr wrap="none" lIns="0" tIns="0" rIns="0" bIns="0">
              <a:spAutoFit/>
            </a:bodyPr>
            <a:lstStyle/>
            <a:p>
              <a:pPr algn="ctr" eaLnBrk="0" hangingPunct="0"/>
              <a:r>
                <a:rPr lang="en-US" sz="2200">
                  <a:solidFill>
                    <a:srgbClr val="000000"/>
                  </a:solidFill>
                  <a:latin typeface="Tahoma" pitchFamily="34" charset="0"/>
                </a:rPr>
                <a:t>Alignment</a:t>
              </a:r>
              <a:endParaRPr lang="en-US" b="1">
                <a:latin typeface="Trebuchet MS" pitchFamily="34" charset="0"/>
              </a:endParaRPr>
            </a:p>
          </p:txBody>
        </p:sp>
        <p:sp>
          <p:nvSpPr>
            <p:cNvPr id="415760" name="Rectangle 16"/>
            <p:cNvSpPr>
              <a:spLocks noChangeArrowheads="1"/>
            </p:cNvSpPr>
            <p:nvPr/>
          </p:nvSpPr>
          <p:spPr bwMode="auto">
            <a:xfrm rot="2160000">
              <a:off x="4531" y="1520"/>
              <a:ext cx="483" cy="211"/>
            </a:xfrm>
            <a:prstGeom prst="rect">
              <a:avLst/>
            </a:prstGeom>
            <a:noFill/>
            <a:ln w="9525">
              <a:noFill/>
              <a:miter lim="800000"/>
              <a:headEnd/>
              <a:tailEnd/>
            </a:ln>
          </p:spPr>
          <p:txBody>
            <a:bodyPr wrap="none" lIns="0" tIns="0" rIns="0" bIns="0">
              <a:spAutoFit/>
            </a:bodyPr>
            <a:lstStyle/>
            <a:p>
              <a:pPr algn="ctr" eaLnBrk="0" hangingPunct="0"/>
              <a:r>
                <a:rPr lang="en-US" sz="2200">
                  <a:solidFill>
                    <a:srgbClr val="000000"/>
                  </a:solidFill>
                  <a:latin typeface="Tahoma" pitchFamily="34" charset="0"/>
                </a:rPr>
                <a:t>Value </a:t>
              </a:r>
              <a:endParaRPr lang="en-US" b="1">
                <a:latin typeface="Trebuchet MS" pitchFamily="34" charset="0"/>
              </a:endParaRPr>
            </a:p>
          </p:txBody>
        </p:sp>
        <p:sp>
          <p:nvSpPr>
            <p:cNvPr id="415761" name="Rectangle 17"/>
            <p:cNvSpPr>
              <a:spLocks noChangeArrowheads="1"/>
            </p:cNvSpPr>
            <p:nvPr/>
          </p:nvSpPr>
          <p:spPr bwMode="auto">
            <a:xfrm rot="2160000">
              <a:off x="4347" y="1678"/>
              <a:ext cx="624" cy="211"/>
            </a:xfrm>
            <a:prstGeom prst="rect">
              <a:avLst/>
            </a:prstGeom>
            <a:noFill/>
            <a:ln w="9525">
              <a:noFill/>
              <a:miter lim="800000"/>
              <a:headEnd/>
              <a:tailEnd/>
            </a:ln>
          </p:spPr>
          <p:txBody>
            <a:bodyPr wrap="none" lIns="0" tIns="0" rIns="0" bIns="0">
              <a:spAutoFit/>
            </a:bodyPr>
            <a:lstStyle/>
            <a:p>
              <a:pPr algn="ctr" eaLnBrk="0" hangingPunct="0"/>
              <a:r>
                <a:rPr lang="en-US" sz="2200">
                  <a:solidFill>
                    <a:srgbClr val="000000"/>
                  </a:solidFill>
                  <a:latin typeface="Tahoma" pitchFamily="34" charset="0"/>
                </a:rPr>
                <a:t>Delivery</a:t>
              </a:r>
              <a:endParaRPr lang="en-US" b="1">
                <a:latin typeface="Trebuchet MS" pitchFamily="34" charset="0"/>
              </a:endParaRPr>
            </a:p>
          </p:txBody>
        </p:sp>
        <p:sp>
          <p:nvSpPr>
            <p:cNvPr id="415762" name="Rectangle 18"/>
            <p:cNvSpPr>
              <a:spLocks noChangeArrowheads="1"/>
            </p:cNvSpPr>
            <p:nvPr/>
          </p:nvSpPr>
          <p:spPr bwMode="auto">
            <a:xfrm rot="17160000">
              <a:off x="4712" y="2498"/>
              <a:ext cx="371" cy="211"/>
            </a:xfrm>
            <a:prstGeom prst="rect">
              <a:avLst/>
            </a:prstGeom>
            <a:noFill/>
            <a:ln w="9525">
              <a:noFill/>
              <a:miter lim="800000"/>
              <a:headEnd/>
              <a:tailEnd/>
            </a:ln>
          </p:spPr>
          <p:txBody>
            <a:bodyPr wrap="none" lIns="0" tIns="0" rIns="0" bIns="0">
              <a:spAutoFit/>
            </a:bodyPr>
            <a:lstStyle/>
            <a:p>
              <a:pPr algn="ctr" eaLnBrk="0" hangingPunct="0"/>
              <a:r>
                <a:rPr lang="en-US" sz="2200">
                  <a:solidFill>
                    <a:srgbClr val="000000"/>
                  </a:solidFill>
                  <a:latin typeface="Tahoma" pitchFamily="34" charset="0"/>
                </a:rPr>
                <a:t>Risk </a:t>
              </a:r>
              <a:endParaRPr lang="en-US" b="1">
                <a:latin typeface="Trebuchet MS" pitchFamily="34" charset="0"/>
              </a:endParaRPr>
            </a:p>
          </p:txBody>
        </p:sp>
        <p:sp>
          <p:nvSpPr>
            <p:cNvPr id="415763" name="Rectangle 19"/>
            <p:cNvSpPr>
              <a:spLocks noChangeArrowheads="1"/>
            </p:cNvSpPr>
            <p:nvPr/>
          </p:nvSpPr>
          <p:spPr bwMode="auto">
            <a:xfrm rot="17160000">
              <a:off x="4581" y="2541"/>
              <a:ext cx="1006" cy="211"/>
            </a:xfrm>
            <a:prstGeom prst="rect">
              <a:avLst/>
            </a:prstGeom>
            <a:noFill/>
            <a:ln w="9525">
              <a:noFill/>
              <a:miter lim="800000"/>
              <a:headEnd/>
              <a:tailEnd/>
            </a:ln>
          </p:spPr>
          <p:txBody>
            <a:bodyPr wrap="none" lIns="0" tIns="0" rIns="0" bIns="0">
              <a:spAutoFit/>
            </a:bodyPr>
            <a:lstStyle/>
            <a:p>
              <a:pPr algn="ctr" eaLnBrk="0" hangingPunct="0"/>
              <a:r>
                <a:rPr lang="en-US" sz="2200">
                  <a:solidFill>
                    <a:srgbClr val="000000"/>
                  </a:solidFill>
                  <a:latin typeface="Tahoma" pitchFamily="34" charset="0"/>
                </a:rPr>
                <a:t>Management</a:t>
              </a:r>
              <a:endParaRPr lang="en-US" b="1">
                <a:latin typeface="Trebuchet MS" pitchFamily="34" charset="0"/>
              </a:endParaRPr>
            </a:p>
          </p:txBody>
        </p:sp>
        <p:sp>
          <p:nvSpPr>
            <p:cNvPr id="415764" name="Rectangle 20"/>
            <p:cNvSpPr>
              <a:spLocks noChangeArrowheads="1"/>
            </p:cNvSpPr>
            <p:nvPr/>
          </p:nvSpPr>
          <p:spPr bwMode="auto">
            <a:xfrm>
              <a:off x="3641" y="3081"/>
              <a:ext cx="1159" cy="480"/>
            </a:xfrm>
            <a:prstGeom prst="rect">
              <a:avLst/>
            </a:prstGeom>
            <a:noFill/>
            <a:ln w="9525">
              <a:noFill/>
              <a:miter lim="800000"/>
              <a:headEnd/>
              <a:tailEnd/>
            </a:ln>
          </p:spPr>
          <p:txBody>
            <a:bodyPr/>
            <a:lstStyle/>
            <a:p>
              <a:endParaRPr lang="en-US"/>
            </a:p>
          </p:txBody>
        </p:sp>
        <p:sp>
          <p:nvSpPr>
            <p:cNvPr id="415765" name="Rectangle 21"/>
            <p:cNvSpPr>
              <a:spLocks noChangeArrowheads="1"/>
            </p:cNvSpPr>
            <p:nvPr/>
          </p:nvSpPr>
          <p:spPr bwMode="auto">
            <a:xfrm>
              <a:off x="3883" y="3115"/>
              <a:ext cx="767" cy="211"/>
            </a:xfrm>
            <a:prstGeom prst="rect">
              <a:avLst/>
            </a:prstGeom>
            <a:noFill/>
            <a:ln w="9525">
              <a:noFill/>
              <a:miter lim="800000"/>
              <a:headEnd/>
              <a:tailEnd/>
            </a:ln>
          </p:spPr>
          <p:txBody>
            <a:bodyPr wrap="none" lIns="0" tIns="0" rIns="0" bIns="0">
              <a:spAutoFit/>
            </a:bodyPr>
            <a:lstStyle/>
            <a:p>
              <a:pPr algn="ctr" eaLnBrk="0" hangingPunct="0"/>
              <a:r>
                <a:rPr lang="en-US" sz="2200">
                  <a:solidFill>
                    <a:srgbClr val="000000"/>
                  </a:solidFill>
                  <a:latin typeface="Tahoma" pitchFamily="34" charset="0"/>
                </a:rPr>
                <a:t>Resource </a:t>
              </a:r>
              <a:endParaRPr lang="en-US" b="1">
                <a:latin typeface="Trebuchet MS" pitchFamily="34" charset="0"/>
              </a:endParaRPr>
            </a:p>
          </p:txBody>
        </p:sp>
        <p:sp>
          <p:nvSpPr>
            <p:cNvPr id="415766" name="Rectangle 22"/>
            <p:cNvSpPr>
              <a:spLocks noChangeArrowheads="1"/>
            </p:cNvSpPr>
            <p:nvPr/>
          </p:nvSpPr>
          <p:spPr bwMode="auto">
            <a:xfrm>
              <a:off x="3770" y="3310"/>
              <a:ext cx="1006" cy="211"/>
            </a:xfrm>
            <a:prstGeom prst="rect">
              <a:avLst/>
            </a:prstGeom>
            <a:noFill/>
            <a:ln w="9525">
              <a:noFill/>
              <a:miter lim="800000"/>
              <a:headEnd/>
              <a:tailEnd/>
            </a:ln>
          </p:spPr>
          <p:txBody>
            <a:bodyPr wrap="none" lIns="0" tIns="0" rIns="0" bIns="0">
              <a:spAutoFit/>
            </a:bodyPr>
            <a:lstStyle/>
            <a:p>
              <a:pPr algn="ctr" eaLnBrk="0" hangingPunct="0"/>
              <a:r>
                <a:rPr lang="en-US" sz="2200">
                  <a:solidFill>
                    <a:srgbClr val="000000"/>
                  </a:solidFill>
                  <a:latin typeface="Tahoma" pitchFamily="34" charset="0"/>
                </a:rPr>
                <a:t>Management</a:t>
              </a:r>
              <a:endParaRPr lang="en-US" b="1">
                <a:latin typeface="Trebuchet MS" pitchFamily="34" charset="0"/>
              </a:endParaRPr>
            </a:p>
          </p:txBody>
        </p:sp>
        <p:sp>
          <p:nvSpPr>
            <p:cNvPr id="415767" name="Rectangle 23"/>
            <p:cNvSpPr>
              <a:spLocks noChangeArrowheads="1"/>
            </p:cNvSpPr>
            <p:nvPr/>
          </p:nvSpPr>
          <p:spPr bwMode="auto">
            <a:xfrm rot="4260000">
              <a:off x="2994" y="2655"/>
              <a:ext cx="1035" cy="211"/>
            </a:xfrm>
            <a:prstGeom prst="rect">
              <a:avLst/>
            </a:prstGeom>
            <a:noFill/>
            <a:ln w="9525">
              <a:noFill/>
              <a:miter lim="800000"/>
              <a:headEnd/>
              <a:tailEnd/>
            </a:ln>
          </p:spPr>
          <p:txBody>
            <a:bodyPr wrap="none" lIns="0" tIns="0" rIns="0" bIns="0">
              <a:spAutoFit/>
            </a:bodyPr>
            <a:lstStyle/>
            <a:p>
              <a:pPr algn="ctr" eaLnBrk="0" hangingPunct="0"/>
              <a:r>
                <a:rPr lang="en-US" sz="2200">
                  <a:solidFill>
                    <a:srgbClr val="000000"/>
                  </a:solidFill>
                  <a:latin typeface="Tahoma" pitchFamily="34" charset="0"/>
                </a:rPr>
                <a:t>Performance </a:t>
              </a:r>
              <a:endParaRPr lang="en-US" b="1">
                <a:latin typeface="Trebuchet MS" pitchFamily="34" charset="0"/>
              </a:endParaRPr>
            </a:p>
          </p:txBody>
        </p:sp>
        <p:sp>
          <p:nvSpPr>
            <p:cNvPr id="415768" name="Rectangle 24"/>
            <p:cNvSpPr>
              <a:spLocks noChangeArrowheads="1"/>
            </p:cNvSpPr>
            <p:nvPr/>
          </p:nvSpPr>
          <p:spPr bwMode="auto">
            <a:xfrm rot="4260000">
              <a:off x="2804" y="2720"/>
              <a:ext cx="1052" cy="211"/>
            </a:xfrm>
            <a:prstGeom prst="rect">
              <a:avLst/>
            </a:prstGeom>
            <a:noFill/>
            <a:ln w="9525">
              <a:noFill/>
              <a:miter lim="800000"/>
              <a:headEnd/>
              <a:tailEnd/>
            </a:ln>
          </p:spPr>
          <p:txBody>
            <a:bodyPr wrap="none" lIns="0" tIns="0" rIns="0" bIns="0">
              <a:spAutoFit/>
            </a:bodyPr>
            <a:lstStyle/>
            <a:p>
              <a:pPr algn="ctr" eaLnBrk="0" hangingPunct="0"/>
              <a:r>
                <a:rPr lang="en-US" sz="2200">
                  <a:solidFill>
                    <a:srgbClr val="000000"/>
                  </a:solidFill>
                  <a:latin typeface="Tahoma" pitchFamily="34" charset="0"/>
                </a:rPr>
                <a:t>Measurement</a:t>
              </a:r>
              <a:endParaRPr lang="en-US" b="1">
                <a:latin typeface="Trebuchet MS" pitchFamily="34" charset="0"/>
              </a:endParaRPr>
            </a:p>
          </p:txBody>
        </p:sp>
        <p:sp>
          <p:nvSpPr>
            <p:cNvPr id="415769" name="Rectangle 25"/>
            <p:cNvSpPr>
              <a:spLocks noChangeArrowheads="1"/>
            </p:cNvSpPr>
            <p:nvPr/>
          </p:nvSpPr>
          <p:spPr bwMode="auto">
            <a:xfrm>
              <a:off x="3640" y="1989"/>
              <a:ext cx="1131" cy="637"/>
            </a:xfrm>
            <a:prstGeom prst="rect">
              <a:avLst/>
            </a:prstGeom>
            <a:noFill/>
            <a:ln w="9525">
              <a:noFill/>
              <a:miter lim="800000"/>
              <a:headEnd/>
              <a:tailEnd/>
            </a:ln>
          </p:spPr>
          <p:txBody>
            <a:bodyPr/>
            <a:lstStyle/>
            <a:p>
              <a:endParaRPr lang="en-US"/>
            </a:p>
          </p:txBody>
        </p:sp>
        <p:sp>
          <p:nvSpPr>
            <p:cNvPr id="415770" name="Rectangle 26"/>
            <p:cNvSpPr>
              <a:spLocks noChangeArrowheads="1"/>
            </p:cNvSpPr>
            <p:nvPr/>
          </p:nvSpPr>
          <p:spPr bwMode="auto">
            <a:xfrm>
              <a:off x="4139" y="2032"/>
              <a:ext cx="222" cy="192"/>
            </a:xfrm>
            <a:prstGeom prst="rect">
              <a:avLst/>
            </a:prstGeom>
            <a:noFill/>
            <a:ln w="9525">
              <a:noFill/>
              <a:miter lim="800000"/>
              <a:headEnd/>
              <a:tailEnd/>
            </a:ln>
          </p:spPr>
          <p:txBody>
            <a:bodyPr wrap="none" lIns="0" tIns="0" rIns="0" bIns="0">
              <a:spAutoFit/>
            </a:bodyPr>
            <a:lstStyle/>
            <a:p>
              <a:pPr algn="ctr" eaLnBrk="0" hangingPunct="0"/>
              <a:r>
                <a:rPr lang="en-US" sz="2000" b="1">
                  <a:solidFill>
                    <a:srgbClr val="C0C0C0"/>
                  </a:solidFill>
                  <a:latin typeface="Tahoma" pitchFamily="34" charset="0"/>
                </a:rPr>
                <a:t>IT </a:t>
              </a:r>
              <a:endParaRPr lang="en-US" b="1">
                <a:latin typeface="Trebuchet MS" pitchFamily="34" charset="0"/>
              </a:endParaRPr>
            </a:p>
          </p:txBody>
        </p:sp>
        <p:sp>
          <p:nvSpPr>
            <p:cNvPr id="415771" name="Rectangle 27"/>
            <p:cNvSpPr>
              <a:spLocks noChangeArrowheads="1"/>
            </p:cNvSpPr>
            <p:nvPr/>
          </p:nvSpPr>
          <p:spPr bwMode="auto">
            <a:xfrm>
              <a:off x="4133" y="2026"/>
              <a:ext cx="222" cy="192"/>
            </a:xfrm>
            <a:prstGeom prst="rect">
              <a:avLst/>
            </a:prstGeom>
            <a:noFill/>
            <a:ln w="9525">
              <a:noFill/>
              <a:miter lim="800000"/>
              <a:headEnd/>
              <a:tailEnd/>
            </a:ln>
          </p:spPr>
          <p:txBody>
            <a:bodyPr wrap="none" lIns="0" tIns="0" rIns="0" bIns="0">
              <a:spAutoFit/>
            </a:bodyPr>
            <a:lstStyle/>
            <a:p>
              <a:pPr algn="ctr" eaLnBrk="0" hangingPunct="0"/>
              <a:r>
                <a:rPr lang="en-US" sz="2000" b="1">
                  <a:solidFill>
                    <a:srgbClr val="FFFFFF"/>
                  </a:solidFill>
                  <a:latin typeface="Tahoma" pitchFamily="34" charset="0"/>
                </a:rPr>
                <a:t>IT </a:t>
              </a:r>
              <a:endParaRPr lang="en-US" b="1">
                <a:latin typeface="Trebuchet MS" pitchFamily="34" charset="0"/>
              </a:endParaRPr>
            </a:p>
          </p:txBody>
        </p:sp>
        <p:sp>
          <p:nvSpPr>
            <p:cNvPr id="415772" name="Rectangle 28"/>
            <p:cNvSpPr>
              <a:spLocks noChangeArrowheads="1"/>
            </p:cNvSpPr>
            <p:nvPr/>
          </p:nvSpPr>
          <p:spPr bwMode="auto">
            <a:xfrm>
              <a:off x="3774" y="2214"/>
              <a:ext cx="954" cy="192"/>
            </a:xfrm>
            <a:prstGeom prst="rect">
              <a:avLst/>
            </a:prstGeom>
            <a:noFill/>
            <a:ln w="9525">
              <a:noFill/>
              <a:miter lim="800000"/>
              <a:headEnd/>
              <a:tailEnd/>
            </a:ln>
          </p:spPr>
          <p:txBody>
            <a:bodyPr wrap="none" lIns="0" tIns="0" rIns="0" bIns="0">
              <a:spAutoFit/>
            </a:bodyPr>
            <a:lstStyle/>
            <a:p>
              <a:pPr algn="ctr" eaLnBrk="0" hangingPunct="0"/>
              <a:r>
                <a:rPr lang="en-US" sz="2000" b="1">
                  <a:solidFill>
                    <a:srgbClr val="C0C0C0"/>
                  </a:solidFill>
                  <a:latin typeface="Tahoma" pitchFamily="34" charset="0"/>
                </a:rPr>
                <a:t>Governance</a:t>
              </a:r>
              <a:endParaRPr lang="en-US" b="1">
                <a:latin typeface="Trebuchet MS" pitchFamily="34" charset="0"/>
              </a:endParaRPr>
            </a:p>
          </p:txBody>
        </p:sp>
        <p:sp>
          <p:nvSpPr>
            <p:cNvPr id="415773" name="Rectangle 29"/>
            <p:cNvSpPr>
              <a:spLocks noChangeArrowheads="1"/>
            </p:cNvSpPr>
            <p:nvPr/>
          </p:nvSpPr>
          <p:spPr bwMode="auto">
            <a:xfrm>
              <a:off x="3768" y="2208"/>
              <a:ext cx="954" cy="192"/>
            </a:xfrm>
            <a:prstGeom prst="rect">
              <a:avLst/>
            </a:prstGeom>
            <a:noFill/>
            <a:ln w="9525">
              <a:noFill/>
              <a:miter lim="800000"/>
              <a:headEnd/>
              <a:tailEnd/>
            </a:ln>
          </p:spPr>
          <p:txBody>
            <a:bodyPr wrap="none" lIns="0" tIns="0" rIns="0" bIns="0">
              <a:spAutoFit/>
            </a:bodyPr>
            <a:lstStyle/>
            <a:p>
              <a:pPr algn="ctr" eaLnBrk="0" hangingPunct="0"/>
              <a:r>
                <a:rPr lang="en-US" sz="2000" b="1">
                  <a:solidFill>
                    <a:srgbClr val="FFFFFF"/>
                  </a:solidFill>
                  <a:latin typeface="Tahoma" pitchFamily="34" charset="0"/>
                </a:rPr>
                <a:t>Governance</a:t>
              </a:r>
              <a:endParaRPr lang="en-US" b="1">
                <a:latin typeface="Trebuchet MS" pitchFamily="34" charset="0"/>
              </a:endParaRPr>
            </a:p>
          </p:txBody>
        </p:sp>
        <p:sp>
          <p:nvSpPr>
            <p:cNvPr id="415774" name="Rectangle 30"/>
            <p:cNvSpPr>
              <a:spLocks noChangeArrowheads="1"/>
            </p:cNvSpPr>
            <p:nvPr/>
          </p:nvSpPr>
          <p:spPr bwMode="auto">
            <a:xfrm>
              <a:off x="3899" y="2397"/>
              <a:ext cx="701" cy="192"/>
            </a:xfrm>
            <a:prstGeom prst="rect">
              <a:avLst/>
            </a:prstGeom>
            <a:noFill/>
            <a:ln w="9525">
              <a:noFill/>
              <a:miter lim="800000"/>
              <a:headEnd/>
              <a:tailEnd/>
            </a:ln>
          </p:spPr>
          <p:txBody>
            <a:bodyPr wrap="none" lIns="0" tIns="0" rIns="0" bIns="0">
              <a:spAutoFit/>
            </a:bodyPr>
            <a:lstStyle/>
            <a:p>
              <a:pPr algn="ctr" eaLnBrk="0" hangingPunct="0"/>
              <a:r>
                <a:rPr lang="en-US" sz="2000" b="1">
                  <a:solidFill>
                    <a:srgbClr val="C0C0C0"/>
                  </a:solidFill>
                  <a:latin typeface="Tahoma" pitchFamily="34" charset="0"/>
                </a:rPr>
                <a:t>Domains</a:t>
              </a:r>
              <a:endParaRPr lang="en-US" b="1">
                <a:latin typeface="Trebuchet MS" pitchFamily="34" charset="0"/>
              </a:endParaRPr>
            </a:p>
          </p:txBody>
        </p:sp>
        <p:sp>
          <p:nvSpPr>
            <p:cNvPr id="415775" name="Rectangle 31"/>
            <p:cNvSpPr>
              <a:spLocks noChangeArrowheads="1"/>
            </p:cNvSpPr>
            <p:nvPr/>
          </p:nvSpPr>
          <p:spPr bwMode="auto">
            <a:xfrm>
              <a:off x="3893" y="2391"/>
              <a:ext cx="701" cy="192"/>
            </a:xfrm>
            <a:prstGeom prst="rect">
              <a:avLst/>
            </a:prstGeom>
            <a:noFill/>
            <a:ln w="9525">
              <a:noFill/>
              <a:miter lim="800000"/>
              <a:headEnd/>
              <a:tailEnd/>
            </a:ln>
          </p:spPr>
          <p:txBody>
            <a:bodyPr wrap="none" lIns="0" tIns="0" rIns="0" bIns="0">
              <a:spAutoFit/>
            </a:bodyPr>
            <a:lstStyle/>
            <a:p>
              <a:pPr algn="ctr" eaLnBrk="0" hangingPunct="0"/>
              <a:r>
                <a:rPr lang="en-US" sz="2000" b="1">
                  <a:solidFill>
                    <a:srgbClr val="FFFFFF"/>
                  </a:solidFill>
                  <a:latin typeface="Tahoma" pitchFamily="34" charset="0"/>
                </a:rPr>
                <a:t>Domains</a:t>
              </a:r>
              <a:endParaRPr lang="en-US" b="1">
                <a:latin typeface="Trebuchet MS" pitchFamily="34" charset="0"/>
              </a:endParaRPr>
            </a:p>
          </p:txBody>
        </p:sp>
        <p:sp>
          <p:nvSpPr>
            <p:cNvPr id="415776" name="Freeform 32"/>
            <p:cNvSpPr>
              <a:spLocks/>
            </p:cNvSpPr>
            <p:nvPr/>
          </p:nvSpPr>
          <p:spPr bwMode="auto">
            <a:xfrm>
              <a:off x="2869" y="997"/>
              <a:ext cx="2648" cy="2575"/>
            </a:xfrm>
            <a:custGeom>
              <a:avLst/>
              <a:gdLst/>
              <a:ahLst/>
              <a:cxnLst>
                <a:cxn ang="0">
                  <a:pos x="1324" y="0"/>
                </a:cxn>
                <a:cxn ang="0">
                  <a:pos x="0" y="984"/>
                </a:cxn>
                <a:cxn ang="0">
                  <a:pos x="515" y="2575"/>
                </a:cxn>
                <a:cxn ang="0">
                  <a:pos x="2133" y="2575"/>
                </a:cxn>
                <a:cxn ang="0">
                  <a:pos x="2648" y="984"/>
                </a:cxn>
                <a:cxn ang="0">
                  <a:pos x="1324" y="0"/>
                </a:cxn>
              </a:cxnLst>
              <a:rect l="0" t="0" r="r" b="b"/>
              <a:pathLst>
                <a:path w="2648" h="2575">
                  <a:moveTo>
                    <a:pt x="1324" y="0"/>
                  </a:moveTo>
                  <a:lnTo>
                    <a:pt x="0" y="984"/>
                  </a:lnTo>
                  <a:lnTo>
                    <a:pt x="515" y="2575"/>
                  </a:lnTo>
                  <a:lnTo>
                    <a:pt x="2133" y="2575"/>
                  </a:lnTo>
                  <a:lnTo>
                    <a:pt x="2648" y="984"/>
                  </a:lnTo>
                  <a:lnTo>
                    <a:pt x="1324" y="0"/>
                  </a:lnTo>
                  <a:close/>
                </a:path>
              </a:pathLst>
            </a:custGeom>
            <a:solidFill>
              <a:srgbClr val="CCCCFF"/>
            </a:solidFill>
            <a:ln w="14288">
              <a:solidFill>
                <a:srgbClr val="808080"/>
              </a:solidFill>
              <a:prstDash val="solid"/>
              <a:round/>
              <a:headEnd/>
              <a:tailEnd/>
            </a:ln>
          </p:spPr>
          <p:txBody>
            <a:bodyPr/>
            <a:lstStyle/>
            <a:p>
              <a:endParaRPr lang="en-US"/>
            </a:p>
          </p:txBody>
        </p:sp>
        <p:sp>
          <p:nvSpPr>
            <p:cNvPr id="415777" name="Freeform 33"/>
            <p:cNvSpPr>
              <a:spLocks/>
            </p:cNvSpPr>
            <p:nvPr/>
          </p:nvSpPr>
          <p:spPr bwMode="auto">
            <a:xfrm>
              <a:off x="3632" y="1788"/>
              <a:ext cx="1120" cy="1090"/>
            </a:xfrm>
            <a:custGeom>
              <a:avLst/>
              <a:gdLst/>
              <a:ahLst/>
              <a:cxnLst>
                <a:cxn ang="0">
                  <a:pos x="559" y="0"/>
                </a:cxn>
                <a:cxn ang="0">
                  <a:pos x="0" y="417"/>
                </a:cxn>
                <a:cxn ang="0">
                  <a:pos x="218" y="1090"/>
                </a:cxn>
                <a:cxn ang="0">
                  <a:pos x="903" y="1090"/>
                </a:cxn>
                <a:cxn ang="0">
                  <a:pos x="1120" y="417"/>
                </a:cxn>
                <a:cxn ang="0">
                  <a:pos x="559" y="0"/>
                </a:cxn>
              </a:cxnLst>
              <a:rect l="0" t="0" r="r" b="b"/>
              <a:pathLst>
                <a:path w="1120" h="1090">
                  <a:moveTo>
                    <a:pt x="559" y="0"/>
                  </a:moveTo>
                  <a:lnTo>
                    <a:pt x="0" y="417"/>
                  </a:lnTo>
                  <a:lnTo>
                    <a:pt x="218" y="1090"/>
                  </a:lnTo>
                  <a:lnTo>
                    <a:pt x="903" y="1090"/>
                  </a:lnTo>
                  <a:lnTo>
                    <a:pt x="1120" y="417"/>
                  </a:lnTo>
                  <a:lnTo>
                    <a:pt x="559" y="0"/>
                  </a:lnTo>
                  <a:close/>
                </a:path>
              </a:pathLst>
            </a:custGeom>
            <a:solidFill>
              <a:srgbClr val="B2B2B2"/>
            </a:solidFill>
            <a:ln w="14288">
              <a:solidFill>
                <a:srgbClr val="000000"/>
              </a:solidFill>
              <a:prstDash val="solid"/>
              <a:round/>
              <a:headEnd/>
              <a:tailEnd/>
            </a:ln>
          </p:spPr>
          <p:txBody>
            <a:bodyPr/>
            <a:lstStyle/>
            <a:p>
              <a:endParaRPr lang="en-US"/>
            </a:p>
          </p:txBody>
        </p:sp>
        <p:sp>
          <p:nvSpPr>
            <p:cNvPr id="415778" name="Line 34"/>
            <p:cNvSpPr>
              <a:spLocks noChangeShapeType="1"/>
            </p:cNvSpPr>
            <p:nvPr/>
          </p:nvSpPr>
          <p:spPr bwMode="auto">
            <a:xfrm flipH="1">
              <a:off x="3384" y="2878"/>
              <a:ext cx="466" cy="694"/>
            </a:xfrm>
            <a:prstGeom prst="line">
              <a:avLst/>
            </a:prstGeom>
            <a:noFill/>
            <a:ln w="14288">
              <a:solidFill>
                <a:srgbClr val="808080"/>
              </a:solidFill>
              <a:round/>
              <a:headEnd/>
              <a:tailEnd/>
            </a:ln>
          </p:spPr>
          <p:txBody>
            <a:bodyPr/>
            <a:lstStyle/>
            <a:p>
              <a:endParaRPr lang="en-US"/>
            </a:p>
          </p:txBody>
        </p:sp>
        <p:sp>
          <p:nvSpPr>
            <p:cNvPr id="415779" name="Line 35"/>
            <p:cNvSpPr>
              <a:spLocks noChangeShapeType="1"/>
            </p:cNvSpPr>
            <p:nvPr/>
          </p:nvSpPr>
          <p:spPr bwMode="auto">
            <a:xfrm>
              <a:off x="4535" y="2878"/>
              <a:ext cx="467" cy="694"/>
            </a:xfrm>
            <a:prstGeom prst="line">
              <a:avLst/>
            </a:prstGeom>
            <a:noFill/>
            <a:ln w="14288">
              <a:solidFill>
                <a:srgbClr val="808080"/>
              </a:solidFill>
              <a:round/>
              <a:headEnd/>
              <a:tailEnd/>
            </a:ln>
          </p:spPr>
          <p:txBody>
            <a:bodyPr/>
            <a:lstStyle/>
            <a:p>
              <a:endParaRPr lang="en-US"/>
            </a:p>
          </p:txBody>
        </p:sp>
        <p:sp>
          <p:nvSpPr>
            <p:cNvPr id="415780" name="Line 36"/>
            <p:cNvSpPr>
              <a:spLocks noChangeShapeType="1"/>
            </p:cNvSpPr>
            <p:nvPr/>
          </p:nvSpPr>
          <p:spPr bwMode="auto">
            <a:xfrm flipV="1">
              <a:off x="4752" y="1981"/>
              <a:ext cx="765" cy="224"/>
            </a:xfrm>
            <a:prstGeom prst="line">
              <a:avLst/>
            </a:prstGeom>
            <a:noFill/>
            <a:ln w="14288">
              <a:solidFill>
                <a:srgbClr val="808080"/>
              </a:solidFill>
              <a:round/>
              <a:headEnd/>
              <a:tailEnd/>
            </a:ln>
          </p:spPr>
          <p:txBody>
            <a:bodyPr/>
            <a:lstStyle/>
            <a:p>
              <a:endParaRPr lang="en-US"/>
            </a:p>
          </p:txBody>
        </p:sp>
        <p:sp>
          <p:nvSpPr>
            <p:cNvPr id="415781" name="Line 37"/>
            <p:cNvSpPr>
              <a:spLocks noChangeShapeType="1"/>
            </p:cNvSpPr>
            <p:nvPr/>
          </p:nvSpPr>
          <p:spPr bwMode="auto">
            <a:xfrm flipV="1">
              <a:off x="4193" y="997"/>
              <a:ext cx="1" cy="791"/>
            </a:xfrm>
            <a:prstGeom prst="line">
              <a:avLst/>
            </a:prstGeom>
            <a:noFill/>
            <a:ln w="14288">
              <a:solidFill>
                <a:srgbClr val="808080"/>
              </a:solidFill>
              <a:round/>
              <a:headEnd/>
              <a:tailEnd/>
            </a:ln>
          </p:spPr>
          <p:txBody>
            <a:bodyPr/>
            <a:lstStyle/>
            <a:p>
              <a:endParaRPr lang="en-US"/>
            </a:p>
          </p:txBody>
        </p:sp>
        <p:sp>
          <p:nvSpPr>
            <p:cNvPr id="415782" name="Line 38"/>
            <p:cNvSpPr>
              <a:spLocks noChangeShapeType="1"/>
            </p:cNvSpPr>
            <p:nvPr/>
          </p:nvSpPr>
          <p:spPr bwMode="auto">
            <a:xfrm flipH="1" flipV="1">
              <a:off x="2869" y="1981"/>
              <a:ext cx="763" cy="224"/>
            </a:xfrm>
            <a:prstGeom prst="line">
              <a:avLst/>
            </a:prstGeom>
            <a:noFill/>
            <a:ln w="14288">
              <a:solidFill>
                <a:srgbClr val="808080"/>
              </a:solidFill>
              <a:round/>
              <a:headEnd/>
              <a:tailEnd/>
            </a:ln>
          </p:spPr>
          <p:txBody>
            <a:bodyPr/>
            <a:lstStyle/>
            <a:p>
              <a:endParaRPr lang="en-US"/>
            </a:p>
          </p:txBody>
        </p:sp>
        <p:sp>
          <p:nvSpPr>
            <p:cNvPr id="415783" name="Rectangle 39"/>
            <p:cNvSpPr>
              <a:spLocks noChangeArrowheads="1"/>
            </p:cNvSpPr>
            <p:nvPr/>
          </p:nvSpPr>
          <p:spPr bwMode="auto">
            <a:xfrm rot="19380000">
              <a:off x="3304" y="1524"/>
              <a:ext cx="737" cy="211"/>
            </a:xfrm>
            <a:prstGeom prst="rect">
              <a:avLst/>
            </a:prstGeom>
            <a:noFill/>
            <a:ln w="9525">
              <a:noFill/>
              <a:miter lim="800000"/>
              <a:headEnd/>
              <a:tailEnd/>
            </a:ln>
          </p:spPr>
          <p:txBody>
            <a:bodyPr wrap="none" lIns="0" tIns="0" rIns="0" bIns="0">
              <a:spAutoFit/>
            </a:bodyPr>
            <a:lstStyle/>
            <a:p>
              <a:pPr algn="ctr" eaLnBrk="0" hangingPunct="0"/>
              <a:r>
                <a:rPr lang="en-US" sz="2200">
                  <a:solidFill>
                    <a:srgbClr val="000000"/>
                  </a:solidFill>
                  <a:latin typeface="Tahoma" pitchFamily="34" charset="0"/>
                </a:rPr>
                <a:t>Strategic </a:t>
              </a:r>
              <a:endParaRPr lang="en-US" b="1">
                <a:latin typeface="Trebuchet MS" pitchFamily="34" charset="0"/>
              </a:endParaRPr>
            </a:p>
          </p:txBody>
        </p:sp>
        <p:sp>
          <p:nvSpPr>
            <p:cNvPr id="415784" name="Rectangle 40"/>
            <p:cNvSpPr>
              <a:spLocks noChangeArrowheads="1"/>
            </p:cNvSpPr>
            <p:nvPr/>
          </p:nvSpPr>
          <p:spPr bwMode="auto">
            <a:xfrm rot="19380000">
              <a:off x="3400" y="1681"/>
              <a:ext cx="779" cy="211"/>
            </a:xfrm>
            <a:prstGeom prst="rect">
              <a:avLst/>
            </a:prstGeom>
            <a:noFill/>
            <a:ln w="9525">
              <a:noFill/>
              <a:miter lim="800000"/>
              <a:headEnd/>
              <a:tailEnd/>
            </a:ln>
          </p:spPr>
          <p:txBody>
            <a:bodyPr wrap="none" lIns="0" tIns="0" rIns="0" bIns="0">
              <a:spAutoFit/>
            </a:bodyPr>
            <a:lstStyle/>
            <a:p>
              <a:pPr algn="ctr" eaLnBrk="0" hangingPunct="0"/>
              <a:r>
                <a:rPr lang="en-US" sz="2200">
                  <a:solidFill>
                    <a:srgbClr val="000000"/>
                  </a:solidFill>
                  <a:latin typeface="Tahoma" pitchFamily="34" charset="0"/>
                </a:rPr>
                <a:t>Alignment</a:t>
              </a:r>
              <a:endParaRPr lang="en-US" b="1">
                <a:latin typeface="Trebuchet MS" pitchFamily="34" charset="0"/>
              </a:endParaRPr>
            </a:p>
          </p:txBody>
        </p:sp>
        <p:sp>
          <p:nvSpPr>
            <p:cNvPr id="415785" name="Rectangle 41"/>
            <p:cNvSpPr>
              <a:spLocks noChangeArrowheads="1"/>
            </p:cNvSpPr>
            <p:nvPr/>
          </p:nvSpPr>
          <p:spPr bwMode="auto">
            <a:xfrm rot="2160000">
              <a:off x="4531" y="1520"/>
              <a:ext cx="483" cy="211"/>
            </a:xfrm>
            <a:prstGeom prst="rect">
              <a:avLst/>
            </a:prstGeom>
            <a:noFill/>
            <a:ln w="9525">
              <a:noFill/>
              <a:miter lim="800000"/>
              <a:headEnd/>
              <a:tailEnd/>
            </a:ln>
          </p:spPr>
          <p:txBody>
            <a:bodyPr wrap="none" lIns="0" tIns="0" rIns="0" bIns="0">
              <a:spAutoFit/>
            </a:bodyPr>
            <a:lstStyle/>
            <a:p>
              <a:pPr algn="ctr" eaLnBrk="0" hangingPunct="0"/>
              <a:r>
                <a:rPr lang="en-US" sz="2200">
                  <a:solidFill>
                    <a:srgbClr val="000000"/>
                  </a:solidFill>
                  <a:latin typeface="Tahoma" pitchFamily="34" charset="0"/>
                </a:rPr>
                <a:t>Value </a:t>
              </a:r>
              <a:endParaRPr lang="en-US" b="1">
                <a:latin typeface="Trebuchet MS" pitchFamily="34" charset="0"/>
              </a:endParaRPr>
            </a:p>
          </p:txBody>
        </p:sp>
        <p:sp>
          <p:nvSpPr>
            <p:cNvPr id="415786" name="Rectangle 42"/>
            <p:cNvSpPr>
              <a:spLocks noChangeArrowheads="1"/>
            </p:cNvSpPr>
            <p:nvPr/>
          </p:nvSpPr>
          <p:spPr bwMode="auto">
            <a:xfrm rot="2160000">
              <a:off x="4347" y="1678"/>
              <a:ext cx="624" cy="211"/>
            </a:xfrm>
            <a:prstGeom prst="rect">
              <a:avLst/>
            </a:prstGeom>
            <a:noFill/>
            <a:ln w="9525">
              <a:noFill/>
              <a:miter lim="800000"/>
              <a:headEnd/>
              <a:tailEnd/>
            </a:ln>
          </p:spPr>
          <p:txBody>
            <a:bodyPr wrap="none" lIns="0" tIns="0" rIns="0" bIns="0">
              <a:spAutoFit/>
            </a:bodyPr>
            <a:lstStyle/>
            <a:p>
              <a:pPr algn="ctr" eaLnBrk="0" hangingPunct="0"/>
              <a:r>
                <a:rPr lang="en-US" sz="2200">
                  <a:solidFill>
                    <a:srgbClr val="000000"/>
                  </a:solidFill>
                  <a:latin typeface="Tahoma" pitchFamily="34" charset="0"/>
                </a:rPr>
                <a:t>Delivery</a:t>
              </a:r>
              <a:endParaRPr lang="en-US" b="1">
                <a:latin typeface="Trebuchet MS" pitchFamily="34" charset="0"/>
              </a:endParaRPr>
            </a:p>
          </p:txBody>
        </p:sp>
        <p:sp>
          <p:nvSpPr>
            <p:cNvPr id="415787" name="Rectangle 43"/>
            <p:cNvSpPr>
              <a:spLocks noChangeArrowheads="1"/>
            </p:cNvSpPr>
            <p:nvPr/>
          </p:nvSpPr>
          <p:spPr bwMode="auto">
            <a:xfrm rot="17160000">
              <a:off x="4712" y="2498"/>
              <a:ext cx="371" cy="211"/>
            </a:xfrm>
            <a:prstGeom prst="rect">
              <a:avLst/>
            </a:prstGeom>
            <a:noFill/>
            <a:ln w="9525">
              <a:noFill/>
              <a:miter lim="800000"/>
              <a:headEnd/>
              <a:tailEnd/>
            </a:ln>
          </p:spPr>
          <p:txBody>
            <a:bodyPr wrap="none" lIns="0" tIns="0" rIns="0" bIns="0">
              <a:spAutoFit/>
            </a:bodyPr>
            <a:lstStyle/>
            <a:p>
              <a:pPr algn="ctr" eaLnBrk="0" hangingPunct="0"/>
              <a:r>
                <a:rPr lang="en-US" sz="2200">
                  <a:solidFill>
                    <a:srgbClr val="000000"/>
                  </a:solidFill>
                  <a:latin typeface="Tahoma" pitchFamily="34" charset="0"/>
                </a:rPr>
                <a:t>Risk </a:t>
              </a:r>
              <a:endParaRPr lang="en-US" b="1">
                <a:latin typeface="Trebuchet MS" pitchFamily="34" charset="0"/>
              </a:endParaRPr>
            </a:p>
          </p:txBody>
        </p:sp>
        <p:sp>
          <p:nvSpPr>
            <p:cNvPr id="415788" name="Rectangle 44"/>
            <p:cNvSpPr>
              <a:spLocks noChangeArrowheads="1"/>
            </p:cNvSpPr>
            <p:nvPr/>
          </p:nvSpPr>
          <p:spPr bwMode="auto">
            <a:xfrm rot="17160000">
              <a:off x="4581" y="2541"/>
              <a:ext cx="1006" cy="211"/>
            </a:xfrm>
            <a:prstGeom prst="rect">
              <a:avLst/>
            </a:prstGeom>
            <a:noFill/>
            <a:ln w="9525">
              <a:noFill/>
              <a:miter lim="800000"/>
              <a:headEnd/>
              <a:tailEnd/>
            </a:ln>
          </p:spPr>
          <p:txBody>
            <a:bodyPr wrap="none" lIns="0" tIns="0" rIns="0" bIns="0">
              <a:spAutoFit/>
            </a:bodyPr>
            <a:lstStyle/>
            <a:p>
              <a:pPr algn="ctr" eaLnBrk="0" hangingPunct="0"/>
              <a:r>
                <a:rPr lang="en-US" sz="2200">
                  <a:solidFill>
                    <a:srgbClr val="000000"/>
                  </a:solidFill>
                  <a:latin typeface="Tahoma" pitchFamily="34" charset="0"/>
                </a:rPr>
                <a:t>Management</a:t>
              </a:r>
              <a:endParaRPr lang="en-US" b="1">
                <a:latin typeface="Trebuchet MS" pitchFamily="34" charset="0"/>
              </a:endParaRPr>
            </a:p>
          </p:txBody>
        </p:sp>
        <p:sp>
          <p:nvSpPr>
            <p:cNvPr id="415789" name="Rectangle 45"/>
            <p:cNvSpPr>
              <a:spLocks noChangeArrowheads="1"/>
            </p:cNvSpPr>
            <p:nvPr/>
          </p:nvSpPr>
          <p:spPr bwMode="auto">
            <a:xfrm>
              <a:off x="3641" y="3081"/>
              <a:ext cx="1159" cy="480"/>
            </a:xfrm>
            <a:prstGeom prst="rect">
              <a:avLst/>
            </a:prstGeom>
            <a:noFill/>
            <a:ln w="9525">
              <a:noFill/>
              <a:miter lim="800000"/>
              <a:headEnd/>
              <a:tailEnd/>
            </a:ln>
          </p:spPr>
          <p:txBody>
            <a:bodyPr/>
            <a:lstStyle/>
            <a:p>
              <a:endParaRPr lang="en-US"/>
            </a:p>
          </p:txBody>
        </p:sp>
        <p:sp>
          <p:nvSpPr>
            <p:cNvPr id="415790" name="Rectangle 46"/>
            <p:cNvSpPr>
              <a:spLocks noChangeArrowheads="1"/>
            </p:cNvSpPr>
            <p:nvPr/>
          </p:nvSpPr>
          <p:spPr bwMode="auto">
            <a:xfrm>
              <a:off x="3883" y="3115"/>
              <a:ext cx="767" cy="211"/>
            </a:xfrm>
            <a:prstGeom prst="rect">
              <a:avLst/>
            </a:prstGeom>
            <a:noFill/>
            <a:ln w="9525">
              <a:noFill/>
              <a:miter lim="800000"/>
              <a:headEnd/>
              <a:tailEnd/>
            </a:ln>
          </p:spPr>
          <p:txBody>
            <a:bodyPr wrap="none" lIns="0" tIns="0" rIns="0" bIns="0">
              <a:spAutoFit/>
            </a:bodyPr>
            <a:lstStyle/>
            <a:p>
              <a:pPr algn="ctr" eaLnBrk="0" hangingPunct="0"/>
              <a:r>
                <a:rPr lang="en-US" sz="2200">
                  <a:solidFill>
                    <a:srgbClr val="000000"/>
                  </a:solidFill>
                  <a:latin typeface="Tahoma" pitchFamily="34" charset="0"/>
                </a:rPr>
                <a:t>Resource </a:t>
              </a:r>
              <a:endParaRPr lang="en-US" b="1">
                <a:latin typeface="Trebuchet MS" pitchFamily="34" charset="0"/>
              </a:endParaRPr>
            </a:p>
          </p:txBody>
        </p:sp>
        <p:sp>
          <p:nvSpPr>
            <p:cNvPr id="415791" name="Rectangle 47"/>
            <p:cNvSpPr>
              <a:spLocks noChangeArrowheads="1"/>
            </p:cNvSpPr>
            <p:nvPr/>
          </p:nvSpPr>
          <p:spPr bwMode="auto">
            <a:xfrm>
              <a:off x="3770" y="3310"/>
              <a:ext cx="1006" cy="211"/>
            </a:xfrm>
            <a:prstGeom prst="rect">
              <a:avLst/>
            </a:prstGeom>
            <a:noFill/>
            <a:ln w="9525">
              <a:noFill/>
              <a:miter lim="800000"/>
              <a:headEnd/>
              <a:tailEnd/>
            </a:ln>
          </p:spPr>
          <p:txBody>
            <a:bodyPr wrap="none" lIns="0" tIns="0" rIns="0" bIns="0">
              <a:spAutoFit/>
            </a:bodyPr>
            <a:lstStyle/>
            <a:p>
              <a:pPr algn="ctr" eaLnBrk="0" hangingPunct="0"/>
              <a:r>
                <a:rPr lang="en-US" sz="2200">
                  <a:solidFill>
                    <a:srgbClr val="000000"/>
                  </a:solidFill>
                  <a:latin typeface="Tahoma" pitchFamily="34" charset="0"/>
                </a:rPr>
                <a:t>Management</a:t>
              </a:r>
              <a:endParaRPr lang="en-US" b="1">
                <a:latin typeface="Trebuchet MS" pitchFamily="34" charset="0"/>
              </a:endParaRPr>
            </a:p>
          </p:txBody>
        </p:sp>
        <p:sp>
          <p:nvSpPr>
            <p:cNvPr id="415792" name="Rectangle 48"/>
            <p:cNvSpPr>
              <a:spLocks noChangeArrowheads="1"/>
            </p:cNvSpPr>
            <p:nvPr/>
          </p:nvSpPr>
          <p:spPr bwMode="auto">
            <a:xfrm rot="4260000">
              <a:off x="2948" y="2572"/>
              <a:ext cx="1035" cy="211"/>
            </a:xfrm>
            <a:prstGeom prst="rect">
              <a:avLst/>
            </a:prstGeom>
            <a:noFill/>
            <a:ln w="9525">
              <a:noFill/>
              <a:miter lim="800000"/>
              <a:headEnd/>
              <a:tailEnd/>
            </a:ln>
          </p:spPr>
          <p:txBody>
            <a:bodyPr wrap="none" lIns="0" tIns="0" rIns="0" bIns="0">
              <a:spAutoFit/>
            </a:bodyPr>
            <a:lstStyle/>
            <a:p>
              <a:pPr algn="ctr" eaLnBrk="0" hangingPunct="0"/>
              <a:r>
                <a:rPr lang="en-US" sz="2200">
                  <a:solidFill>
                    <a:srgbClr val="000000"/>
                  </a:solidFill>
                  <a:latin typeface="Tahoma" pitchFamily="34" charset="0"/>
                </a:rPr>
                <a:t>Performance </a:t>
              </a:r>
              <a:endParaRPr lang="en-US" b="1">
                <a:latin typeface="Trebuchet MS" pitchFamily="34" charset="0"/>
              </a:endParaRPr>
            </a:p>
          </p:txBody>
        </p:sp>
        <p:sp>
          <p:nvSpPr>
            <p:cNvPr id="415793" name="Rectangle 49"/>
            <p:cNvSpPr>
              <a:spLocks noChangeArrowheads="1"/>
            </p:cNvSpPr>
            <p:nvPr/>
          </p:nvSpPr>
          <p:spPr bwMode="auto">
            <a:xfrm rot="4260000">
              <a:off x="2796" y="2628"/>
              <a:ext cx="1052" cy="211"/>
            </a:xfrm>
            <a:prstGeom prst="rect">
              <a:avLst/>
            </a:prstGeom>
            <a:noFill/>
            <a:ln w="9525">
              <a:noFill/>
              <a:miter lim="800000"/>
              <a:headEnd/>
              <a:tailEnd/>
            </a:ln>
          </p:spPr>
          <p:txBody>
            <a:bodyPr wrap="none" lIns="0" tIns="0" rIns="0" bIns="0">
              <a:spAutoFit/>
            </a:bodyPr>
            <a:lstStyle/>
            <a:p>
              <a:pPr algn="ctr" eaLnBrk="0" hangingPunct="0"/>
              <a:r>
                <a:rPr lang="en-US" sz="2200">
                  <a:solidFill>
                    <a:srgbClr val="000000"/>
                  </a:solidFill>
                  <a:latin typeface="Tahoma" pitchFamily="34" charset="0"/>
                </a:rPr>
                <a:t>Measurement</a:t>
              </a:r>
              <a:endParaRPr lang="en-US" b="1">
                <a:latin typeface="Trebuchet MS" pitchFamily="34" charset="0"/>
              </a:endParaRPr>
            </a:p>
          </p:txBody>
        </p:sp>
        <p:sp>
          <p:nvSpPr>
            <p:cNvPr id="415794" name="Rectangle 50"/>
            <p:cNvSpPr>
              <a:spLocks noChangeArrowheads="1"/>
            </p:cNvSpPr>
            <p:nvPr/>
          </p:nvSpPr>
          <p:spPr bwMode="auto">
            <a:xfrm>
              <a:off x="3640" y="1989"/>
              <a:ext cx="1131" cy="637"/>
            </a:xfrm>
            <a:prstGeom prst="rect">
              <a:avLst/>
            </a:prstGeom>
            <a:noFill/>
            <a:ln w="9525">
              <a:noFill/>
              <a:miter lim="800000"/>
              <a:headEnd/>
              <a:tailEnd/>
            </a:ln>
          </p:spPr>
          <p:txBody>
            <a:bodyPr/>
            <a:lstStyle/>
            <a:p>
              <a:endParaRPr lang="en-US"/>
            </a:p>
          </p:txBody>
        </p:sp>
        <p:sp>
          <p:nvSpPr>
            <p:cNvPr id="415795" name="Rectangle 51"/>
            <p:cNvSpPr>
              <a:spLocks noChangeArrowheads="1"/>
            </p:cNvSpPr>
            <p:nvPr/>
          </p:nvSpPr>
          <p:spPr bwMode="auto">
            <a:xfrm>
              <a:off x="4080" y="1920"/>
              <a:ext cx="222" cy="192"/>
            </a:xfrm>
            <a:prstGeom prst="rect">
              <a:avLst/>
            </a:prstGeom>
            <a:noFill/>
            <a:ln w="9525">
              <a:noFill/>
              <a:miter lim="800000"/>
              <a:headEnd/>
              <a:tailEnd/>
            </a:ln>
          </p:spPr>
          <p:txBody>
            <a:bodyPr wrap="none" lIns="0" tIns="0" rIns="0" bIns="0">
              <a:spAutoFit/>
            </a:bodyPr>
            <a:lstStyle/>
            <a:p>
              <a:pPr algn="ctr" eaLnBrk="0" hangingPunct="0"/>
              <a:r>
                <a:rPr lang="en-US" sz="2000" b="1">
                  <a:solidFill>
                    <a:srgbClr val="FFFFFF"/>
                  </a:solidFill>
                  <a:latin typeface="Tahoma" pitchFamily="34" charset="0"/>
                </a:rPr>
                <a:t>IT </a:t>
              </a:r>
              <a:endParaRPr lang="en-US" b="1">
                <a:latin typeface="Trebuchet MS" pitchFamily="34" charset="0"/>
              </a:endParaRPr>
            </a:p>
          </p:txBody>
        </p:sp>
        <p:sp>
          <p:nvSpPr>
            <p:cNvPr id="415796" name="Rectangle 52"/>
            <p:cNvSpPr>
              <a:spLocks noChangeArrowheads="1"/>
            </p:cNvSpPr>
            <p:nvPr/>
          </p:nvSpPr>
          <p:spPr bwMode="auto">
            <a:xfrm>
              <a:off x="3696" y="2112"/>
              <a:ext cx="954" cy="192"/>
            </a:xfrm>
            <a:prstGeom prst="rect">
              <a:avLst/>
            </a:prstGeom>
            <a:noFill/>
            <a:ln w="9525">
              <a:noFill/>
              <a:miter lim="800000"/>
              <a:headEnd/>
              <a:tailEnd/>
            </a:ln>
          </p:spPr>
          <p:txBody>
            <a:bodyPr wrap="none" lIns="0" tIns="0" rIns="0" bIns="0">
              <a:spAutoFit/>
            </a:bodyPr>
            <a:lstStyle/>
            <a:p>
              <a:pPr algn="ctr" eaLnBrk="0" hangingPunct="0"/>
              <a:r>
                <a:rPr lang="en-US" sz="2000" b="1">
                  <a:solidFill>
                    <a:srgbClr val="FFFFFF"/>
                  </a:solidFill>
                  <a:latin typeface="Tahoma" pitchFamily="34" charset="0"/>
                </a:rPr>
                <a:t>Governance</a:t>
              </a:r>
              <a:endParaRPr lang="en-US" b="1">
                <a:latin typeface="Trebuchet MS" pitchFamily="34" charset="0"/>
              </a:endParaRPr>
            </a:p>
          </p:txBody>
        </p:sp>
        <p:sp>
          <p:nvSpPr>
            <p:cNvPr id="415797" name="Rectangle 53"/>
            <p:cNvSpPr>
              <a:spLocks noChangeArrowheads="1"/>
            </p:cNvSpPr>
            <p:nvPr/>
          </p:nvSpPr>
          <p:spPr bwMode="auto">
            <a:xfrm>
              <a:off x="3696" y="2304"/>
              <a:ext cx="959" cy="192"/>
            </a:xfrm>
            <a:prstGeom prst="rect">
              <a:avLst/>
            </a:prstGeom>
            <a:noFill/>
            <a:ln w="9525">
              <a:noFill/>
              <a:miter lim="800000"/>
              <a:headEnd/>
              <a:tailEnd/>
            </a:ln>
          </p:spPr>
          <p:txBody>
            <a:bodyPr wrap="none" lIns="0" tIns="0" rIns="0" bIns="0">
              <a:spAutoFit/>
            </a:bodyPr>
            <a:lstStyle/>
            <a:p>
              <a:pPr algn="ctr" eaLnBrk="0" hangingPunct="0"/>
              <a:r>
                <a:rPr lang="en-US" sz="2000" b="1">
                  <a:solidFill>
                    <a:srgbClr val="FFFFFF"/>
                  </a:solidFill>
                  <a:latin typeface="Tahoma" pitchFamily="34" charset="0"/>
                </a:rPr>
                <a:t>Focus Areas</a:t>
              </a:r>
              <a:endParaRPr lang="en-US" b="1">
                <a:latin typeface="Trebuchet MS" pitchFamily="34" charset="0"/>
              </a:endParaRPr>
            </a:p>
          </p:txBody>
        </p:sp>
      </p:gr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showMasterPhAnim="0">
  <p:cSld>
    <p:bg>
      <p:bgPr>
        <a:solidFill>
          <a:srgbClr val="003366"/>
        </a:solidFill>
        <a:effectLst/>
      </p:bgPr>
    </p:bg>
    <p:spTree>
      <p:nvGrpSpPr>
        <p:cNvPr id="1" name=""/>
        <p:cNvGrpSpPr/>
        <p:nvPr/>
      </p:nvGrpSpPr>
      <p:grpSpPr>
        <a:xfrm>
          <a:off x="0" y="0"/>
          <a:ext cx="0" cy="0"/>
          <a:chOff x="0" y="0"/>
          <a:chExt cx="0" cy="0"/>
        </a:xfrm>
      </p:grpSpPr>
      <p:sp>
        <p:nvSpPr>
          <p:cNvPr id="5" name="Footer Placeholder 1"/>
          <p:cNvSpPr>
            <a:spLocks noGrp="1"/>
          </p:cNvSpPr>
          <p:nvPr>
            <p:ph type="ftr" sz="quarter" idx="10"/>
          </p:nvPr>
        </p:nvSpPr>
        <p:spPr/>
        <p:txBody>
          <a:bodyPr/>
          <a:lstStyle/>
          <a:p>
            <a:r>
              <a:rPr lang="en-US"/>
              <a:t>©2009 ISACA/ITGI. All rights reserved.</a:t>
            </a:r>
          </a:p>
        </p:txBody>
      </p:sp>
      <p:sp>
        <p:nvSpPr>
          <p:cNvPr id="2013186" name="Rectangle 1026"/>
          <p:cNvSpPr>
            <a:spLocks noGrp="1" noChangeArrowheads="1"/>
          </p:cNvSpPr>
          <p:nvPr>
            <p:ph type="title" idx="4294967295"/>
          </p:nvPr>
        </p:nvSpPr>
        <p:spPr>
          <a:xfrm>
            <a:off x="381000" y="228600"/>
            <a:ext cx="3962400" cy="1524000"/>
          </a:xfrm>
        </p:spPr>
        <p:txBody>
          <a:bodyPr anchor="b"/>
          <a:lstStyle/>
          <a:p>
            <a:r>
              <a:rPr lang="en-US" b="1" i="1">
                <a:solidFill>
                  <a:srgbClr val="FFFF00"/>
                </a:solidFill>
                <a:latin typeface="Arial" charset="0"/>
              </a:rPr>
              <a:t>IT Governance Objectives</a:t>
            </a:r>
          </a:p>
        </p:txBody>
      </p:sp>
      <p:sp>
        <p:nvSpPr>
          <p:cNvPr id="2013187" name="Rectangle 1027"/>
          <p:cNvSpPr>
            <a:spLocks noGrp="1" noChangeArrowheads="1"/>
          </p:cNvSpPr>
          <p:nvPr>
            <p:ph type="body" idx="4294967295"/>
          </p:nvPr>
        </p:nvSpPr>
        <p:spPr>
          <a:xfrm>
            <a:off x="609600" y="2133600"/>
            <a:ext cx="8077200" cy="4419600"/>
          </a:xfrm>
        </p:spPr>
        <p:txBody>
          <a:bodyPr/>
          <a:lstStyle/>
          <a:p>
            <a:pPr>
              <a:buClr>
                <a:srgbClr val="FF33CC"/>
              </a:buClr>
            </a:pPr>
            <a:r>
              <a:rPr lang="en-US" b="1">
                <a:solidFill>
                  <a:schemeClr val="bg1"/>
                </a:solidFill>
                <a:latin typeface="Arial" charset="0"/>
              </a:rPr>
              <a:t>IT is aligned with the business enabling the business to maximize benefit</a:t>
            </a:r>
          </a:p>
          <a:p>
            <a:pPr>
              <a:buClr>
                <a:srgbClr val="FF33CC"/>
              </a:buClr>
            </a:pPr>
            <a:r>
              <a:rPr lang="en-US" b="1">
                <a:solidFill>
                  <a:schemeClr val="bg1"/>
                </a:solidFill>
                <a:latin typeface="Arial" charset="0"/>
              </a:rPr>
              <a:t>IT resources are safeguarded and used in a responsible and ethical manner</a:t>
            </a:r>
          </a:p>
          <a:p>
            <a:pPr>
              <a:buClr>
                <a:srgbClr val="FF33CC"/>
              </a:buClr>
            </a:pPr>
            <a:r>
              <a:rPr lang="en-US" b="1">
                <a:solidFill>
                  <a:schemeClr val="bg1"/>
                </a:solidFill>
                <a:latin typeface="Arial" charset="0"/>
              </a:rPr>
              <a:t>IT-related risks are addressed through appropriate controls and managed to minimize risk and exposure</a:t>
            </a:r>
          </a:p>
          <a:p>
            <a:pPr>
              <a:buClr>
                <a:srgbClr val="FF33CC"/>
              </a:buClr>
            </a:pPr>
            <a:r>
              <a:rPr lang="en-US" b="1">
                <a:solidFill>
                  <a:schemeClr val="bg1"/>
                </a:solidFill>
                <a:latin typeface="Arial" charset="0"/>
              </a:rPr>
              <a:t>IT performance is measured and evaluated for ROI</a:t>
            </a:r>
          </a:p>
        </p:txBody>
      </p:sp>
      <p:sp>
        <p:nvSpPr>
          <p:cNvPr id="548868" name="Rectangle 1028"/>
          <p:cNvSpPr>
            <a:spLocks noChangeArrowheads="1"/>
          </p:cNvSpPr>
          <p:nvPr/>
        </p:nvSpPr>
        <p:spPr bwMode="auto">
          <a:xfrm>
            <a:off x="8610600" y="6248400"/>
            <a:ext cx="76200" cy="381000"/>
          </a:xfrm>
          <a:prstGeom prst="rect">
            <a:avLst/>
          </a:prstGeom>
          <a:solidFill>
            <a:srgbClr val="003366"/>
          </a:solidFill>
          <a:ln w="9525">
            <a:solidFill>
              <a:srgbClr val="003366"/>
            </a:solidFill>
            <a:miter lim="800000"/>
            <a:headEnd/>
            <a:tailEnd/>
          </a:ln>
          <a:effectLst/>
        </p:spPr>
        <p:txBody>
          <a:bodyPr wrap="none" anchor="ctr"/>
          <a:lstStyle/>
          <a:p>
            <a:pPr algn="ctr"/>
            <a:endParaRPr lang="en-US" sz="2000">
              <a:solidFill>
                <a:srgbClr val="FF3399"/>
              </a:solidFill>
              <a:latin typeface="Arial"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37" fill="hold" grpId="0" nodeType="clickEffect">
                                  <p:stCondLst>
                                    <p:cond delay="0"/>
                                  </p:stCondLst>
                                  <p:childTnLst>
                                    <p:set>
                                      <p:cBhvr>
                                        <p:cTn id="6" dur="1" fill="hold">
                                          <p:stCondLst>
                                            <p:cond delay="0"/>
                                          </p:stCondLst>
                                        </p:cTn>
                                        <p:tgtEl>
                                          <p:spTgt spid="2013186">
                                            <p:txEl>
                                              <p:pRg st="0" end="0"/>
                                            </p:txEl>
                                          </p:spTgt>
                                        </p:tgtEl>
                                        <p:attrNameLst>
                                          <p:attrName>style.visibility</p:attrName>
                                        </p:attrNameLst>
                                      </p:cBhvr>
                                      <p:to>
                                        <p:strVal val="visible"/>
                                      </p:to>
                                    </p:set>
                                    <p:animEffect transition="in" filter="barn(outVertical)">
                                      <p:cBhvr>
                                        <p:cTn id="7" dur="500"/>
                                        <p:tgtEl>
                                          <p:spTgt spid="2013186">
                                            <p:txEl>
                                              <p:pRg st="0" end="0"/>
                                            </p:txEl>
                                          </p:spTgt>
                                        </p:tgtEl>
                                      </p:cBhvr>
                                    </p:animEffect>
                                  </p:childTnLst>
                                  <p:subTnLst>
                                    <p:audio>
                                      <p:cMediaNode>
                                        <p:cTn display="0" masterRel="sameClick">
                                          <p:stCondLst>
                                            <p:cond evt="begin" delay="0">
                                              <p:tn val="5"/>
                                            </p:cond>
                                          </p:stCondLst>
                                          <p:endCondLst>
                                            <p:cond evt="onStopAudio" delay="0">
                                              <p:tgtEl>
                                                <p:sldTgt/>
                                              </p:tgtEl>
                                            </p:cond>
                                          </p:endCondLst>
                                        </p:cTn>
                                        <p:tgtEl>
                                          <p:sndTgt r:embed="rId3" name="laser.wav"/>
                                        </p:tgtEl>
                                      </p:cMediaNode>
                                    </p:audio>
                                  </p:subTnLst>
                                </p:cTn>
                              </p:par>
                            </p:childTnLst>
                          </p:cTn>
                        </p:par>
                        <p:par>
                          <p:cTn id="8" fill="hold">
                            <p:stCondLst>
                              <p:cond delay="500"/>
                            </p:stCondLst>
                            <p:childTnLst>
                              <p:par>
                                <p:cTn id="9" presetID="2" presetClass="entr" presetSubtype="1" fill="hold" grpId="0" nodeType="afterEffect">
                                  <p:stCondLst>
                                    <p:cond delay="0"/>
                                  </p:stCondLst>
                                  <p:childTnLst>
                                    <p:set>
                                      <p:cBhvr>
                                        <p:cTn id="10" dur="1" fill="hold">
                                          <p:stCondLst>
                                            <p:cond delay="0"/>
                                          </p:stCondLst>
                                        </p:cTn>
                                        <p:tgtEl>
                                          <p:spTgt spid="2013187">
                                            <p:txEl>
                                              <p:pRg st="0" end="0"/>
                                            </p:txEl>
                                          </p:spTgt>
                                        </p:tgtEl>
                                        <p:attrNameLst>
                                          <p:attrName>style.visibility</p:attrName>
                                        </p:attrNameLst>
                                      </p:cBhvr>
                                      <p:to>
                                        <p:strVal val="visible"/>
                                      </p:to>
                                    </p:set>
                                    <p:anim calcmode="lin" valueType="num">
                                      <p:cBhvr additive="base">
                                        <p:cTn id="11" dur="500" fill="hold"/>
                                        <p:tgtEl>
                                          <p:spTgt spid="2013187">
                                            <p:txEl>
                                              <p:pRg st="0" end="0"/>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2013187">
                                            <p:txEl>
                                              <p:pRg st="0" end="0"/>
                                            </p:txEl>
                                          </p:spTgt>
                                        </p:tgtEl>
                                        <p:attrNameLst>
                                          <p:attrName>ppt_y</p:attrName>
                                        </p:attrNameLst>
                                      </p:cBhvr>
                                      <p:tavLst>
                                        <p:tav tm="0">
                                          <p:val>
                                            <p:strVal val="0-#ppt_h/2"/>
                                          </p:val>
                                        </p:tav>
                                        <p:tav tm="100000">
                                          <p:val>
                                            <p:strVal val="#ppt_y"/>
                                          </p:val>
                                        </p:tav>
                                      </p:tavLst>
                                    </p:anim>
                                  </p:childTnLst>
                                </p:cTn>
                              </p:par>
                            </p:childTnLst>
                          </p:cTn>
                        </p:par>
                        <p:par>
                          <p:cTn id="13" fill="hold">
                            <p:stCondLst>
                              <p:cond delay="1000"/>
                            </p:stCondLst>
                            <p:childTnLst>
                              <p:par>
                                <p:cTn id="14" presetID="2" presetClass="entr" presetSubtype="1" fill="hold" grpId="0" nodeType="afterEffect">
                                  <p:stCondLst>
                                    <p:cond delay="0"/>
                                  </p:stCondLst>
                                  <p:childTnLst>
                                    <p:set>
                                      <p:cBhvr>
                                        <p:cTn id="15" dur="1" fill="hold">
                                          <p:stCondLst>
                                            <p:cond delay="0"/>
                                          </p:stCondLst>
                                        </p:cTn>
                                        <p:tgtEl>
                                          <p:spTgt spid="2013187">
                                            <p:txEl>
                                              <p:pRg st="1" end="1"/>
                                            </p:txEl>
                                          </p:spTgt>
                                        </p:tgtEl>
                                        <p:attrNameLst>
                                          <p:attrName>style.visibility</p:attrName>
                                        </p:attrNameLst>
                                      </p:cBhvr>
                                      <p:to>
                                        <p:strVal val="visible"/>
                                      </p:to>
                                    </p:set>
                                    <p:anim calcmode="lin" valueType="num">
                                      <p:cBhvr additive="base">
                                        <p:cTn id="16" dur="500" fill="hold"/>
                                        <p:tgtEl>
                                          <p:spTgt spid="2013187">
                                            <p:txEl>
                                              <p:pRg st="1" end="1"/>
                                            </p:txEl>
                                          </p:spTgt>
                                        </p:tgtEl>
                                        <p:attrNameLst>
                                          <p:attrName>ppt_x</p:attrName>
                                        </p:attrNameLst>
                                      </p:cBhvr>
                                      <p:tavLst>
                                        <p:tav tm="0">
                                          <p:val>
                                            <p:strVal val="#ppt_x"/>
                                          </p:val>
                                        </p:tav>
                                        <p:tav tm="100000">
                                          <p:val>
                                            <p:strVal val="#ppt_x"/>
                                          </p:val>
                                        </p:tav>
                                      </p:tavLst>
                                    </p:anim>
                                    <p:anim calcmode="lin" valueType="num">
                                      <p:cBhvr additive="base">
                                        <p:cTn id="17" dur="500" fill="hold"/>
                                        <p:tgtEl>
                                          <p:spTgt spid="2013187">
                                            <p:txEl>
                                              <p:pRg st="1" end="1"/>
                                            </p:txEl>
                                          </p:spTgt>
                                        </p:tgtEl>
                                        <p:attrNameLst>
                                          <p:attrName>ppt_y</p:attrName>
                                        </p:attrNameLst>
                                      </p:cBhvr>
                                      <p:tavLst>
                                        <p:tav tm="0">
                                          <p:val>
                                            <p:strVal val="0-#ppt_h/2"/>
                                          </p:val>
                                        </p:tav>
                                        <p:tav tm="100000">
                                          <p:val>
                                            <p:strVal val="#ppt_y"/>
                                          </p:val>
                                        </p:tav>
                                      </p:tavLst>
                                    </p:anim>
                                  </p:childTnLst>
                                </p:cTn>
                              </p:par>
                            </p:childTnLst>
                          </p:cTn>
                        </p:par>
                        <p:par>
                          <p:cTn id="18" fill="hold">
                            <p:stCondLst>
                              <p:cond delay="1500"/>
                            </p:stCondLst>
                            <p:childTnLst>
                              <p:par>
                                <p:cTn id="19" presetID="2" presetClass="entr" presetSubtype="1" fill="hold" grpId="0" nodeType="afterEffect">
                                  <p:stCondLst>
                                    <p:cond delay="0"/>
                                  </p:stCondLst>
                                  <p:childTnLst>
                                    <p:set>
                                      <p:cBhvr>
                                        <p:cTn id="20" dur="1" fill="hold">
                                          <p:stCondLst>
                                            <p:cond delay="0"/>
                                          </p:stCondLst>
                                        </p:cTn>
                                        <p:tgtEl>
                                          <p:spTgt spid="2013187">
                                            <p:txEl>
                                              <p:pRg st="2" end="2"/>
                                            </p:txEl>
                                          </p:spTgt>
                                        </p:tgtEl>
                                        <p:attrNameLst>
                                          <p:attrName>style.visibility</p:attrName>
                                        </p:attrNameLst>
                                      </p:cBhvr>
                                      <p:to>
                                        <p:strVal val="visible"/>
                                      </p:to>
                                    </p:set>
                                    <p:anim calcmode="lin" valueType="num">
                                      <p:cBhvr additive="base">
                                        <p:cTn id="21" dur="500" fill="hold"/>
                                        <p:tgtEl>
                                          <p:spTgt spid="2013187">
                                            <p:txEl>
                                              <p:pRg st="2" end="2"/>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2013187">
                                            <p:txEl>
                                              <p:pRg st="2" end="2"/>
                                            </p:txEl>
                                          </p:spTgt>
                                        </p:tgtEl>
                                        <p:attrNameLst>
                                          <p:attrName>ppt_y</p:attrName>
                                        </p:attrNameLst>
                                      </p:cBhvr>
                                      <p:tavLst>
                                        <p:tav tm="0">
                                          <p:val>
                                            <p:strVal val="0-#ppt_h/2"/>
                                          </p:val>
                                        </p:tav>
                                        <p:tav tm="100000">
                                          <p:val>
                                            <p:strVal val="#ppt_y"/>
                                          </p:val>
                                        </p:tav>
                                      </p:tavLst>
                                    </p:anim>
                                  </p:childTnLst>
                                </p:cTn>
                              </p:par>
                            </p:childTnLst>
                          </p:cTn>
                        </p:par>
                        <p:par>
                          <p:cTn id="23" fill="hold">
                            <p:stCondLst>
                              <p:cond delay="2000"/>
                            </p:stCondLst>
                            <p:childTnLst>
                              <p:par>
                                <p:cTn id="24" presetID="2" presetClass="entr" presetSubtype="1" fill="hold" grpId="0" nodeType="afterEffect">
                                  <p:stCondLst>
                                    <p:cond delay="0"/>
                                  </p:stCondLst>
                                  <p:childTnLst>
                                    <p:set>
                                      <p:cBhvr>
                                        <p:cTn id="25" dur="1" fill="hold">
                                          <p:stCondLst>
                                            <p:cond delay="0"/>
                                          </p:stCondLst>
                                        </p:cTn>
                                        <p:tgtEl>
                                          <p:spTgt spid="2013187">
                                            <p:txEl>
                                              <p:pRg st="3" end="3"/>
                                            </p:txEl>
                                          </p:spTgt>
                                        </p:tgtEl>
                                        <p:attrNameLst>
                                          <p:attrName>style.visibility</p:attrName>
                                        </p:attrNameLst>
                                      </p:cBhvr>
                                      <p:to>
                                        <p:strVal val="visible"/>
                                      </p:to>
                                    </p:set>
                                    <p:anim calcmode="lin" valueType="num">
                                      <p:cBhvr additive="base">
                                        <p:cTn id="26" dur="500" fill="hold"/>
                                        <p:tgtEl>
                                          <p:spTgt spid="2013187">
                                            <p:txEl>
                                              <p:pRg st="3" end="3"/>
                                            </p:txEl>
                                          </p:spTgt>
                                        </p:tgtEl>
                                        <p:attrNameLst>
                                          <p:attrName>ppt_x</p:attrName>
                                        </p:attrNameLst>
                                      </p:cBhvr>
                                      <p:tavLst>
                                        <p:tav tm="0">
                                          <p:val>
                                            <p:strVal val="#ppt_x"/>
                                          </p:val>
                                        </p:tav>
                                        <p:tav tm="100000">
                                          <p:val>
                                            <p:strVal val="#ppt_x"/>
                                          </p:val>
                                        </p:tav>
                                      </p:tavLst>
                                    </p:anim>
                                    <p:anim calcmode="lin" valueType="num">
                                      <p:cBhvr additive="base">
                                        <p:cTn id="27" dur="500" fill="hold"/>
                                        <p:tgtEl>
                                          <p:spTgt spid="2013187">
                                            <p:txEl>
                                              <p:pRg st="3" end="3"/>
                                            </p:txEl>
                                          </p:spTgt>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13186" grpId="0" build="p" autoUpdateAnimBg="0"/>
      <p:bldP spid="2013187" grpId="0" build="p" autoUpdateAnimBg="0" advAuto="0"/>
    </p:bld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003366"/>
        </a:solidFill>
        <a:effectLst/>
      </p:bgPr>
    </p:bg>
    <p:spTree>
      <p:nvGrpSpPr>
        <p:cNvPr id="1" name=""/>
        <p:cNvGrpSpPr/>
        <p:nvPr/>
      </p:nvGrpSpPr>
      <p:grpSpPr>
        <a:xfrm>
          <a:off x="0" y="0"/>
          <a:ext cx="0" cy="0"/>
          <a:chOff x="0" y="0"/>
          <a:chExt cx="0" cy="0"/>
        </a:xfrm>
      </p:grpSpPr>
      <p:sp>
        <p:nvSpPr>
          <p:cNvPr id="5" name="Footer Placeholder 3"/>
          <p:cNvSpPr>
            <a:spLocks noGrp="1"/>
          </p:cNvSpPr>
          <p:nvPr>
            <p:ph type="ftr" sz="quarter" idx="10"/>
          </p:nvPr>
        </p:nvSpPr>
        <p:spPr/>
        <p:txBody>
          <a:bodyPr/>
          <a:lstStyle/>
          <a:p>
            <a:r>
              <a:rPr lang="en-US"/>
              <a:t>©2009 ISACA/ITGI. All rights reserved.</a:t>
            </a:r>
          </a:p>
        </p:txBody>
      </p:sp>
      <p:sp>
        <p:nvSpPr>
          <p:cNvPr id="550914" name="Rectangle 2"/>
          <p:cNvSpPr>
            <a:spLocks noGrp="1" noChangeArrowheads="1"/>
          </p:cNvSpPr>
          <p:nvPr>
            <p:ph type="title"/>
          </p:nvPr>
        </p:nvSpPr>
        <p:spPr>
          <a:xfrm>
            <a:off x="152400" y="609600"/>
            <a:ext cx="4267200" cy="1143000"/>
          </a:xfrm>
        </p:spPr>
        <p:txBody>
          <a:bodyPr/>
          <a:lstStyle/>
          <a:p>
            <a:r>
              <a:rPr lang="en-US" sz="2900" b="1">
                <a:solidFill>
                  <a:srgbClr val="FFFF00"/>
                </a:solidFill>
                <a:latin typeface="Arial" charset="0"/>
              </a:rPr>
              <a:t>To Manage and Control IT, the Organization needs to:</a:t>
            </a:r>
          </a:p>
        </p:txBody>
      </p:sp>
      <p:sp>
        <p:nvSpPr>
          <p:cNvPr id="550915" name="Rectangle 3"/>
          <p:cNvSpPr>
            <a:spLocks noGrp="1" noChangeArrowheads="1"/>
          </p:cNvSpPr>
          <p:nvPr>
            <p:ph type="body" idx="1"/>
          </p:nvPr>
        </p:nvSpPr>
        <p:spPr>
          <a:xfrm>
            <a:off x="762000" y="2209800"/>
            <a:ext cx="8193088" cy="4114800"/>
          </a:xfrm>
        </p:spPr>
        <p:txBody>
          <a:bodyPr/>
          <a:lstStyle/>
          <a:p>
            <a:pPr>
              <a:buClr>
                <a:srgbClr val="FF0000"/>
              </a:buClr>
            </a:pPr>
            <a:r>
              <a:rPr lang="en-US" b="1">
                <a:solidFill>
                  <a:srgbClr val="FFFFFF"/>
                </a:solidFill>
                <a:latin typeface="Arial" charset="0"/>
              </a:rPr>
              <a:t>Employ the fundamentals of IT governance</a:t>
            </a:r>
          </a:p>
          <a:p>
            <a:pPr>
              <a:buClr>
                <a:srgbClr val="FF0000"/>
              </a:buClr>
            </a:pPr>
            <a:r>
              <a:rPr lang="en-US" b="1">
                <a:solidFill>
                  <a:srgbClr val="FFFFFF"/>
                </a:solidFill>
                <a:latin typeface="Arial" charset="0"/>
              </a:rPr>
              <a:t>Have a clear understanding of the strategic value of technology</a:t>
            </a:r>
          </a:p>
          <a:p>
            <a:pPr>
              <a:buClr>
                <a:srgbClr val="FF0000"/>
              </a:buClr>
            </a:pPr>
            <a:r>
              <a:rPr lang="en-US" b="1">
                <a:solidFill>
                  <a:srgbClr val="FFFFFF"/>
                </a:solidFill>
                <a:latin typeface="Arial" charset="0"/>
              </a:rPr>
              <a:t>Have appropriate frameworks of control</a:t>
            </a:r>
          </a:p>
          <a:p>
            <a:pPr>
              <a:buClr>
                <a:srgbClr val="FF0000"/>
              </a:buClr>
            </a:pPr>
            <a:r>
              <a:rPr lang="en-US" b="1">
                <a:solidFill>
                  <a:srgbClr val="FFFFFF"/>
                </a:solidFill>
                <a:latin typeface="Arial" charset="0"/>
              </a:rPr>
              <a:t>Build and exercise mechanisms to provide adequate assurance that IT governance objectives are addressed</a:t>
            </a:r>
            <a:r>
              <a:rPr lang="en-US" b="1">
                <a:latin typeface="Arial" charset="0"/>
              </a:rPr>
              <a:t> </a:t>
            </a:r>
          </a:p>
        </p:txBody>
      </p:sp>
      <p:sp>
        <p:nvSpPr>
          <p:cNvPr id="550916" name="Rectangle 4"/>
          <p:cNvSpPr>
            <a:spLocks noChangeArrowheads="1"/>
          </p:cNvSpPr>
          <p:nvPr/>
        </p:nvSpPr>
        <p:spPr bwMode="auto">
          <a:xfrm>
            <a:off x="8610600" y="6248400"/>
            <a:ext cx="76200" cy="381000"/>
          </a:xfrm>
          <a:prstGeom prst="rect">
            <a:avLst/>
          </a:prstGeom>
          <a:solidFill>
            <a:srgbClr val="003366"/>
          </a:solidFill>
          <a:ln w="9525">
            <a:solidFill>
              <a:srgbClr val="003366"/>
            </a:solidFill>
            <a:miter lim="800000"/>
            <a:headEnd/>
            <a:tailEnd/>
          </a:ln>
          <a:effectLst/>
        </p:spPr>
        <p:txBody>
          <a:bodyPr wrap="none" anchor="ctr"/>
          <a:lstStyle/>
          <a:p>
            <a:pPr algn="ctr"/>
            <a:endParaRPr lang="en-US" sz="2000">
              <a:solidFill>
                <a:srgbClr val="FF3399"/>
              </a:solidFill>
              <a:latin typeface="Arial" charset="0"/>
            </a:endParaRPr>
          </a:p>
        </p:txBody>
      </p:sp>
    </p:spTree>
  </p:cSld>
  <p:clrMapOvr>
    <a:overrideClrMapping bg1="lt1" tx1="dk1" bg2="lt2" tx2="dk2" accent1="accent1" accent2="accent2" accent3="accent3" accent4="accent4" accent5="accent5" accent6="accent6" hlink="hlink" folHlink="folHlink"/>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Footer Placeholder 2"/>
          <p:cNvSpPr>
            <a:spLocks noGrp="1"/>
          </p:cNvSpPr>
          <p:nvPr>
            <p:ph type="ftr" sz="quarter" idx="10"/>
          </p:nvPr>
        </p:nvSpPr>
        <p:spPr/>
        <p:txBody>
          <a:bodyPr/>
          <a:lstStyle/>
          <a:p>
            <a:r>
              <a:rPr lang="en-US"/>
              <a:t>©2009 ISACA/ITGI. All rights reserved.</a:t>
            </a:r>
          </a:p>
        </p:txBody>
      </p:sp>
      <p:sp>
        <p:nvSpPr>
          <p:cNvPr id="423938" name="Rectangle 2"/>
          <p:cNvSpPr>
            <a:spLocks noChangeArrowheads="1"/>
          </p:cNvSpPr>
          <p:nvPr/>
        </p:nvSpPr>
        <p:spPr bwMode="auto">
          <a:xfrm>
            <a:off x="2133600" y="1447800"/>
            <a:ext cx="4648200" cy="4267200"/>
          </a:xfrm>
          <a:prstGeom prst="rect">
            <a:avLst/>
          </a:prstGeom>
          <a:solidFill>
            <a:schemeClr val="accent1">
              <a:alpha val="41000"/>
            </a:schemeClr>
          </a:solidFill>
          <a:ln w="19050">
            <a:solidFill>
              <a:schemeClr val="tx1"/>
            </a:solidFill>
            <a:miter lim="800000"/>
            <a:headEnd/>
            <a:tailEnd/>
          </a:ln>
          <a:effectLst/>
        </p:spPr>
        <p:txBody>
          <a:bodyPr wrap="none" anchor="ctr"/>
          <a:lstStyle/>
          <a:p>
            <a:pPr algn="ctr" eaLnBrk="0" hangingPunct="0"/>
            <a:endParaRPr lang="en-US" b="1">
              <a:latin typeface="Trebuchet MS" pitchFamily="34" charset="0"/>
            </a:endParaRPr>
          </a:p>
        </p:txBody>
      </p:sp>
      <p:grpSp>
        <p:nvGrpSpPr>
          <p:cNvPr id="423939" name="Group 3"/>
          <p:cNvGrpSpPr>
            <a:grpSpLocks/>
          </p:cNvGrpSpPr>
          <p:nvPr/>
        </p:nvGrpSpPr>
        <p:grpSpPr bwMode="auto">
          <a:xfrm>
            <a:off x="1003300" y="1524000"/>
            <a:ext cx="7378700" cy="4117975"/>
            <a:chOff x="632" y="1126"/>
            <a:chExt cx="4648" cy="2594"/>
          </a:xfrm>
        </p:grpSpPr>
        <p:sp>
          <p:nvSpPr>
            <p:cNvPr id="423940" name="AutoShape 4"/>
            <p:cNvSpPr>
              <a:spLocks noChangeAspect="1" noChangeArrowheads="1"/>
            </p:cNvSpPr>
            <p:nvPr/>
          </p:nvSpPr>
          <p:spPr bwMode="auto">
            <a:xfrm>
              <a:off x="632" y="1868"/>
              <a:ext cx="1469" cy="857"/>
            </a:xfrm>
            <a:prstGeom prst="rightArrowCallout">
              <a:avLst>
                <a:gd name="adj1" fmla="val 25000"/>
                <a:gd name="adj2" fmla="val 25000"/>
                <a:gd name="adj3" fmla="val 28569"/>
                <a:gd name="adj4" fmla="val 66667"/>
              </a:avLst>
            </a:prstGeom>
            <a:solidFill>
              <a:schemeClr val="accent2"/>
            </a:solidFill>
            <a:ln w="9525">
              <a:solidFill>
                <a:schemeClr val="tx1"/>
              </a:solidFill>
              <a:miter lim="800000"/>
              <a:headEnd/>
              <a:tailEnd/>
            </a:ln>
            <a:effectLst/>
          </p:spPr>
          <p:txBody>
            <a:bodyPr wrap="none" anchor="ctr"/>
            <a:lstStyle/>
            <a:p>
              <a:pPr algn="ctr" eaLnBrk="0" hangingPunct="0"/>
              <a:r>
                <a:rPr lang="en-GB" sz="2000" b="1">
                  <a:solidFill>
                    <a:schemeClr val="bg1"/>
                  </a:solidFill>
                  <a:latin typeface="Trebuchet MS" pitchFamily="34" charset="0"/>
                </a:rPr>
                <a:t>Goals</a:t>
              </a:r>
            </a:p>
          </p:txBody>
        </p:sp>
        <p:sp>
          <p:nvSpPr>
            <p:cNvPr id="423941" name="AutoShape 5"/>
            <p:cNvSpPr>
              <a:spLocks noChangeAspect="1" noChangeArrowheads="1"/>
            </p:cNvSpPr>
            <p:nvPr/>
          </p:nvSpPr>
          <p:spPr bwMode="auto">
            <a:xfrm flipH="1">
              <a:off x="3435" y="1868"/>
              <a:ext cx="1469" cy="857"/>
            </a:xfrm>
            <a:prstGeom prst="rightArrowCallout">
              <a:avLst>
                <a:gd name="adj1" fmla="val 25000"/>
                <a:gd name="adj2" fmla="val 25000"/>
                <a:gd name="adj3" fmla="val 28569"/>
                <a:gd name="adj4" fmla="val 66667"/>
              </a:avLst>
            </a:prstGeom>
            <a:solidFill>
              <a:schemeClr val="accent2"/>
            </a:solidFill>
            <a:ln w="9525">
              <a:solidFill>
                <a:schemeClr val="tx1"/>
              </a:solidFill>
              <a:miter lim="800000"/>
              <a:headEnd/>
              <a:tailEnd/>
            </a:ln>
            <a:effectLst/>
          </p:spPr>
          <p:txBody>
            <a:bodyPr wrap="none" anchor="ctr"/>
            <a:lstStyle/>
            <a:p>
              <a:pPr algn="ctr" eaLnBrk="0" hangingPunct="0"/>
              <a:r>
                <a:rPr lang="en-GB" sz="1800" b="1">
                  <a:solidFill>
                    <a:schemeClr val="bg1"/>
                  </a:solidFill>
                  <a:latin typeface="Trebuchet MS" pitchFamily="34" charset="0"/>
                </a:rPr>
                <a:t>Responsibilities</a:t>
              </a:r>
            </a:p>
          </p:txBody>
        </p:sp>
        <p:sp>
          <p:nvSpPr>
            <p:cNvPr id="423942" name="Rectangle 6"/>
            <p:cNvSpPr>
              <a:spLocks noChangeAspect="1" noChangeArrowheads="1"/>
            </p:cNvSpPr>
            <p:nvPr/>
          </p:nvSpPr>
          <p:spPr bwMode="auto">
            <a:xfrm>
              <a:off x="2312" y="1868"/>
              <a:ext cx="938" cy="857"/>
            </a:xfrm>
            <a:prstGeom prst="rect">
              <a:avLst/>
            </a:prstGeom>
            <a:solidFill>
              <a:schemeClr val="accent2"/>
            </a:solidFill>
            <a:ln w="9525">
              <a:solidFill>
                <a:schemeClr val="tx1"/>
              </a:solidFill>
              <a:miter lim="800000"/>
              <a:headEnd/>
              <a:tailEnd/>
            </a:ln>
            <a:effectLst/>
          </p:spPr>
          <p:txBody>
            <a:bodyPr wrap="none" anchor="ctr"/>
            <a:lstStyle/>
            <a:p>
              <a:pPr algn="ctr" eaLnBrk="0" hangingPunct="0"/>
              <a:r>
                <a:rPr lang="en-GB" sz="2000" b="1">
                  <a:solidFill>
                    <a:schemeClr val="bg1"/>
                  </a:solidFill>
                  <a:latin typeface="Trebuchet MS" pitchFamily="34" charset="0"/>
                </a:rPr>
                <a:t>Control</a:t>
              </a:r>
            </a:p>
            <a:p>
              <a:pPr algn="ctr" eaLnBrk="0" hangingPunct="0"/>
              <a:r>
                <a:rPr lang="en-GB" sz="2000" b="1">
                  <a:solidFill>
                    <a:schemeClr val="bg1"/>
                  </a:solidFill>
                  <a:latin typeface="Trebuchet MS" pitchFamily="34" charset="0"/>
                </a:rPr>
                <a:t>Objectives</a:t>
              </a:r>
            </a:p>
          </p:txBody>
        </p:sp>
        <p:sp>
          <p:nvSpPr>
            <p:cNvPr id="423943" name="Text Box 7"/>
            <p:cNvSpPr txBox="1">
              <a:spLocks noChangeArrowheads="1"/>
            </p:cNvSpPr>
            <p:nvPr/>
          </p:nvSpPr>
          <p:spPr bwMode="auto">
            <a:xfrm>
              <a:off x="1496" y="1244"/>
              <a:ext cx="1008" cy="192"/>
            </a:xfrm>
            <a:prstGeom prst="rect">
              <a:avLst/>
            </a:prstGeom>
            <a:noFill/>
            <a:ln w="9525">
              <a:noFill/>
              <a:miter lim="800000"/>
              <a:headEnd/>
              <a:tailEnd/>
            </a:ln>
            <a:effectLst/>
          </p:spPr>
          <p:txBody>
            <a:bodyPr>
              <a:spAutoFit/>
            </a:bodyPr>
            <a:lstStyle/>
            <a:p>
              <a:pPr algn="ctr" eaLnBrk="0" hangingPunct="0"/>
              <a:r>
                <a:rPr lang="en-GB" sz="1400" b="1">
                  <a:latin typeface="Trebuchet MS" pitchFamily="34" charset="0"/>
                </a:rPr>
                <a:t>Requirements</a:t>
              </a:r>
            </a:p>
          </p:txBody>
        </p:sp>
        <p:sp>
          <p:nvSpPr>
            <p:cNvPr id="423944" name="Rectangle 8"/>
            <p:cNvSpPr>
              <a:spLocks noChangeArrowheads="1"/>
            </p:cNvSpPr>
            <p:nvPr/>
          </p:nvSpPr>
          <p:spPr bwMode="auto">
            <a:xfrm>
              <a:off x="720" y="2760"/>
              <a:ext cx="684" cy="231"/>
            </a:xfrm>
            <a:prstGeom prst="rect">
              <a:avLst/>
            </a:prstGeom>
            <a:noFill/>
            <a:ln w="9525">
              <a:noFill/>
              <a:miter lim="800000"/>
              <a:headEnd/>
              <a:tailEnd/>
            </a:ln>
            <a:effectLst/>
          </p:spPr>
          <p:txBody>
            <a:bodyPr wrap="none">
              <a:spAutoFit/>
            </a:bodyPr>
            <a:lstStyle/>
            <a:p>
              <a:pPr eaLnBrk="0" hangingPunct="0"/>
              <a:r>
                <a:rPr lang="en-GB" sz="1800" b="1">
                  <a:effectLst>
                    <a:outerShdw blurRad="38100" dist="38100" dir="2700000" algn="tl">
                      <a:srgbClr val="C0C0C0"/>
                    </a:outerShdw>
                  </a:effectLst>
                  <a:latin typeface="Trebuchet MS" pitchFamily="34" charset="0"/>
                </a:rPr>
                <a:t>Business</a:t>
              </a:r>
            </a:p>
          </p:txBody>
        </p:sp>
        <p:sp>
          <p:nvSpPr>
            <p:cNvPr id="423945" name="Rectangle 9"/>
            <p:cNvSpPr>
              <a:spLocks noChangeArrowheads="1"/>
            </p:cNvSpPr>
            <p:nvPr/>
          </p:nvSpPr>
          <p:spPr bwMode="auto">
            <a:xfrm>
              <a:off x="2650" y="2760"/>
              <a:ext cx="244" cy="231"/>
            </a:xfrm>
            <a:prstGeom prst="rect">
              <a:avLst/>
            </a:prstGeom>
            <a:noFill/>
            <a:ln w="9525">
              <a:noFill/>
              <a:miter lim="800000"/>
              <a:headEnd/>
              <a:tailEnd/>
            </a:ln>
            <a:effectLst/>
          </p:spPr>
          <p:txBody>
            <a:bodyPr wrap="none">
              <a:spAutoFit/>
            </a:bodyPr>
            <a:lstStyle/>
            <a:p>
              <a:pPr eaLnBrk="0" hangingPunct="0"/>
              <a:r>
                <a:rPr lang="en-GB" sz="1800" b="1">
                  <a:effectLst>
                    <a:outerShdw blurRad="38100" dist="38100" dir="2700000" algn="tl">
                      <a:srgbClr val="C0C0C0"/>
                    </a:outerShdw>
                  </a:effectLst>
                  <a:latin typeface="Trebuchet MS" pitchFamily="34" charset="0"/>
                </a:rPr>
                <a:t>IT</a:t>
              </a:r>
            </a:p>
          </p:txBody>
        </p:sp>
        <p:sp>
          <p:nvSpPr>
            <p:cNvPr id="423946" name="Rectangle 10"/>
            <p:cNvSpPr>
              <a:spLocks noChangeArrowheads="1"/>
            </p:cNvSpPr>
            <p:nvPr/>
          </p:nvSpPr>
          <p:spPr bwMode="auto">
            <a:xfrm>
              <a:off x="4032" y="2748"/>
              <a:ext cx="1248" cy="231"/>
            </a:xfrm>
            <a:prstGeom prst="rect">
              <a:avLst/>
            </a:prstGeom>
            <a:noFill/>
            <a:ln w="9525">
              <a:noFill/>
              <a:miter lim="800000"/>
              <a:headEnd/>
              <a:tailEnd/>
            </a:ln>
            <a:effectLst/>
          </p:spPr>
          <p:txBody>
            <a:bodyPr>
              <a:spAutoFit/>
            </a:bodyPr>
            <a:lstStyle/>
            <a:p>
              <a:pPr eaLnBrk="0" hangingPunct="0">
                <a:spcBef>
                  <a:spcPct val="50000"/>
                </a:spcBef>
              </a:pPr>
              <a:r>
                <a:rPr lang="en-GB" sz="1800" b="1">
                  <a:effectLst>
                    <a:outerShdw blurRad="38100" dist="38100" dir="2700000" algn="tl">
                      <a:srgbClr val="C0C0C0"/>
                    </a:outerShdw>
                  </a:effectLst>
                  <a:latin typeface="Trebuchet MS" pitchFamily="34" charset="0"/>
                </a:rPr>
                <a:t>Governance</a:t>
              </a:r>
            </a:p>
          </p:txBody>
        </p:sp>
        <p:sp>
          <p:nvSpPr>
            <p:cNvPr id="423947" name="Text Box 11"/>
            <p:cNvSpPr txBox="1">
              <a:spLocks noChangeArrowheads="1"/>
            </p:cNvSpPr>
            <p:nvPr/>
          </p:nvSpPr>
          <p:spPr bwMode="auto">
            <a:xfrm>
              <a:off x="1326" y="3150"/>
              <a:ext cx="1314" cy="460"/>
            </a:xfrm>
            <a:prstGeom prst="rect">
              <a:avLst/>
            </a:prstGeom>
            <a:noFill/>
            <a:ln w="9525">
              <a:noFill/>
              <a:miter lim="800000"/>
              <a:headEnd/>
              <a:tailEnd/>
            </a:ln>
            <a:effectLst/>
          </p:spPr>
          <p:txBody>
            <a:bodyPr>
              <a:spAutoFit/>
            </a:bodyPr>
            <a:lstStyle/>
            <a:p>
              <a:pPr algn="ctr" eaLnBrk="0" hangingPunct="0"/>
              <a:r>
                <a:rPr lang="en-GB" sz="1400" b="1">
                  <a:latin typeface="Trebuchet MS" pitchFamily="34" charset="0"/>
                </a:rPr>
                <a:t>Information the business needs to achieve its objectives </a:t>
              </a:r>
            </a:p>
          </p:txBody>
        </p:sp>
        <p:grpSp>
          <p:nvGrpSpPr>
            <p:cNvPr id="423948" name="Group 12"/>
            <p:cNvGrpSpPr>
              <a:grpSpLocks noChangeAspect="1"/>
            </p:cNvGrpSpPr>
            <p:nvPr/>
          </p:nvGrpSpPr>
          <p:grpSpPr bwMode="auto">
            <a:xfrm rot="5400000" flipV="1">
              <a:off x="1809" y="1170"/>
              <a:ext cx="349" cy="979"/>
              <a:chOff x="1968" y="536"/>
              <a:chExt cx="1005" cy="1920"/>
            </a:xfrm>
          </p:grpSpPr>
          <p:sp>
            <p:nvSpPr>
              <p:cNvPr id="423949" name="Freeform 13"/>
              <p:cNvSpPr>
                <a:spLocks noChangeAspect="1"/>
              </p:cNvSpPr>
              <p:nvPr/>
            </p:nvSpPr>
            <p:spPr bwMode="auto">
              <a:xfrm>
                <a:off x="2019" y="536"/>
                <a:ext cx="954" cy="1511"/>
              </a:xfrm>
              <a:custGeom>
                <a:avLst/>
                <a:gdLst/>
                <a:ahLst/>
                <a:cxnLst>
                  <a:cxn ang="0">
                    <a:pos x="1355" y="2044"/>
                  </a:cxn>
                  <a:cxn ang="0">
                    <a:pos x="1271" y="2410"/>
                  </a:cxn>
                  <a:cxn ang="0">
                    <a:pos x="1087" y="2384"/>
                  </a:cxn>
                  <a:cxn ang="0">
                    <a:pos x="978" y="2367"/>
                  </a:cxn>
                  <a:cxn ang="0">
                    <a:pos x="864" y="2344"/>
                  </a:cxn>
                  <a:cxn ang="0">
                    <a:pos x="750" y="2319"/>
                  </a:cxn>
                  <a:cxn ang="0">
                    <a:pos x="644" y="2293"/>
                  </a:cxn>
                  <a:cxn ang="0">
                    <a:pos x="549" y="2260"/>
                  </a:cxn>
                  <a:cxn ang="0">
                    <a:pos x="496" y="2239"/>
                  </a:cxn>
                  <a:cxn ang="0">
                    <a:pos x="461" y="2220"/>
                  </a:cxn>
                  <a:cxn ang="0">
                    <a:pos x="429" y="2199"/>
                  </a:cxn>
                  <a:cxn ang="0">
                    <a:pos x="363" y="2125"/>
                  </a:cxn>
                  <a:cxn ang="0">
                    <a:pos x="327" y="2059"/>
                  </a:cxn>
                  <a:cxn ang="0">
                    <a:pos x="275" y="1886"/>
                  </a:cxn>
                  <a:cxn ang="0">
                    <a:pos x="258" y="1641"/>
                  </a:cxn>
                  <a:cxn ang="0">
                    <a:pos x="1115" y="0"/>
                  </a:cxn>
                  <a:cxn ang="0">
                    <a:pos x="1053" y="21"/>
                  </a:cxn>
                  <a:cxn ang="0">
                    <a:pos x="986" y="46"/>
                  </a:cxn>
                  <a:cxn ang="0">
                    <a:pos x="944" y="63"/>
                  </a:cxn>
                  <a:cxn ang="0">
                    <a:pos x="899" y="84"/>
                  </a:cxn>
                  <a:cxn ang="0">
                    <a:pos x="851" y="105"/>
                  </a:cxn>
                  <a:cxn ang="0">
                    <a:pos x="800" y="131"/>
                  </a:cxn>
                  <a:cxn ang="0">
                    <a:pos x="747" y="160"/>
                  </a:cxn>
                  <a:cxn ang="0">
                    <a:pos x="701" y="185"/>
                  </a:cxn>
                  <a:cxn ang="0">
                    <a:pos x="674" y="202"/>
                  </a:cxn>
                  <a:cxn ang="0">
                    <a:pos x="648" y="219"/>
                  </a:cxn>
                  <a:cxn ang="0">
                    <a:pos x="619" y="236"/>
                  </a:cxn>
                  <a:cxn ang="0">
                    <a:pos x="593" y="255"/>
                  </a:cxn>
                  <a:cxn ang="0">
                    <a:pos x="566" y="274"/>
                  </a:cxn>
                  <a:cxn ang="0">
                    <a:pos x="511" y="314"/>
                  </a:cxn>
                  <a:cxn ang="0">
                    <a:pos x="410" y="405"/>
                  </a:cxn>
                  <a:cxn ang="0">
                    <a:pos x="363" y="456"/>
                  </a:cxn>
                  <a:cxn ang="0">
                    <a:pos x="319" y="510"/>
                  </a:cxn>
                  <a:cxn ang="0">
                    <a:pos x="279" y="565"/>
                  </a:cxn>
                  <a:cxn ang="0">
                    <a:pos x="245" y="626"/>
                  </a:cxn>
                  <a:cxn ang="0">
                    <a:pos x="214" y="688"/>
                  </a:cxn>
                  <a:cxn ang="0">
                    <a:pos x="169" y="799"/>
                  </a:cxn>
                  <a:cxn ang="0">
                    <a:pos x="123" y="935"/>
                  </a:cxn>
                  <a:cxn ang="0">
                    <a:pos x="87" y="1076"/>
                  </a:cxn>
                  <a:cxn ang="0">
                    <a:pos x="51" y="1260"/>
                  </a:cxn>
                  <a:cxn ang="0">
                    <a:pos x="5" y="1627"/>
                  </a:cxn>
                  <a:cxn ang="0">
                    <a:pos x="699" y="2549"/>
                  </a:cxn>
                </a:cxnLst>
                <a:rect l="0" t="0" r="r" b="b"/>
                <a:pathLst>
                  <a:path w="1908" h="3023">
                    <a:moveTo>
                      <a:pt x="1870" y="3023"/>
                    </a:moveTo>
                    <a:lnTo>
                      <a:pt x="1908" y="2895"/>
                    </a:lnTo>
                    <a:lnTo>
                      <a:pt x="1355" y="2044"/>
                    </a:lnTo>
                    <a:lnTo>
                      <a:pt x="1379" y="2422"/>
                    </a:lnTo>
                    <a:lnTo>
                      <a:pt x="1349" y="2420"/>
                    </a:lnTo>
                    <a:lnTo>
                      <a:pt x="1271" y="2410"/>
                    </a:lnTo>
                    <a:lnTo>
                      <a:pt x="1216" y="2403"/>
                    </a:lnTo>
                    <a:lnTo>
                      <a:pt x="1155" y="2393"/>
                    </a:lnTo>
                    <a:lnTo>
                      <a:pt x="1087" y="2384"/>
                    </a:lnTo>
                    <a:lnTo>
                      <a:pt x="1053" y="2378"/>
                    </a:lnTo>
                    <a:lnTo>
                      <a:pt x="1015" y="2372"/>
                    </a:lnTo>
                    <a:lnTo>
                      <a:pt x="978" y="2367"/>
                    </a:lnTo>
                    <a:lnTo>
                      <a:pt x="940" y="2359"/>
                    </a:lnTo>
                    <a:lnTo>
                      <a:pt x="902" y="2352"/>
                    </a:lnTo>
                    <a:lnTo>
                      <a:pt x="864" y="2344"/>
                    </a:lnTo>
                    <a:lnTo>
                      <a:pt x="826" y="2336"/>
                    </a:lnTo>
                    <a:lnTo>
                      <a:pt x="788" y="2329"/>
                    </a:lnTo>
                    <a:lnTo>
                      <a:pt x="750" y="2319"/>
                    </a:lnTo>
                    <a:lnTo>
                      <a:pt x="714" y="2312"/>
                    </a:lnTo>
                    <a:lnTo>
                      <a:pt x="678" y="2302"/>
                    </a:lnTo>
                    <a:lnTo>
                      <a:pt x="644" y="2293"/>
                    </a:lnTo>
                    <a:lnTo>
                      <a:pt x="612" y="2283"/>
                    </a:lnTo>
                    <a:lnTo>
                      <a:pt x="579" y="2272"/>
                    </a:lnTo>
                    <a:lnTo>
                      <a:pt x="549" y="2260"/>
                    </a:lnTo>
                    <a:lnTo>
                      <a:pt x="520" y="2251"/>
                    </a:lnTo>
                    <a:lnTo>
                      <a:pt x="509" y="2245"/>
                    </a:lnTo>
                    <a:lnTo>
                      <a:pt x="496" y="2239"/>
                    </a:lnTo>
                    <a:lnTo>
                      <a:pt x="482" y="2234"/>
                    </a:lnTo>
                    <a:lnTo>
                      <a:pt x="471" y="2228"/>
                    </a:lnTo>
                    <a:lnTo>
                      <a:pt x="461" y="2220"/>
                    </a:lnTo>
                    <a:lnTo>
                      <a:pt x="450" y="2215"/>
                    </a:lnTo>
                    <a:lnTo>
                      <a:pt x="441" y="2207"/>
                    </a:lnTo>
                    <a:lnTo>
                      <a:pt x="429" y="2199"/>
                    </a:lnTo>
                    <a:lnTo>
                      <a:pt x="393" y="2165"/>
                    </a:lnTo>
                    <a:lnTo>
                      <a:pt x="378" y="2146"/>
                    </a:lnTo>
                    <a:lnTo>
                      <a:pt x="363" y="2125"/>
                    </a:lnTo>
                    <a:lnTo>
                      <a:pt x="349" y="2104"/>
                    </a:lnTo>
                    <a:lnTo>
                      <a:pt x="338" y="2082"/>
                    </a:lnTo>
                    <a:lnTo>
                      <a:pt x="327" y="2059"/>
                    </a:lnTo>
                    <a:lnTo>
                      <a:pt x="317" y="2036"/>
                    </a:lnTo>
                    <a:lnTo>
                      <a:pt x="298" y="1987"/>
                    </a:lnTo>
                    <a:lnTo>
                      <a:pt x="275" y="1886"/>
                    </a:lnTo>
                    <a:lnTo>
                      <a:pt x="258" y="1715"/>
                    </a:lnTo>
                    <a:lnTo>
                      <a:pt x="256" y="1660"/>
                    </a:lnTo>
                    <a:lnTo>
                      <a:pt x="258" y="1641"/>
                    </a:lnTo>
                    <a:lnTo>
                      <a:pt x="555" y="569"/>
                    </a:lnTo>
                    <a:lnTo>
                      <a:pt x="1355" y="38"/>
                    </a:lnTo>
                    <a:lnTo>
                      <a:pt x="1115" y="0"/>
                    </a:lnTo>
                    <a:lnTo>
                      <a:pt x="1087" y="10"/>
                    </a:lnTo>
                    <a:lnTo>
                      <a:pt x="1072" y="14"/>
                    </a:lnTo>
                    <a:lnTo>
                      <a:pt x="1053" y="21"/>
                    </a:lnTo>
                    <a:lnTo>
                      <a:pt x="1034" y="29"/>
                    </a:lnTo>
                    <a:lnTo>
                      <a:pt x="1011" y="36"/>
                    </a:lnTo>
                    <a:lnTo>
                      <a:pt x="986" y="46"/>
                    </a:lnTo>
                    <a:lnTo>
                      <a:pt x="973" y="52"/>
                    </a:lnTo>
                    <a:lnTo>
                      <a:pt x="958" y="57"/>
                    </a:lnTo>
                    <a:lnTo>
                      <a:pt x="944" y="63"/>
                    </a:lnTo>
                    <a:lnTo>
                      <a:pt x="929" y="71"/>
                    </a:lnTo>
                    <a:lnTo>
                      <a:pt x="914" y="76"/>
                    </a:lnTo>
                    <a:lnTo>
                      <a:pt x="899" y="84"/>
                    </a:lnTo>
                    <a:lnTo>
                      <a:pt x="883" y="90"/>
                    </a:lnTo>
                    <a:lnTo>
                      <a:pt x="868" y="97"/>
                    </a:lnTo>
                    <a:lnTo>
                      <a:pt x="851" y="105"/>
                    </a:lnTo>
                    <a:lnTo>
                      <a:pt x="834" y="114"/>
                    </a:lnTo>
                    <a:lnTo>
                      <a:pt x="817" y="122"/>
                    </a:lnTo>
                    <a:lnTo>
                      <a:pt x="800" y="131"/>
                    </a:lnTo>
                    <a:lnTo>
                      <a:pt x="783" y="139"/>
                    </a:lnTo>
                    <a:lnTo>
                      <a:pt x="766" y="148"/>
                    </a:lnTo>
                    <a:lnTo>
                      <a:pt x="747" y="160"/>
                    </a:lnTo>
                    <a:lnTo>
                      <a:pt x="729" y="169"/>
                    </a:lnTo>
                    <a:lnTo>
                      <a:pt x="710" y="179"/>
                    </a:lnTo>
                    <a:lnTo>
                      <a:pt x="701" y="185"/>
                    </a:lnTo>
                    <a:lnTo>
                      <a:pt x="693" y="190"/>
                    </a:lnTo>
                    <a:lnTo>
                      <a:pt x="684" y="196"/>
                    </a:lnTo>
                    <a:lnTo>
                      <a:pt x="674" y="202"/>
                    </a:lnTo>
                    <a:lnTo>
                      <a:pt x="665" y="207"/>
                    </a:lnTo>
                    <a:lnTo>
                      <a:pt x="655" y="213"/>
                    </a:lnTo>
                    <a:lnTo>
                      <a:pt x="648" y="219"/>
                    </a:lnTo>
                    <a:lnTo>
                      <a:pt x="638" y="225"/>
                    </a:lnTo>
                    <a:lnTo>
                      <a:pt x="629" y="230"/>
                    </a:lnTo>
                    <a:lnTo>
                      <a:pt x="619" y="236"/>
                    </a:lnTo>
                    <a:lnTo>
                      <a:pt x="612" y="242"/>
                    </a:lnTo>
                    <a:lnTo>
                      <a:pt x="602" y="249"/>
                    </a:lnTo>
                    <a:lnTo>
                      <a:pt x="593" y="255"/>
                    </a:lnTo>
                    <a:lnTo>
                      <a:pt x="583" y="261"/>
                    </a:lnTo>
                    <a:lnTo>
                      <a:pt x="574" y="266"/>
                    </a:lnTo>
                    <a:lnTo>
                      <a:pt x="566" y="274"/>
                    </a:lnTo>
                    <a:lnTo>
                      <a:pt x="556" y="280"/>
                    </a:lnTo>
                    <a:lnTo>
                      <a:pt x="547" y="287"/>
                    </a:lnTo>
                    <a:lnTo>
                      <a:pt x="511" y="314"/>
                    </a:lnTo>
                    <a:lnTo>
                      <a:pt x="477" y="344"/>
                    </a:lnTo>
                    <a:lnTo>
                      <a:pt x="442" y="375"/>
                    </a:lnTo>
                    <a:lnTo>
                      <a:pt x="410" y="405"/>
                    </a:lnTo>
                    <a:lnTo>
                      <a:pt x="393" y="422"/>
                    </a:lnTo>
                    <a:lnTo>
                      <a:pt x="378" y="439"/>
                    </a:lnTo>
                    <a:lnTo>
                      <a:pt x="363" y="456"/>
                    </a:lnTo>
                    <a:lnTo>
                      <a:pt x="347" y="474"/>
                    </a:lnTo>
                    <a:lnTo>
                      <a:pt x="332" y="491"/>
                    </a:lnTo>
                    <a:lnTo>
                      <a:pt x="319" y="510"/>
                    </a:lnTo>
                    <a:lnTo>
                      <a:pt x="306" y="527"/>
                    </a:lnTo>
                    <a:lnTo>
                      <a:pt x="292" y="546"/>
                    </a:lnTo>
                    <a:lnTo>
                      <a:pt x="279" y="565"/>
                    </a:lnTo>
                    <a:lnTo>
                      <a:pt x="268" y="586"/>
                    </a:lnTo>
                    <a:lnTo>
                      <a:pt x="256" y="605"/>
                    </a:lnTo>
                    <a:lnTo>
                      <a:pt x="245" y="626"/>
                    </a:lnTo>
                    <a:lnTo>
                      <a:pt x="235" y="646"/>
                    </a:lnTo>
                    <a:lnTo>
                      <a:pt x="224" y="665"/>
                    </a:lnTo>
                    <a:lnTo>
                      <a:pt x="214" y="688"/>
                    </a:lnTo>
                    <a:lnTo>
                      <a:pt x="205" y="709"/>
                    </a:lnTo>
                    <a:lnTo>
                      <a:pt x="186" y="753"/>
                    </a:lnTo>
                    <a:lnTo>
                      <a:pt x="169" y="799"/>
                    </a:lnTo>
                    <a:lnTo>
                      <a:pt x="154" y="844"/>
                    </a:lnTo>
                    <a:lnTo>
                      <a:pt x="138" y="890"/>
                    </a:lnTo>
                    <a:lnTo>
                      <a:pt x="123" y="935"/>
                    </a:lnTo>
                    <a:lnTo>
                      <a:pt x="110" y="983"/>
                    </a:lnTo>
                    <a:lnTo>
                      <a:pt x="98" y="1030"/>
                    </a:lnTo>
                    <a:lnTo>
                      <a:pt x="87" y="1076"/>
                    </a:lnTo>
                    <a:lnTo>
                      <a:pt x="78" y="1124"/>
                    </a:lnTo>
                    <a:lnTo>
                      <a:pt x="68" y="1169"/>
                    </a:lnTo>
                    <a:lnTo>
                      <a:pt x="51" y="1260"/>
                    </a:lnTo>
                    <a:lnTo>
                      <a:pt x="38" y="1346"/>
                    </a:lnTo>
                    <a:lnTo>
                      <a:pt x="17" y="1504"/>
                    </a:lnTo>
                    <a:lnTo>
                      <a:pt x="5" y="1627"/>
                    </a:lnTo>
                    <a:lnTo>
                      <a:pt x="0" y="1741"/>
                    </a:lnTo>
                    <a:lnTo>
                      <a:pt x="195" y="2429"/>
                    </a:lnTo>
                    <a:lnTo>
                      <a:pt x="699" y="2549"/>
                    </a:lnTo>
                    <a:lnTo>
                      <a:pt x="1870" y="3023"/>
                    </a:lnTo>
                    <a:lnTo>
                      <a:pt x="1870" y="3023"/>
                    </a:lnTo>
                    <a:close/>
                  </a:path>
                </a:pathLst>
              </a:custGeom>
              <a:solidFill>
                <a:srgbClr val="F2CC99"/>
              </a:solidFill>
              <a:ln w="9525">
                <a:noFill/>
                <a:round/>
                <a:headEnd/>
                <a:tailEnd/>
              </a:ln>
            </p:spPr>
            <p:txBody>
              <a:bodyPr/>
              <a:lstStyle/>
              <a:p>
                <a:endParaRPr lang="en-US"/>
              </a:p>
            </p:txBody>
          </p:sp>
          <p:sp>
            <p:nvSpPr>
              <p:cNvPr id="423950" name="Freeform 14"/>
              <p:cNvSpPr>
                <a:spLocks noChangeAspect="1"/>
              </p:cNvSpPr>
              <p:nvPr/>
            </p:nvSpPr>
            <p:spPr bwMode="auto">
              <a:xfrm>
                <a:off x="2361" y="1780"/>
                <a:ext cx="548" cy="490"/>
              </a:xfrm>
              <a:custGeom>
                <a:avLst/>
                <a:gdLst/>
                <a:ahLst/>
                <a:cxnLst>
                  <a:cxn ang="0">
                    <a:pos x="6" y="0"/>
                  </a:cxn>
                  <a:cxn ang="0">
                    <a:pos x="819" y="69"/>
                  </a:cxn>
                  <a:cxn ang="0">
                    <a:pos x="1095" y="574"/>
                  </a:cxn>
                  <a:cxn ang="0">
                    <a:pos x="762" y="981"/>
                  </a:cxn>
                  <a:cxn ang="0">
                    <a:pos x="0" y="844"/>
                  </a:cxn>
                  <a:cxn ang="0">
                    <a:pos x="6" y="0"/>
                  </a:cxn>
                  <a:cxn ang="0">
                    <a:pos x="6" y="0"/>
                  </a:cxn>
                </a:cxnLst>
                <a:rect l="0" t="0" r="r" b="b"/>
                <a:pathLst>
                  <a:path w="1095" h="981">
                    <a:moveTo>
                      <a:pt x="6" y="0"/>
                    </a:moveTo>
                    <a:lnTo>
                      <a:pt x="819" y="69"/>
                    </a:lnTo>
                    <a:lnTo>
                      <a:pt x="1095" y="574"/>
                    </a:lnTo>
                    <a:lnTo>
                      <a:pt x="762" y="981"/>
                    </a:lnTo>
                    <a:lnTo>
                      <a:pt x="0" y="844"/>
                    </a:lnTo>
                    <a:lnTo>
                      <a:pt x="6" y="0"/>
                    </a:lnTo>
                    <a:lnTo>
                      <a:pt x="6" y="0"/>
                    </a:lnTo>
                    <a:close/>
                  </a:path>
                </a:pathLst>
              </a:custGeom>
              <a:solidFill>
                <a:srgbClr val="F2CC99"/>
              </a:solidFill>
              <a:ln w="9525">
                <a:noFill/>
                <a:round/>
                <a:headEnd/>
                <a:tailEnd/>
              </a:ln>
            </p:spPr>
            <p:txBody>
              <a:bodyPr/>
              <a:lstStyle/>
              <a:p>
                <a:endParaRPr lang="en-US"/>
              </a:p>
            </p:txBody>
          </p:sp>
          <p:sp>
            <p:nvSpPr>
              <p:cNvPr id="423951" name="Freeform 15"/>
              <p:cNvSpPr>
                <a:spLocks noChangeAspect="1"/>
              </p:cNvSpPr>
              <p:nvPr/>
            </p:nvSpPr>
            <p:spPr bwMode="auto">
              <a:xfrm>
                <a:off x="1968" y="1074"/>
                <a:ext cx="998" cy="1382"/>
              </a:xfrm>
              <a:custGeom>
                <a:avLst/>
                <a:gdLst/>
                <a:ahLst/>
                <a:cxnLst>
                  <a:cxn ang="0">
                    <a:pos x="188" y="124"/>
                  </a:cxn>
                  <a:cxn ang="0">
                    <a:pos x="160" y="578"/>
                  </a:cxn>
                  <a:cxn ang="0">
                    <a:pos x="181" y="888"/>
                  </a:cxn>
                  <a:cxn ang="0">
                    <a:pos x="203" y="973"/>
                  </a:cxn>
                  <a:cxn ang="0">
                    <a:pos x="239" y="1042"/>
                  </a:cxn>
                  <a:cxn ang="0">
                    <a:pos x="287" y="1101"/>
                  </a:cxn>
                  <a:cxn ang="0">
                    <a:pos x="344" y="1156"/>
                  </a:cxn>
                  <a:cxn ang="0">
                    <a:pos x="388" y="1190"/>
                  </a:cxn>
                  <a:cxn ang="0">
                    <a:pos x="422" y="1215"/>
                  </a:cxn>
                  <a:cxn ang="0">
                    <a:pos x="460" y="1237"/>
                  </a:cxn>
                  <a:cxn ang="0">
                    <a:pos x="496" y="1258"/>
                  </a:cxn>
                  <a:cxn ang="0">
                    <a:pos x="534" y="1277"/>
                  </a:cxn>
                  <a:cxn ang="0">
                    <a:pos x="574" y="1296"/>
                  </a:cxn>
                  <a:cxn ang="0">
                    <a:pos x="612" y="1313"/>
                  </a:cxn>
                  <a:cxn ang="0">
                    <a:pos x="665" y="1334"/>
                  </a:cxn>
                  <a:cxn ang="0">
                    <a:pos x="743" y="1359"/>
                  </a:cxn>
                  <a:cxn ang="0">
                    <a:pos x="815" y="1380"/>
                  </a:cxn>
                  <a:cxn ang="0">
                    <a:pos x="924" y="1399"/>
                  </a:cxn>
                  <a:cxn ang="0">
                    <a:pos x="1188" y="1418"/>
                  </a:cxn>
                  <a:cxn ang="0">
                    <a:pos x="1469" y="1146"/>
                  </a:cxn>
                  <a:cxn ang="0">
                    <a:pos x="1462" y="2408"/>
                  </a:cxn>
                  <a:cxn ang="0">
                    <a:pos x="935" y="1496"/>
                  </a:cxn>
                  <a:cxn ang="0">
                    <a:pos x="863" y="2321"/>
                  </a:cxn>
                  <a:cxn ang="0">
                    <a:pos x="806" y="2300"/>
                  </a:cxn>
                  <a:cxn ang="0">
                    <a:pos x="762" y="2281"/>
                  </a:cxn>
                  <a:cxn ang="0">
                    <a:pos x="713" y="2258"/>
                  </a:cxn>
                  <a:cxn ang="0">
                    <a:pos x="658" y="2232"/>
                  </a:cxn>
                  <a:cxn ang="0">
                    <a:pos x="620" y="2209"/>
                  </a:cxn>
                  <a:cxn ang="0">
                    <a:pos x="589" y="2192"/>
                  </a:cxn>
                  <a:cxn ang="0">
                    <a:pos x="559" y="2173"/>
                  </a:cxn>
                  <a:cxn ang="0">
                    <a:pos x="528" y="2154"/>
                  </a:cxn>
                  <a:cxn ang="0">
                    <a:pos x="496" y="2133"/>
                  </a:cxn>
                  <a:cxn ang="0">
                    <a:pos x="466" y="2110"/>
                  </a:cxn>
                  <a:cxn ang="0">
                    <a:pos x="412" y="2068"/>
                  </a:cxn>
                  <a:cxn ang="0">
                    <a:pos x="350" y="2015"/>
                  </a:cxn>
                  <a:cxn ang="0">
                    <a:pos x="289" y="1954"/>
                  </a:cxn>
                  <a:cxn ang="0">
                    <a:pos x="230" y="1887"/>
                  </a:cxn>
                  <a:cxn ang="0">
                    <a:pos x="177" y="1815"/>
                  </a:cxn>
                  <a:cxn ang="0">
                    <a:pos x="127" y="1735"/>
                  </a:cxn>
                  <a:cxn ang="0">
                    <a:pos x="84" y="1650"/>
                  </a:cxn>
                  <a:cxn ang="0">
                    <a:pos x="48" y="1557"/>
                  </a:cxn>
                  <a:cxn ang="0">
                    <a:pos x="4" y="1386"/>
                  </a:cxn>
                  <a:cxn ang="0">
                    <a:pos x="2" y="804"/>
                  </a:cxn>
                  <a:cxn ang="0">
                    <a:pos x="30" y="570"/>
                  </a:cxn>
                  <a:cxn ang="0">
                    <a:pos x="57" y="422"/>
                  </a:cxn>
                  <a:cxn ang="0">
                    <a:pos x="87" y="298"/>
                  </a:cxn>
                  <a:cxn ang="0">
                    <a:pos x="120" y="196"/>
                  </a:cxn>
                  <a:cxn ang="0">
                    <a:pos x="148" y="114"/>
                  </a:cxn>
                  <a:cxn ang="0">
                    <a:pos x="181" y="40"/>
                  </a:cxn>
                  <a:cxn ang="0">
                    <a:pos x="203" y="0"/>
                  </a:cxn>
                </a:cxnLst>
                <a:rect l="0" t="0" r="r" b="b"/>
                <a:pathLst>
                  <a:path w="1996" h="2764">
                    <a:moveTo>
                      <a:pt x="203" y="0"/>
                    </a:moveTo>
                    <a:lnTo>
                      <a:pt x="198" y="32"/>
                    </a:lnTo>
                    <a:lnTo>
                      <a:pt x="188" y="124"/>
                    </a:lnTo>
                    <a:lnTo>
                      <a:pt x="177" y="253"/>
                    </a:lnTo>
                    <a:lnTo>
                      <a:pt x="165" y="411"/>
                    </a:lnTo>
                    <a:lnTo>
                      <a:pt x="160" y="578"/>
                    </a:lnTo>
                    <a:lnTo>
                      <a:pt x="163" y="743"/>
                    </a:lnTo>
                    <a:lnTo>
                      <a:pt x="171" y="819"/>
                    </a:lnTo>
                    <a:lnTo>
                      <a:pt x="181" y="888"/>
                    </a:lnTo>
                    <a:lnTo>
                      <a:pt x="188" y="918"/>
                    </a:lnTo>
                    <a:lnTo>
                      <a:pt x="196" y="948"/>
                    </a:lnTo>
                    <a:lnTo>
                      <a:pt x="203" y="973"/>
                    </a:lnTo>
                    <a:lnTo>
                      <a:pt x="215" y="998"/>
                    </a:lnTo>
                    <a:lnTo>
                      <a:pt x="226" y="1019"/>
                    </a:lnTo>
                    <a:lnTo>
                      <a:pt x="239" y="1042"/>
                    </a:lnTo>
                    <a:lnTo>
                      <a:pt x="253" y="1061"/>
                    </a:lnTo>
                    <a:lnTo>
                      <a:pt x="270" y="1082"/>
                    </a:lnTo>
                    <a:lnTo>
                      <a:pt x="287" y="1101"/>
                    </a:lnTo>
                    <a:lnTo>
                      <a:pt x="304" y="1120"/>
                    </a:lnTo>
                    <a:lnTo>
                      <a:pt x="323" y="1139"/>
                    </a:lnTo>
                    <a:lnTo>
                      <a:pt x="344" y="1156"/>
                    </a:lnTo>
                    <a:lnTo>
                      <a:pt x="365" y="1175"/>
                    </a:lnTo>
                    <a:lnTo>
                      <a:pt x="376" y="1182"/>
                    </a:lnTo>
                    <a:lnTo>
                      <a:pt x="388" y="1190"/>
                    </a:lnTo>
                    <a:lnTo>
                      <a:pt x="399" y="1199"/>
                    </a:lnTo>
                    <a:lnTo>
                      <a:pt x="411" y="1207"/>
                    </a:lnTo>
                    <a:lnTo>
                      <a:pt x="422" y="1215"/>
                    </a:lnTo>
                    <a:lnTo>
                      <a:pt x="435" y="1222"/>
                    </a:lnTo>
                    <a:lnTo>
                      <a:pt x="447" y="1230"/>
                    </a:lnTo>
                    <a:lnTo>
                      <a:pt x="460" y="1237"/>
                    </a:lnTo>
                    <a:lnTo>
                      <a:pt x="471" y="1243"/>
                    </a:lnTo>
                    <a:lnTo>
                      <a:pt x="485" y="1251"/>
                    </a:lnTo>
                    <a:lnTo>
                      <a:pt x="496" y="1258"/>
                    </a:lnTo>
                    <a:lnTo>
                      <a:pt x="509" y="1266"/>
                    </a:lnTo>
                    <a:lnTo>
                      <a:pt x="523" y="1272"/>
                    </a:lnTo>
                    <a:lnTo>
                      <a:pt x="534" y="1277"/>
                    </a:lnTo>
                    <a:lnTo>
                      <a:pt x="547" y="1285"/>
                    </a:lnTo>
                    <a:lnTo>
                      <a:pt x="561" y="1291"/>
                    </a:lnTo>
                    <a:lnTo>
                      <a:pt x="574" y="1296"/>
                    </a:lnTo>
                    <a:lnTo>
                      <a:pt x="587" y="1302"/>
                    </a:lnTo>
                    <a:lnTo>
                      <a:pt x="601" y="1308"/>
                    </a:lnTo>
                    <a:lnTo>
                      <a:pt x="612" y="1313"/>
                    </a:lnTo>
                    <a:lnTo>
                      <a:pt x="625" y="1319"/>
                    </a:lnTo>
                    <a:lnTo>
                      <a:pt x="639" y="1325"/>
                    </a:lnTo>
                    <a:lnTo>
                      <a:pt x="665" y="1334"/>
                    </a:lnTo>
                    <a:lnTo>
                      <a:pt x="692" y="1344"/>
                    </a:lnTo>
                    <a:lnTo>
                      <a:pt x="717" y="1351"/>
                    </a:lnTo>
                    <a:lnTo>
                      <a:pt x="743" y="1359"/>
                    </a:lnTo>
                    <a:lnTo>
                      <a:pt x="768" y="1367"/>
                    </a:lnTo>
                    <a:lnTo>
                      <a:pt x="793" y="1374"/>
                    </a:lnTo>
                    <a:lnTo>
                      <a:pt x="815" y="1380"/>
                    </a:lnTo>
                    <a:lnTo>
                      <a:pt x="840" y="1384"/>
                    </a:lnTo>
                    <a:lnTo>
                      <a:pt x="884" y="1393"/>
                    </a:lnTo>
                    <a:lnTo>
                      <a:pt x="924" y="1399"/>
                    </a:lnTo>
                    <a:lnTo>
                      <a:pt x="1007" y="1407"/>
                    </a:lnTo>
                    <a:lnTo>
                      <a:pt x="1097" y="1414"/>
                    </a:lnTo>
                    <a:lnTo>
                      <a:pt x="1188" y="1418"/>
                    </a:lnTo>
                    <a:lnTo>
                      <a:pt x="1277" y="1422"/>
                    </a:lnTo>
                    <a:lnTo>
                      <a:pt x="1475" y="1427"/>
                    </a:lnTo>
                    <a:lnTo>
                      <a:pt x="1469" y="1146"/>
                    </a:lnTo>
                    <a:lnTo>
                      <a:pt x="1996" y="1939"/>
                    </a:lnTo>
                    <a:lnTo>
                      <a:pt x="1462" y="2764"/>
                    </a:lnTo>
                    <a:lnTo>
                      <a:pt x="1462" y="2408"/>
                    </a:lnTo>
                    <a:lnTo>
                      <a:pt x="1788" y="1945"/>
                    </a:lnTo>
                    <a:lnTo>
                      <a:pt x="1520" y="1507"/>
                    </a:lnTo>
                    <a:lnTo>
                      <a:pt x="935" y="1496"/>
                    </a:lnTo>
                    <a:lnTo>
                      <a:pt x="901" y="2334"/>
                    </a:lnTo>
                    <a:lnTo>
                      <a:pt x="891" y="2330"/>
                    </a:lnTo>
                    <a:lnTo>
                      <a:pt x="863" y="2321"/>
                    </a:lnTo>
                    <a:lnTo>
                      <a:pt x="844" y="2315"/>
                    </a:lnTo>
                    <a:lnTo>
                      <a:pt x="819" y="2306"/>
                    </a:lnTo>
                    <a:lnTo>
                      <a:pt x="806" y="2300"/>
                    </a:lnTo>
                    <a:lnTo>
                      <a:pt x="793" y="2294"/>
                    </a:lnTo>
                    <a:lnTo>
                      <a:pt x="777" y="2289"/>
                    </a:lnTo>
                    <a:lnTo>
                      <a:pt x="762" y="2281"/>
                    </a:lnTo>
                    <a:lnTo>
                      <a:pt x="747" y="2273"/>
                    </a:lnTo>
                    <a:lnTo>
                      <a:pt x="730" y="2266"/>
                    </a:lnTo>
                    <a:lnTo>
                      <a:pt x="713" y="2258"/>
                    </a:lnTo>
                    <a:lnTo>
                      <a:pt x="696" y="2249"/>
                    </a:lnTo>
                    <a:lnTo>
                      <a:pt x="677" y="2241"/>
                    </a:lnTo>
                    <a:lnTo>
                      <a:pt x="658" y="2232"/>
                    </a:lnTo>
                    <a:lnTo>
                      <a:pt x="639" y="2220"/>
                    </a:lnTo>
                    <a:lnTo>
                      <a:pt x="629" y="2214"/>
                    </a:lnTo>
                    <a:lnTo>
                      <a:pt x="620" y="2209"/>
                    </a:lnTo>
                    <a:lnTo>
                      <a:pt x="610" y="2203"/>
                    </a:lnTo>
                    <a:lnTo>
                      <a:pt x="599" y="2197"/>
                    </a:lnTo>
                    <a:lnTo>
                      <a:pt x="589" y="2192"/>
                    </a:lnTo>
                    <a:lnTo>
                      <a:pt x="580" y="2186"/>
                    </a:lnTo>
                    <a:lnTo>
                      <a:pt x="568" y="2180"/>
                    </a:lnTo>
                    <a:lnTo>
                      <a:pt x="559" y="2173"/>
                    </a:lnTo>
                    <a:lnTo>
                      <a:pt x="549" y="2167"/>
                    </a:lnTo>
                    <a:lnTo>
                      <a:pt x="538" y="2161"/>
                    </a:lnTo>
                    <a:lnTo>
                      <a:pt x="528" y="2154"/>
                    </a:lnTo>
                    <a:lnTo>
                      <a:pt x="517" y="2146"/>
                    </a:lnTo>
                    <a:lnTo>
                      <a:pt x="507" y="2140"/>
                    </a:lnTo>
                    <a:lnTo>
                      <a:pt x="496" y="2133"/>
                    </a:lnTo>
                    <a:lnTo>
                      <a:pt x="487" y="2125"/>
                    </a:lnTo>
                    <a:lnTo>
                      <a:pt x="475" y="2117"/>
                    </a:lnTo>
                    <a:lnTo>
                      <a:pt x="466" y="2110"/>
                    </a:lnTo>
                    <a:lnTo>
                      <a:pt x="454" y="2102"/>
                    </a:lnTo>
                    <a:lnTo>
                      <a:pt x="433" y="2085"/>
                    </a:lnTo>
                    <a:lnTo>
                      <a:pt x="412" y="2068"/>
                    </a:lnTo>
                    <a:lnTo>
                      <a:pt x="392" y="2051"/>
                    </a:lnTo>
                    <a:lnTo>
                      <a:pt x="371" y="2034"/>
                    </a:lnTo>
                    <a:lnTo>
                      <a:pt x="350" y="2015"/>
                    </a:lnTo>
                    <a:lnTo>
                      <a:pt x="329" y="1996"/>
                    </a:lnTo>
                    <a:lnTo>
                      <a:pt x="310" y="1975"/>
                    </a:lnTo>
                    <a:lnTo>
                      <a:pt x="289" y="1954"/>
                    </a:lnTo>
                    <a:lnTo>
                      <a:pt x="270" y="1933"/>
                    </a:lnTo>
                    <a:lnTo>
                      <a:pt x="249" y="1910"/>
                    </a:lnTo>
                    <a:lnTo>
                      <a:pt x="230" y="1887"/>
                    </a:lnTo>
                    <a:lnTo>
                      <a:pt x="213" y="1865"/>
                    </a:lnTo>
                    <a:lnTo>
                      <a:pt x="194" y="1840"/>
                    </a:lnTo>
                    <a:lnTo>
                      <a:pt x="177" y="1815"/>
                    </a:lnTo>
                    <a:lnTo>
                      <a:pt x="160" y="1789"/>
                    </a:lnTo>
                    <a:lnTo>
                      <a:pt x="143" y="1764"/>
                    </a:lnTo>
                    <a:lnTo>
                      <a:pt x="127" y="1735"/>
                    </a:lnTo>
                    <a:lnTo>
                      <a:pt x="112" y="1707"/>
                    </a:lnTo>
                    <a:lnTo>
                      <a:pt x="97" y="1678"/>
                    </a:lnTo>
                    <a:lnTo>
                      <a:pt x="84" y="1650"/>
                    </a:lnTo>
                    <a:lnTo>
                      <a:pt x="70" y="1619"/>
                    </a:lnTo>
                    <a:lnTo>
                      <a:pt x="59" y="1589"/>
                    </a:lnTo>
                    <a:lnTo>
                      <a:pt x="48" y="1557"/>
                    </a:lnTo>
                    <a:lnTo>
                      <a:pt x="36" y="1524"/>
                    </a:lnTo>
                    <a:lnTo>
                      <a:pt x="19" y="1456"/>
                    </a:lnTo>
                    <a:lnTo>
                      <a:pt x="4" y="1386"/>
                    </a:lnTo>
                    <a:lnTo>
                      <a:pt x="0" y="1234"/>
                    </a:lnTo>
                    <a:lnTo>
                      <a:pt x="0" y="937"/>
                    </a:lnTo>
                    <a:lnTo>
                      <a:pt x="2" y="804"/>
                    </a:lnTo>
                    <a:lnTo>
                      <a:pt x="13" y="682"/>
                    </a:lnTo>
                    <a:lnTo>
                      <a:pt x="21" y="625"/>
                    </a:lnTo>
                    <a:lnTo>
                      <a:pt x="30" y="570"/>
                    </a:lnTo>
                    <a:lnTo>
                      <a:pt x="38" y="519"/>
                    </a:lnTo>
                    <a:lnTo>
                      <a:pt x="48" y="469"/>
                    </a:lnTo>
                    <a:lnTo>
                      <a:pt x="57" y="422"/>
                    </a:lnTo>
                    <a:lnTo>
                      <a:pt x="67" y="378"/>
                    </a:lnTo>
                    <a:lnTo>
                      <a:pt x="78" y="336"/>
                    </a:lnTo>
                    <a:lnTo>
                      <a:pt x="87" y="298"/>
                    </a:lnTo>
                    <a:lnTo>
                      <a:pt x="99" y="262"/>
                    </a:lnTo>
                    <a:lnTo>
                      <a:pt x="108" y="226"/>
                    </a:lnTo>
                    <a:lnTo>
                      <a:pt x="120" y="196"/>
                    </a:lnTo>
                    <a:lnTo>
                      <a:pt x="129" y="165"/>
                    </a:lnTo>
                    <a:lnTo>
                      <a:pt x="139" y="139"/>
                    </a:lnTo>
                    <a:lnTo>
                      <a:pt x="148" y="114"/>
                    </a:lnTo>
                    <a:lnTo>
                      <a:pt x="165" y="74"/>
                    </a:lnTo>
                    <a:lnTo>
                      <a:pt x="175" y="55"/>
                    </a:lnTo>
                    <a:lnTo>
                      <a:pt x="181" y="40"/>
                    </a:lnTo>
                    <a:lnTo>
                      <a:pt x="192" y="19"/>
                    </a:lnTo>
                    <a:lnTo>
                      <a:pt x="203" y="0"/>
                    </a:lnTo>
                    <a:lnTo>
                      <a:pt x="203" y="0"/>
                    </a:lnTo>
                    <a:close/>
                  </a:path>
                </a:pathLst>
              </a:custGeom>
              <a:solidFill>
                <a:srgbClr val="000000"/>
              </a:solidFill>
              <a:ln w="9525">
                <a:noFill/>
                <a:round/>
                <a:headEnd/>
                <a:tailEnd/>
              </a:ln>
            </p:spPr>
            <p:txBody>
              <a:bodyPr/>
              <a:lstStyle/>
              <a:p>
                <a:endParaRPr lang="en-US"/>
              </a:p>
            </p:txBody>
          </p:sp>
          <p:sp>
            <p:nvSpPr>
              <p:cNvPr id="423952" name="Freeform 16"/>
              <p:cNvSpPr>
                <a:spLocks noChangeAspect="1"/>
              </p:cNvSpPr>
              <p:nvPr/>
            </p:nvSpPr>
            <p:spPr bwMode="auto">
              <a:xfrm>
                <a:off x="2134" y="556"/>
                <a:ext cx="570" cy="893"/>
              </a:xfrm>
              <a:custGeom>
                <a:avLst/>
                <a:gdLst/>
                <a:ahLst/>
                <a:cxnLst>
                  <a:cxn ang="0">
                    <a:pos x="3" y="1315"/>
                  </a:cxn>
                  <a:cxn ang="0">
                    <a:pos x="38" y="1070"/>
                  </a:cxn>
                  <a:cxn ang="0">
                    <a:pos x="72" y="939"/>
                  </a:cxn>
                  <a:cxn ang="0">
                    <a:pos x="116" y="819"/>
                  </a:cxn>
                  <a:cxn ang="0">
                    <a:pos x="140" y="764"/>
                  </a:cxn>
                  <a:cxn ang="0">
                    <a:pos x="167" y="711"/>
                  </a:cxn>
                  <a:cxn ang="0">
                    <a:pos x="195" y="662"/>
                  </a:cxn>
                  <a:cxn ang="0">
                    <a:pos x="226" y="614"/>
                  </a:cxn>
                  <a:cxn ang="0">
                    <a:pos x="290" y="527"/>
                  </a:cxn>
                  <a:cxn ang="0">
                    <a:pos x="359" y="447"/>
                  </a:cxn>
                  <a:cxn ang="0">
                    <a:pos x="433" y="376"/>
                  </a:cxn>
                  <a:cxn ang="0">
                    <a:pos x="507" y="314"/>
                  </a:cxn>
                  <a:cxn ang="0">
                    <a:pos x="547" y="285"/>
                  </a:cxn>
                  <a:cxn ang="0">
                    <a:pos x="585" y="259"/>
                  </a:cxn>
                  <a:cxn ang="0">
                    <a:pos x="625" y="234"/>
                  </a:cxn>
                  <a:cxn ang="0">
                    <a:pos x="663" y="209"/>
                  </a:cxn>
                  <a:cxn ang="0">
                    <a:pos x="703" y="188"/>
                  </a:cxn>
                  <a:cxn ang="0">
                    <a:pos x="741" y="167"/>
                  </a:cxn>
                  <a:cxn ang="0">
                    <a:pos x="779" y="148"/>
                  </a:cxn>
                  <a:cxn ang="0">
                    <a:pos x="817" y="129"/>
                  </a:cxn>
                  <a:cxn ang="0">
                    <a:pos x="855" y="112"/>
                  </a:cxn>
                  <a:cxn ang="0">
                    <a:pos x="891" y="97"/>
                  </a:cxn>
                  <a:cxn ang="0">
                    <a:pos x="961" y="69"/>
                  </a:cxn>
                  <a:cxn ang="0">
                    <a:pos x="1026" y="42"/>
                  </a:cxn>
                  <a:cxn ang="0">
                    <a:pos x="1085" y="19"/>
                  </a:cxn>
                  <a:cxn ang="0">
                    <a:pos x="1138" y="0"/>
                  </a:cxn>
                  <a:cxn ang="0">
                    <a:pos x="1138" y="371"/>
                  </a:cxn>
                  <a:cxn ang="0">
                    <a:pos x="1138" y="743"/>
                  </a:cxn>
                  <a:cxn ang="0">
                    <a:pos x="1100" y="960"/>
                  </a:cxn>
                  <a:cxn ang="0">
                    <a:pos x="1043" y="977"/>
                  </a:cxn>
                  <a:cxn ang="0">
                    <a:pos x="952" y="1002"/>
                  </a:cxn>
                  <a:cxn ang="0">
                    <a:pos x="843" y="1032"/>
                  </a:cxn>
                  <a:cxn ang="0">
                    <a:pos x="756" y="1059"/>
                  </a:cxn>
                  <a:cxn ang="0">
                    <a:pos x="705" y="1076"/>
                  </a:cxn>
                  <a:cxn ang="0">
                    <a:pos x="651" y="1097"/>
                  </a:cxn>
                  <a:cxn ang="0">
                    <a:pos x="600" y="1120"/>
                  </a:cxn>
                  <a:cxn ang="0">
                    <a:pos x="549" y="1146"/>
                  </a:cxn>
                  <a:cxn ang="0">
                    <a:pos x="507" y="1173"/>
                  </a:cxn>
                  <a:cxn ang="0">
                    <a:pos x="480" y="1190"/>
                  </a:cxn>
                  <a:cxn ang="0">
                    <a:pos x="429" y="1228"/>
                  </a:cxn>
                  <a:cxn ang="0">
                    <a:pos x="345" y="1304"/>
                  </a:cxn>
                  <a:cxn ang="0">
                    <a:pos x="294" y="1357"/>
                  </a:cxn>
                  <a:cxn ang="0">
                    <a:pos x="243" y="1420"/>
                  </a:cxn>
                  <a:cxn ang="0">
                    <a:pos x="192" y="1490"/>
                  </a:cxn>
                  <a:cxn ang="0">
                    <a:pos x="140" y="1568"/>
                  </a:cxn>
                  <a:cxn ang="0">
                    <a:pos x="89" y="1656"/>
                  </a:cxn>
                  <a:cxn ang="0">
                    <a:pos x="55" y="1718"/>
                  </a:cxn>
                  <a:cxn ang="0">
                    <a:pos x="28" y="1770"/>
                  </a:cxn>
                </a:cxnLst>
                <a:rect l="0" t="0" r="r" b="b"/>
                <a:pathLst>
                  <a:path w="1138" h="1787">
                    <a:moveTo>
                      <a:pt x="19" y="1787"/>
                    </a:moveTo>
                    <a:lnTo>
                      <a:pt x="0" y="1538"/>
                    </a:lnTo>
                    <a:lnTo>
                      <a:pt x="3" y="1315"/>
                    </a:lnTo>
                    <a:lnTo>
                      <a:pt x="13" y="1213"/>
                    </a:lnTo>
                    <a:lnTo>
                      <a:pt x="28" y="1116"/>
                    </a:lnTo>
                    <a:lnTo>
                      <a:pt x="38" y="1070"/>
                    </a:lnTo>
                    <a:lnTo>
                      <a:pt x="47" y="1025"/>
                    </a:lnTo>
                    <a:lnTo>
                      <a:pt x="59" y="981"/>
                    </a:lnTo>
                    <a:lnTo>
                      <a:pt x="72" y="939"/>
                    </a:lnTo>
                    <a:lnTo>
                      <a:pt x="85" y="899"/>
                    </a:lnTo>
                    <a:lnTo>
                      <a:pt x="100" y="859"/>
                    </a:lnTo>
                    <a:lnTo>
                      <a:pt x="116" y="819"/>
                    </a:lnTo>
                    <a:lnTo>
                      <a:pt x="123" y="800"/>
                    </a:lnTo>
                    <a:lnTo>
                      <a:pt x="131" y="783"/>
                    </a:lnTo>
                    <a:lnTo>
                      <a:pt x="140" y="764"/>
                    </a:lnTo>
                    <a:lnTo>
                      <a:pt x="148" y="747"/>
                    </a:lnTo>
                    <a:lnTo>
                      <a:pt x="157" y="730"/>
                    </a:lnTo>
                    <a:lnTo>
                      <a:pt x="167" y="711"/>
                    </a:lnTo>
                    <a:lnTo>
                      <a:pt x="176" y="696"/>
                    </a:lnTo>
                    <a:lnTo>
                      <a:pt x="186" y="679"/>
                    </a:lnTo>
                    <a:lnTo>
                      <a:pt x="195" y="662"/>
                    </a:lnTo>
                    <a:lnTo>
                      <a:pt x="205" y="646"/>
                    </a:lnTo>
                    <a:lnTo>
                      <a:pt x="214" y="629"/>
                    </a:lnTo>
                    <a:lnTo>
                      <a:pt x="226" y="614"/>
                    </a:lnTo>
                    <a:lnTo>
                      <a:pt x="247" y="584"/>
                    </a:lnTo>
                    <a:lnTo>
                      <a:pt x="268" y="555"/>
                    </a:lnTo>
                    <a:lnTo>
                      <a:pt x="290" y="527"/>
                    </a:lnTo>
                    <a:lnTo>
                      <a:pt x="313" y="498"/>
                    </a:lnTo>
                    <a:lnTo>
                      <a:pt x="336" y="473"/>
                    </a:lnTo>
                    <a:lnTo>
                      <a:pt x="359" y="447"/>
                    </a:lnTo>
                    <a:lnTo>
                      <a:pt x="384" y="422"/>
                    </a:lnTo>
                    <a:lnTo>
                      <a:pt x="408" y="399"/>
                    </a:lnTo>
                    <a:lnTo>
                      <a:pt x="433" y="376"/>
                    </a:lnTo>
                    <a:lnTo>
                      <a:pt x="458" y="356"/>
                    </a:lnTo>
                    <a:lnTo>
                      <a:pt x="482" y="335"/>
                    </a:lnTo>
                    <a:lnTo>
                      <a:pt x="507" y="314"/>
                    </a:lnTo>
                    <a:lnTo>
                      <a:pt x="520" y="304"/>
                    </a:lnTo>
                    <a:lnTo>
                      <a:pt x="534" y="295"/>
                    </a:lnTo>
                    <a:lnTo>
                      <a:pt x="547" y="285"/>
                    </a:lnTo>
                    <a:lnTo>
                      <a:pt x="560" y="276"/>
                    </a:lnTo>
                    <a:lnTo>
                      <a:pt x="572" y="268"/>
                    </a:lnTo>
                    <a:lnTo>
                      <a:pt x="585" y="259"/>
                    </a:lnTo>
                    <a:lnTo>
                      <a:pt x="598" y="249"/>
                    </a:lnTo>
                    <a:lnTo>
                      <a:pt x="612" y="242"/>
                    </a:lnTo>
                    <a:lnTo>
                      <a:pt x="625" y="234"/>
                    </a:lnTo>
                    <a:lnTo>
                      <a:pt x="638" y="226"/>
                    </a:lnTo>
                    <a:lnTo>
                      <a:pt x="650" y="217"/>
                    </a:lnTo>
                    <a:lnTo>
                      <a:pt x="663" y="209"/>
                    </a:lnTo>
                    <a:lnTo>
                      <a:pt x="676" y="202"/>
                    </a:lnTo>
                    <a:lnTo>
                      <a:pt x="689" y="196"/>
                    </a:lnTo>
                    <a:lnTo>
                      <a:pt x="703" y="188"/>
                    </a:lnTo>
                    <a:lnTo>
                      <a:pt x="716" y="181"/>
                    </a:lnTo>
                    <a:lnTo>
                      <a:pt x="728" y="173"/>
                    </a:lnTo>
                    <a:lnTo>
                      <a:pt x="741" y="167"/>
                    </a:lnTo>
                    <a:lnTo>
                      <a:pt x="754" y="160"/>
                    </a:lnTo>
                    <a:lnTo>
                      <a:pt x="767" y="154"/>
                    </a:lnTo>
                    <a:lnTo>
                      <a:pt x="779" y="148"/>
                    </a:lnTo>
                    <a:lnTo>
                      <a:pt x="792" y="141"/>
                    </a:lnTo>
                    <a:lnTo>
                      <a:pt x="805" y="135"/>
                    </a:lnTo>
                    <a:lnTo>
                      <a:pt x="817" y="129"/>
                    </a:lnTo>
                    <a:lnTo>
                      <a:pt x="830" y="124"/>
                    </a:lnTo>
                    <a:lnTo>
                      <a:pt x="842" y="118"/>
                    </a:lnTo>
                    <a:lnTo>
                      <a:pt x="855" y="112"/>
                    </a:lnTo>
                    <a:lnTo>
                      <a:pt x="866" y="107"/>
                    </a:lnTo>
                    <a:lnTo>
                      <a:pt x="878" y="103"/>
                    </a:lnTo>
                    <a:lnTo>
                      <a:pt x="891" y="97"/>
                    </a:lnTo>
                    <a:lnTo>
                      <a:pt x="914" y="88"/>
                    </a:lnTo>
                    <a:lnTo>
                      <a:pt x="938" y="76"/>
                    </a:lnTo>
                    <a:lnTo>
                      <a:pt x="961" y="69"/>
                    </a:lnTo>
                    <a:lnTo>
                      <a:pt x="982" y="59"/>
                    </a:lnTo>
                    <a:lnTo>
                      <a:pt x="1005" y="51"/>
                    </a:lnTo>
                    <a:lnTo>
                      <a:pt x="1026" y="42"/>
                    </a:lnTo>
                    <a:lnTo>
                      <a:pt x="1047" y="34"/>
                    </a:lnTo>
                    <a:lnTo>
                      <a:pt x="1066" y="27"/>
                    </a:lnTo>
                    <a:lnTo>
                      <a:pt x="1085" y="19"/>
                    </a:lnTo>
                    <a:lnTo>
                      <a:pt x="1104" y="13"/>
                    </a:lnTo>
                    <a:lnTo>
                      <a:pt x="1121" y="6"/>
                    </a:lnTo>
                    <a:lnTo>
                      <a:pt x="1138" y="0"/>
                    </a:lnTo>
                    <a:lnTo>
                      <a:pt x="1138" y="219"/>
                    </a:lnTo>
                    <a:lnTo>
                      <a:pt x="644" y="456"/>
                    </a:lnTo>
                    <a:lnTo>
                      <a:pt x="1138" y="371"/>
                    </a:lnTo>
                    <a:lnTo>
                      <a:pt x="1138" y="561"/>
                    </a:lnTo>
                    <a:lnTo>
                      <a:pt x="651" y="783"/>
                    </a:lnTo>
                    <a:lnTo>
                      <a:pt x="1138" y="743"/>
                    </a:lnTo>
                    <a:lnTo>
                      <a:pt x="1138" y="949"/>
                    </a:lnTo>
                    <a:lnTo>
                      <a:pt x="1119" y="954"/>
                    </a:lnTo>
                    <a:lnTo>
                      <a:pt x="1100" y="960"/>
                    </a:lnTo>
                    <a:lnTo>
                      <a:pt x="1081" y="966"/>
                    </a:lnTo>
                    <a:lnTo>
                      <a:pt x="1062" y="971"/>
                    </a:lnTo>
                    <a:lnTo>
                      <a:pt x="1043" y="977"/>
                    </a:lnTo>
                    <a:lnTo>
                      <a:pt x="1026" y="983"/>
                    </a:lnTo>
                    <a:lnTo>
                      <a:pt x="988" y="992"/>
                    </a:lnTo>
                    <a:lnTo>
                      <a:pt x="952" y="1002"/>
                    </a:lnTo>
                    <a:lnTo>
                      <a:pt x="916" y="1013"/>
                    </a:lnTo>
                    <a:lnTo>
                      <a:pt x="880" y="1023"/>
                    </a:lnTo>
                    <a:lnTo>
                      <a:pt x="843" y="1032"/>
                    </a:lnTo>
                    <a:lnTo>
                      <a:pt x="809" y="1042"/>
                    </a:lnTo>
                    <a:lnTo>
                      <a:pt x="773" y="1053"/>
                    </a:lnTo>
                    <a:lnTo>
                      <a:pt x="756" y="1059"/>
                    </a:lnTo>
                    <a:lnTo>
                      <a:pt x="739" y="1065"/>
                    </a:lnTo>
                    <a:lnTo>
                      <a:pt x="722" y="1070"/>
                    </a:lnTo>
                    <a:lnTo>
                      <a:pt x="705" y="1076"/>
                    </a:lnTo>
                    <a:lnTo>
                      <a:pt x="688" y="1082"/>
                    </a:lnTo>
                    <a:lnTo>
                      <a:pt x="669" y="1089"/>
                    </a:lnTo>
                    <a:lnTo>
                      <a:pt x="651" y="1097"/>
                    </a:lnTo>
                    <a:lnTo>
                      <a:pt x="634" y="1105"/>
                    </a:lnTo>
                    <a:lnTo>
                      <a:pt x="617" y="1112"/>
                    </a:lnTo>
                    <a:lnTo>
                      <a:pt x="600" y="1120"/>
                    </a:lnTo>
                    <a:lnTo>
                      <a:pt x="583" y="1129"/>
                    </a:lnTo>
                    <a:lnTo>
                      <a:pt x="566" y="1137"/>
                    </a:lnTo>
                    <a:lnTo>
                      <a:pt x="549" y="1146"/>
                    </a:lnTo>
                    <a:lnTo>
                      <a:pt x="532" y="1156"/>
                    </a:lnTo>
                    <a:lnTo>
                      <a:pt x="515" y="1167"/>
                    </a:lnTo>
                    <a:lnTo>
                      <a:pt x="507" y="1173"/>
                    </a:lnTo>
                    <a:lnTo>
                      <a:pt x="498" y="1179"/>
                    </a:lnTo>
                    <a:lnTo>
                      <a:pt x="490" y="1184"/>
                    </a:lnTo>
                    <a:lnTo>
                      <a:pt x="480" y="1190"/>
                    </a:lnTo>
                    <a:lnTo>
                      <a:pt x="473" y="1196"/>
                    </a:lnTo>
                    <a:lnTo>
                      <a:pt x="463" y="1201"/>
                    </a:lnTo>
                    <a:lnTo>
                      <a:pt x="429" y="1228"/>
                    </a:lnTo>
                    <a:lnTo>
                      <a:pt x="397" y="1255"/>
                    </a:lnTo>
                    <a:lnTo>
                      <a:pt x="363" y="1287"/>
                    </a:lnTo>
                    <a:lnTo>
                      <a:pt x="345" y="1304"/>
                    </a:lnTo>
                    <a:lnTo>
                      <a:pt x="328" y="1321"/>
                    </a:lnTo>
                    <a:lnTo>
                      <a:pt x="311" y="1338"/>
                    </a:lnTo>
                    <a:lnTo>
                      <a:pt x="294" y="1357"/>
                    </a:lnTo>
                    <a:lnTo>
                      <a:pt x="277" y="1378"/>
                    </a:lnTo>
                    <a:lnTo>
                      <a:pt x="260" y="1399"/>
                    </a:lnTo>
                    <a:lnTo>
                      <a:pt x="243" y="1420"/>
                    </a:lnTo>
                    <a:lnTo>
                      <a:pt x="226" y="1441"/>
                    </a:lnTo>
                    <a:lnTo>
                      <a:pt x="209" y="1466"/>
                    </a:lnTo>
                    <a:lnTo>
                      <a:pt x="192" y="1490"/>
                    </a:lnTo>
                    <a:lnTo>
                      <a:pt x="174" y="1515"/>
                    </a:lnTo>
                    <a:lnTo>
                      <a:pt x="157" y="1540"/>
                    </a:lnTo>
                    <a:lnTo>
                      <a:pt x="140" y="1568"/>
                    </a:lnTo>
                    <a:lnTo>
                      <a:pt x="123" y="1595"/>
                    </a:lnTo>
                    <a:lnTo>
                      <a:pt x="106" y="1625"/>
                    </a:lnTo>
                    <a:lnTo>
                      <a:pt x="89" y="1656"/>
                    </a:lnTo>
                    <a:lnTo>
                      <a:pt x="72" y="1686"/>
                    </a:lnTo>
                    <a:lnTo>
                      <a:pt x="62" y="1703"/>
                    </a:lnTo>
                    <a:lnTo>
                      <a:pt x="55" y="1718"/>
                    </a:lnTo>
                    <a:lnTo>
                      <a:pt x="45" y="1736"/>
                    </a:lnTo>
                    <a:lnTo>
                      <a:pt x="36" y="1753"/>
                    </a:lnTo>
                    <a:lnTo>
                      <a:pt x="28" y="1770"/>
                    </a:lnTo>
                    <a:lnTo>
                      <a:pt x="19" y="1787"/>
                    </a:lnTo>
                    <a:lnTo>
                      <a:pt x="19" y="1787"/>
                    </a:lnTo>
                    <a:close/>
                  </a:path>
                </a:pathLst>
              </a:custGeom>
              <a:solidFill>
                <a:srgbClr val="000000"/>
              </a:solidFill>
              <a:ln w="9525">
                <a:noFill/>
                <a:round/>
                <a:headEnd/>
                <a:tailEnd/>
              </a:ln>
            </p:spPr>
            <p:txBody>
              <a:bodyPr/>
              <a:lstStyle/>
              <a:p>
                <a:endParaRPr lang="en-US"/>
              </a:p>
            </p:txBody>
          </p:sp>
          <p:sp>
            <p:nvSpPr>
              <p:cNvPr id="423953" name="Freeform 17"/>
              <p:cNvSpPr>
                <a:spLocks noChangeAspect="1"/>
              </p:cNvSpPr>
              <p:nvPr/>
            </p:nvSpPr>
            <p:spPr bwMode="auto">
              <a:xfrm>
                <a:off x="2235" y="1803"/>
                <a:ext cx="496" cy="484"/>
              </a:xfrm>
              <a:custGeom>
                <a:avLst/>
                <a:gdLst/>
                <a:ahLst/>
                <a:cxnLst>
                  <a:cxn ang="0">
                    <a:pos x="321" y="0"/>
                  </a:cxn>
                  <a:cxn ang="0">
                    <a:pos x="867" y="281"/>
                  </a:cxn>
                  <a:cxn ang="0">
                    <a:pos x="293" y="287"/>
                  </a:cxn>
                  <a:cxn ang="0">
                    <a:pos x="910" y="517"/>
                  </a:cxn>
                  <a:cxn ang="0">
                    <a:pos x="338" y="557"/>
                  </a:cxn>
                  <a:cxn ang="0">
                    <a:pos x="831" y="724"/>
                  </a:cxn>
                  <a:cxn ang="0">
                    <a:pos x="304" y="776"/>
                  </a:cxn>
                  <a:cxn ang="0">
                    <a:pos x="992" y="878"/>
                  </a:cxn>
                  <a:cxn ang="0">
                    <a:pos x="992" y="969"/>
                  </a:cxn>
                  <a:cxn ang="0">
                    <a:pos x="631" y="935"/>
                  </a:cxn>
                  <a:cxn ang="0">
                    <a:pos x="304" y="867"/>
                  </a:cxn>
                  <a:cxn ang="0">
                    <a:pos x="0" y="201"/>
                  </a:cxn>
                  <a:cxn ang="0">
                    <a:pos x="321" y="0"/>
                  </a:cxn>
                  <a:cxn ang="0">
                    <a:pos x="321" y="0"/>
                  </a:cxn>
                </a:cxnLst>
                <a:rect l="0" t="0" r="r" b="b"/>
                <a:pathLst>
                  <a:path w="992" h="969">
                    <a:moveTo>
                      <a:pt x="321" y="0"/>
                    </a:moveTo>
                    <a:lnTo>
                      <a:pt x="867" y="281"/>
                    </a:lnTo>
                    <a:lnTo>
                      <a:pt x="293" y="287"/>
                    </a:lnTo>
                    <a:lnTo>
                      <a:pt x="910" y="517"/>
                    </a:lnTo>
                    <a:lnTo>
                      <a:pt x="338" y="557"/>
                    </a:lnTo>
                    <a:lnTo>
                      <a:pt x="831" y="724"/>
                    </a:lnTo>
                    <a:lnTo>
                      <a:pt x="304" y="776"/>
                    </a:lnTo>
                    <a:lnTo>
                      <a:pt x="992" y="878"/>
                    </a:lnTo>
                    <a:lnTo>
                      <a:pt x="992" y="969"/>
                    </a:lnTo>
                    <a:lnTo>
                      <a:pt x="631" y="935"/>
                    </a:lnTo>
                    <a:lnTo>
                      <a:pt x="304" y="867"/>
                    </a:lnTo>
                    <a:lnTo>
                      <a:pt x="0" y="201"/>
                    </a:lnTo>
                    <a:lnTo>
                      <a:pt x="321" y="0"/>
                    </a:lnTo>
                    <a:lnTo>
                      <a:pt x="321" y="0"/>
                    </a:lnTo>
                    <a:close/>
                  </a:path>
                </a:pathLst>
              </a:custGeom>
              <a:solidFill>
                <a:srgbClr val="000000"/>
              </a:solidFill>
              <a:ln w="9525">
                <a:noFill/>
                <a:round/>
                <a:headEnd/>
                <a:tailEnd/>
              </a:ln>
            </p:spPr>
            <p:txBody>
              <a:bodyPr/>
              <a:lstStyle/>
              <a:p>
                <a:endParaRPr lang="en-US"/>
              </a:p>
            </p:txBody>
          </p:sp>
        </p:grpSp>
        <p:grpSp>
          <p:nvGrpSpPr>
            <p:cNvPr id="423954" name="Group 18"/>
            <p:cNvGrpSpPr>
              <a:grpSpLocks noChangeAspect="1"/>
            </p:cNvGrpSpPr>
            <p:nvPr/>
          </p:nvGrpSpPr>
          <p:grpSpPr bwMode="auto">
            <a:xfrm rot="5400000" flipH="1">
              <a:off x="1801" y="2439"/>
              <a:ext cx="349" cy="979"/>
              <a:chOff x="1968" y="536"/>
              <a:chExt cx="1005" cy="1920"/>
            </a:xfrm>
          </p:grpSpPr>
          <p:sp>
            <p:nvSpPr>
              <p:cNvPr id="423955" name="Freeform 19"/>
              <p:cNvSpPr>
                <a:spLocks noChangeAspect="1"/>
              </p:cNvSpPr>
              <p:nvPr/>
            </p:nvSpPr>
            <p:spPr bwMode="auto">
              <a:xfrm>
                <a:off x="2019" y="536"/>
                <a:ext cx="954" cy="1511"/>
              </a:xfrm>
              <a:custGeom>
                <a:avLst/>
                <a:gdLst/>
                <a:ahLst/>
                <a:cxnLst>
                  <a:cxn ang="0">
                    <a:pos x="1355" y="2044"/>
                  </a:cxn>
                  <a:cxn ang="0">
                    <a:pos x="1271" y="2410"/>
                  </a:cxn>
                  <a:cxn ang="0">
                    <a:pos x="1087" y="2384"/>
                  </a:cxn>
                  <a:cxn ang="0">
                    <a:pos x="978" y="2367"/>
                  </a:cxn>
                  <a:cxn ang="0">
                    <a:pos x="864" y="2344"/>
                  </a:cxn>
                  <a:cxn ang="0">
                    <a:pos x="750" y="2319"/>
                  </a:cxn>
                  <a:cxn ang="0">
                    <a:pos x="644" y="2293"/>
                  </a:cxn>
                  <a:cxn ang="0">
                    <a:pos x="549" y="2260"/>
                  </a:cxn>
                  <a:cxn ang="0">
                    <a:pos x="496" y="2239"/>
                  </a:cxn>
                  <a:cxn ang="0">
                    <a:pos x="461" y="2220"/>
                  </a:cxn>
                  <a:cxn ang="0">
                    <a:pos x="429" y="2199"/>
                  </a:cxn>
                  <a:cxn ang="0">
                    <a:pos x="363" y="2125"/>
                  </a:cxn>
                  <a:cxn ang="0">
                    <a:pos x="327" y="2059"/>
                  </a:cxn>
                  <a:cxn ang="0">
                    <a:pos x="275" y="1886"/>
                  </a:cxn>
                  <a:cxn ang="0">
                    <a:pos x="258" y="1641"/>
                  </a:cxn>
                  <a:cxn ang="0">
                    <a:pos x="1115" y="0"/>
                  </a:cxn>
                  <a:cxn ang="0">
                    <a:pos x="1053" y="21"/>
                  </a:cxn>
                  <a:cxn ang="0">
                    <a:pos x="986" y="46"/>
                  </a:cxn>
                  <a:cxn ang="0">
                    <a:pos x="944" y="63"/>
                  </a:cxn>
                  <a:cxn ang="0">
                    <a:pos x="899" y="84"/>
                  </a:cxn>
                  <a:cxn ang="0">
                    <a:pos x="851" y="105"/>
                  </a:cxn>
                  <a:cxn ang="0">
                    <a:pos x="800" y="131"/>
                  </a:cxn>
                  <a:cxn ang="0">
                    <a:pos x="747" y="160"/>
                  </a:cxn>
                  <a:cxn ang="0">
                    <a:pos x="701" y="185"/>
                  </a:cxn>
                  <a:cxn ang="0">
                    <a:pos x="674" y="202"/>
                  </a:cxn>
                  <a:cxn ang="0">
                    <a:pos x="648" y="219"/>
                  </a:cxn>
                  <a:cxn ang="0">
                    <a:pos x="619" y="236"/>
                  </a:cxn>
                  <a:cxn ang="0">
                    <a:pos x="593" y="255"/>
                  </a:cxn>
                  <a:cxn ang="0">
                    <a:pos x="566" y="274"/>
                  </a:cxn>
                  <a:cxn ang="0">
                    <a:pos x="511" y="314"/>
                  </a:cxn>
                  <a:cxn ang="0">
                    <a:pos x="410" y="405"/>
                  </a:cxn>
                  <a:cxn ang="0">
                    <a:pos x="363" y="456"/>
                  </a:cxn>
                  <a:cxn ang="0">
                    <a:pos x="319" y="510"/>
                  </a:cxn>
                  <a:cxn ang="0">
                    <a:pos x="279" y="565"/>
                  </a:cxn>
                  <a:cxn ang="0">
                    <a:pos x="245" y="626"/>
                  </a:cxn>
                  <a:cxn ang="0">
                    <a:pos x="214" y="688"/>
                  </a:cxn>
                  <a:cxn ang="0">
                    <a:pos x="169" y="799"/>
                  </a:cxn>
                  <a:cxn ang="0">
                    <a:pos x="123" y="935"/>
                  </a:cxn>
                  <a:cxn ang="0">
                    <a:pos x="87" y="1076"/>
                  </a:cxn>
                  <a:cxn ang="0">
                    <a:pos x="51" y="1260"/>
                  </a:cxn>
                  <a:cxn ang="0">
                    <a:pos x="5" y="1627"/>
                  </a:cxn>
                  <a:cxn ang="0">
                    <a:pos x="699" y="2549"/>
                  </a:cxn>
                </a:cxnLst>
                <a:rect l="0" t="0" r="r" b="b"/>
                <a:pathLst>
                  <a:path w="1908" h="3023">
                    <a:moveTo>
                      <a:pt x="1870" y="3023"/>
                    </a:moveTo>
                    <a:lnTo>
                      <a:pt x="1908" y="2895"/>
                    </a:lnTo>
                    <a:lnTo>
                      <a:pt x="1355" y="2044"/>
                    </a:lnTo>
                    <a:lnTo>
                      <a:pt x="1379" y="2422"/>
                    </a:lnTo>
                    <a:lnTo>
                      <a:pt x="1349" y="2420"/>
                    </a:lnTo>
                    <a:lnTo>
                      <a:pt x="1271" y="2410"/>
                    </a:lnTo>
                    <a:lnTo>
                      <a:pt x="1216" y="2403"/>
                    </a:lnTo>
                    <a:lnTo>
                      <a:pt x="1155" y="2393"/>
                    </a:lnTo>
                    <a:lnTo>
                      <a:pt x="1087" y="2384"/>
                    </a:lnTo>
                    <a:lnTo>
                      <a:pt x="1053" y="2378"/>
                    </a:lnTo>
                    <a:lnTo>
                      <a:pt x="1015" y="2372"/>
                    </a:lnTo>
                    <a:lnTo>
                      <a:pt x="978" y="2367"/>
                    </a:lnTo>
                    <a:lnTo>
                      <a:pt x="940" y="2359"/>
                    </a:lnTo>
                    <a:lnTo>
                      <a:pt x="902" y="2352"/>
                    </a:lnTo>
                    <a:lnTo>
                      <a:pt x="864" y="2344"/>
                    </a:lnTo>
                    <a:lnTo>
                      <a:pt x="826" y="2336"/>
                    </a:lnTo>
                    <a:lnTo>
                      <a:pt x="788" y="2329"/>
                    </a:lnTo>
                    <a:lnTo>
                      <a:pt x="750" y="2319"/>
                    </a:lnTo>
                    <a:lnTo>
                      <a:pt x="714" y="2312"/>
                    </a:lnTo>
                    <a:lnTo>
                      <a:pt x="678" y="2302"/>
                    </a:lnTo>
                    <a:lnTo>
                      <a:pt x="644" y="2293"/>
                    </a:lnTo>
                    <a:lnTo>
                      <a:pt x="612" y="2283"/>
                    </a:lnTo>
                    <a:lnTo>
                      <a:pt x="579" y="2272"/>
                    </a:lnTo>
                    <a:lnTo>
                      <a:pt x="549" y="2260"/>
                    </a:lnTo>
                    <a:lnTo>
                      <a:pt x="520" y="2251"/>
                    </a:lnTo>
                    <a:lnTo>
                      <a:pt x="509" y="2245"/>
                    </a:lnTo>
                    <a:lnTo>
                      <a:pt x="496" y="2239"/>
                    </a:lnTo>
                    <a:lnTo>
                      <a:pt x="482" y="2234"/>
                    </a:lnTo>
                    <a:lnTo>
                      <a:pt x="471" y="2228"/>
                    </a:lnTo>
                    <a:lnTo>
                      <a:pt x="461" y="2220"/>
                    </a:lnTo>
                    <a:lnTo>
                      <a:pt x="450" y="2215"/>
                    </a:lnTo>
                    <a:lnTo>
                      <a:pt x="441" y="2207"/>
                    </a:lnTo>
                    <a:lnTo>
                      <a:pt x="429" y="2199"/>
                    </a:lnTo>
                    <a:lnTo>
                      <a:pt x="393" y="2165"/>
                    </a:lnTo>
                    <a:lnTo>
                      <a:pt x="378" y="2146"/>
                    </a:lnTo>
                    <a:lnTo>
                      <a:pt x="363" y="2125"/>
                    </a:lnTo>
                    <a:lnTo>
                      <a:pt x="349" y="2104"/>
                    </a:lnTo>
                    <a:lnTo>
                      <a:pt x="338" y="2082"/>
                    </a:lnTo>
                    <a:lnTo>
                      <a:pt x="327" y="2059"/>
                    </a:lnTo>
                    <a:lnTo>
                      <a:pt x="317" y="2036"/>
                    </a:lnTo>
                    <a:lnTo>
                      <a:pt x="298" y="1987"/>
                    </a:lnTo>
                    <a:lnTo>
                      <a:pt x="275" y="1886"/>
                    </a:lnTo>
                    <a:lnTo>
                      <a:pt x="258" y="1715"/>
                    </a:lnTo>
                    <a:lnTo>
                      <a:pt x="256" y="1660"/>
                    </a:lnTo>
                    <a:lnTo>
                      <a:pt x="258" y="1641"/>
                    </a:lnTo>
                    <a:lnTo>
                      <a:pt x="555" y="569"/>
                    </a:lnTo>
                    <a:lnTo>
                      <a:pt x="1355" y="38"/>
                    </a:lnTo>
                    <a:lnTo>
                      <a:pt x="1115" y="0"/>
                    </a:lnTo>
                    <a:lnTo>
                      <a:pt x="1087" y="10"/>
                    </a:lnTo>
                    <a:lnTo>
                      <a:pt x="1072" y="14"/>
                    </a:lnTo>
                    <a:lnTo>
                      <a:pt x="1053" y="21"/>
                    </a:lnTo>
                    <a:lnTo>
                      <a:pt x="1034" y="29"/>
                    </a:lnTo>
                    <a:lnTo>
                      <a:pt x="1011" y="36"/>
                    </a:lnTo>
                    <a:lnTo>
                      <a:pt x="986" y="46"/>
                    </a:lnTo>
                    <a:lnTo>
                      <a:pt x="973" y="52"/>
                    </a:lnTo>
                    <a:lnTo>
                      <a:pt x="958" y="57"/>
                    </a:lnTo>
                    <a:lnTo>
                      <a:pt x="944" y="63"/>
                    </a:lnTo>
                    <a:lnTo>
                      <a:pt x="929" y="71"/>
                    </a:lnTo>
                    <a:lnTo>
                      <a:pt x="914" y="76"/>
                    </a:lnTo>
                    <a:lnTo>
                      <a:pt x="899" y="84"/>
                    </a:lnTo>
                    <a:lnTo>
                      <a:pt x="883" y="90"/>
                    </a:lnTo>
                    <a:lnTo>
                      <a:pt x="868" y="97"/>
                    </a:lnTo>
                    <a:lnTo>
                      <a:pt x="851" y="105"/>
                    </a:lnTo>
                    <a:lnTo>
                      <a:pt x="834" y="114"/>
                    </a:lnTo>
                    <a:lnTo>
                      <a:pt x="817" y="122"/>
                    </a:lnTo>
                    <a:lnTo>
                      <a:pt x="800" y="131"/>
                    </a:lnTo>
                    <a:lnTo>
                      <a:pt x="783" y="139"/>
                    </a:lnTo>
                    <a:lnTo>
                      <a:pt x="766" y="148"/>
                    </a:lnTo>
                    <a:lnTo>
                      <a:pt x="747" y="160"/>
                    </a:lnTo>
                    <a:lnTo>
                      <a:pt x="729" y="169"/>
                    </a:lnTo>
                    <a:lnTo>
                      <a:pt x="710" y="179"/>
                    </a:lnTo>
                    <a:lnTo>
                      <a:pt x="701" y="185"/>
                    </a:lnTo>
                    <a:lnTo>
                      <a:pt x="693" y="190"/>
                    </a:lnTo>
                    <a:lnTo>
                      <a:pt x="684" y="196"/>
                    </a:lnTo>
                    <a:lnTo>
                      <a:pt x="674" y="202"/>
                    </a:lnTo>
                    <a:lnTo>
                      <a:pt x="665" y="207"/>
                    </a:lnTo>
                    <a:lnTo>
                      <a:pt x="655" y="213"/>
                    </a:lnTo>
                    <a:lnTo>
                      <a:pt x="648" y="219"/>
                    </a:lnTo>
                    <a:lnTo>
                      <a:pt x="638" y="225"/>
                    </a:lnTo>
                    <a:lnTo>
                      <a:pt x="629" y="230"/>
                    </a:lnTo>
                    <a:lnTo>
                      <a:pt x="619" y="236"/>
                    </a:lnTo>
                    <a:lnTo>
                      <a:pt x="612" y="242"/>
                    </a:lnTo>
                    <a:lnTo>
                      <a:pt x="602" y="249"/>
                    </a:lnTo>
                    <a:lnTo>
                      <a:pt x="593" y="255"/>
                    </a:lnTo>
                    <a:lnTo>
                      <a:pt x="583" y="261"/>
                    </a:lnTo>
                    <a:lnTo>
                      <a:pt x="574" y="266"/>
                    </a:lnTo>
                    <a:lnTo>
                      <a:pt x="566" y="274"/>
                    </a:lnTo>
                    <a:lnTo>
                      <a:pt x="556" y="280"/>
                    </a:lnTo>
                    <a:lnTo>
                      <a:pt x="547" y="287"/>
                    </a:lnTo>
                    <a:lnTo>
                      <a:pt x="511" y="314"/>
                    </a:lnTo>
                    <a:lnTo>
                      <a:pt x="477" y="344"/>
                    </a:lnTo>
                    <a:lnTo>
                      <a:pt x="442" y="375"/>
                    </a:lnTo>
                    <a:lnTo>
                      <a:pt x="410" y="405"/>
                    </a:lnTo>
                    <a:lnTo>
                      <a:pt x="393" y="422"/>
                    </a:lnTo>
                    <a:lnTo>
                      <a:pt x="378" y="439"/>
                    </a:lnTo>
                    <a:lnTo>
                      <a:pt x="363" y="456"/>
                    </a:lnTo>
                    <a:lnTo>
                      <a:pt x="347" y="474"/>
                    </a:lnTo>
                    <a:lnTo>
                      <a:pt x="332" y="491"/>
                    </a:lnTo>
                    <a:lnTo>
                      <a:pt x="319" y="510"/>
                    </a:lnTo>
                    <a:lnTo>
                      <a:pt x="306" y="527"/>
                    </a:lnTo>
                    <a:lnTo>
                      <a:pt x="292" y="546"/>
                    </a:lnTo>
                    <a:lnTo>
                      <a:pt x="279" y="565"/>
                    </a:lnTo>
                    <a:lnTo>
                      <a:pt x="268" y="586"/>
                    </a:lnTo>
                    <a:lnTo>
                      <a:pt x="256" y="605"/>
                    </a:lnTo>
                    <a:lnTo>
                      <a:pt x="245" y="626"/>
                    </a:lnTo>
                    <a:lnTo>
                      <a:pt x="235" y="646"/>
                    </a:lnTo>
                    <a:lnTo>
                      <a:pt x="224" y="665"/>
                    </a:lnTo>
                    <a:lnTo>
                      <a:pt x="214" y="688"/>
                    </a:lnTo>
                    <a:lnTo>
                      <a:pt x="205" y="709"/>
                    </a:lnTo>
                    <a:lnTo>
                      <a:pt x="186" y="753"/>
                    </a:lnTo>
                    <a:lnTo>
                      <a:pt x="169" y="799"/>
                    </a:lnTo>
                    <a:lnTo>
                      <a:pt x="154" y="844"/>
                    </a:lnTo>
                    <a:lnTo>
                      <a:pt x="138" y="890"/>
                    </a:lnTo>
                    <a:lnTo>
                      <a:pt x="123" y="935"/>
                    </a:lnTo>
                    <a:lnTo>
                      <a:pt x="110" y="983"/>
                    </a:lnTo>
                    <a:lnTo>
                      <a:pt x="98" y="1030"/>
                    </a:lnTo>
                    <a:lnTo>
                      <a:pt x="87" y="1076"/>
                    </a:lnTo>
                    <a:lnTo>
                      <a:pt x="78" y="1124"/>
                    </a:lnTo>
                    <a:lnTo>
                      <a:pt x="68" y="1169"/>
                    </a:lnTo>
                    <a:lnTo>
                      <a:pt x="51" y="1260"/>
                    </a:lnTo>
                    <a:lnTo>
                      <a:pt x="38" y="1346"/>
                    </a:lnTo>
                    <a:lnTo>
                      <a:pt x="17" y="1504"/>
                    </a:lnTo>
                    <a:lnTo>
                      <a:pt x="5" y="1627"/>
                    </a:lnTo>
                    <a:lnTo>
                      <a:pt x="0" y="1741"/>
                    </a:lnTo>
                    <a:lnTo>
                      <a:pt x="195" y="2429"/>
                    </a:lnTo>
                    <a:lnTo>
                      <a:pt x="699" y="2549"/>
                    </a:lnTo>
                    <a:lnTo>
                      <a:pt x="1870" y="3023"/>
                    </a:lnTo>
                    <a:lnTo>
                      <a:pt x="1870" y="3023"/>
                    </a:lnTo>
                    <a:close/>
                  </a:path>
                </a:pathLst>
              </a:custGeom>
              <a:solidFill>
                <a:srgbClr val="F2CC99"/>
              </a:solidFill>
              <a:ln w="9525">
                <a:noFill/>
                <a:round/>
                <a:headEnd/>
                <a:tailEnd/>
              </a:ln>
            </p:spPr>
            <p:txBody>
              <a:bodyPr/>
              <a:lstStyle/>
              <a:p>
                <a:endParaRPr lang="en-US"/>
              </a:p>
            </p:txBody>
          </p:sp>
          <p:sp>
            <p:nvSpPr>
              <p:cNvPr id="423956" name="Freeform 20"/>
              <p:cNvSpPr>
                <a:spLocks noChangeAspect="1"/>
              </p:cNvSpPr>
              <p:nvPr/>
            </p:nvSpPr>
            <p:spPr bwMode="auto">
              <a:xfrm>
                <a:off x="2361" y="1780"/>
                <a:ext cx="548" cy="490"/>
              </a:xfrm>
              <a:custGeom>
                <a:avLst/>
                <a:gdLst/>
                <a:ahLst/>
                <a:cxnLst>
                  <a:cxn ang="0">
                    <a:pos x="6" y="0"/>
                  </a:cxn>
                  <a:cxn ang="0">
                    <a:pos x="819" y="69"/>
                  </a:cxn>
                  <a:cxn ang="0">
                    <a:pos x="1095" y="574"/>
                  </a:cxn>
                  <a:cxn ang="0">
                    <a:pos x="762" y="981"/>
                  </a:cxn>
                  <a:cxn ang="0">
                    <a:pos x="0" y="844"/>
                  </a:cxn>
                  <a:cxn ang="0">
                    <a:pos x="6" y="0"/>
                  </a:cxn>
                  <a:cxn ang="0">
                    <a:pos x="6" y="0"/>
                  </a:cxn>
                </a:cxnLst>
                <a:rect l="0" t="0" r="r" b="b"/>
                <a:pathLst>
                  <a:path w="1095" h="981">
                    <a:moveTo>
                      <a:pt x="6" y="0"/>
                    </a:moveTo>
                    <a:lnTo>
                      <a:pt x="819" y="69"/>
                    </a:lnTo>
                    <a:lnTo>
                      <a:pt x="1095" y="574"/>
                    </a:lnTo>
                    <a:lnTo>
                      <a:pt x="762" y="981"/>
                    </a:lnTo>
                    <a:lnTo>
                      <a:pt x="0" y="844"/>
                    </a:lnTo>
                    <a:lnTo>
                      <a:pt x="6" y="0"/>
                    </a:lnTo>
                    <a:lnTo>
                      <a:pt x="6" y="0"/>
                    </a:lnTo>
                    <a:close/>
                  </a:path>
                </a:pathLst>
              </a:custGeom>
              <a:solidFill>
                <a:srgbClr val="F2CC99"/>
              </a:solidFill>
              <a:ln w="9525">
                <a:noFill/>
                <a:round/>
                <a:headEnd/>
                <a:tailEnd/>
              </a:ln>
            </p:spPr>
            <p:txBody>
              <a:bodyPr/>
              <a:lstStyle/>
              <a:p>
                <a:endParaRPr lang="en-US"/>
              </a:p>
            </p:txBody>
          </p:sp>
          <p:sp>
            <p:nvSpPr>
              <p:cNvPr id="423957" name="Freeform 21"/>
              <p:cNvSpPr>
                <a:spLocks noChangeAspect="1"/>
              </p:cNvSpPr>
              <p:nvPr/>
            </p:nvSpPr>
            <p:spPr bwMode="auto">
              <a:xfrm>
                <a:off x="1968" y="1074"/>
                <a:ext cx="998" cy="1382"/>
              </a:xfrm>
              <a:custGeom>
                <a:avLst/>
                <a:gdLst/>
                <a:ahLst/>
                <a:cxnLst>
                  <a:cxn ang="0">
                    <a:pos x="188" y="124"/>
                  </a:cxn>
                  <a:cxn ang="0">
                    <a:pos x="160" y="578"/>
                  </a:cxn>
                  <a:cxn ang="0">
                    <a:pos x="181" y="888"/>
                  </a:cxn>
                  <a:cxn ang="0">
                    <a:pos x="203" y="973"/>
                  </a:cxn>
                  <a:cxn ang="0">
                    <a:pos x="239" y="1042"/>
                  </a:cxn>
                  <a:cxn ang="0">
                    <a:pos x="287" y="1101"/>
                  </a:cxn>
                  <a:cxn ang="0">
                    <a:pos x="344" y="1156"/>
                  </a:cxn>
                  <a:cxn ang="0">
                    <a:pos x="388" y="1190"/>
                  </a:cxn>
                  <a:cxn ang="0">
                    <a:pos x="422" y="1215"/>
                  </a:cxn>
                  <a:cxn ang="0">
                    <a:pos x="460" y="1237"/>
                  </a:cxn>
                  <a:cxn ang="0">
                    <a:pos x="496" y="1258"/>
                  </a:cxn>
                  <a:cxn ang="0">
                    <a:pos x="534" y="1277"/>
                  </a:cxn>
                  <a:cxn ang="0">
                    <a:pos x="574" y="1296"/>
                  </a:cxn>
                  <a:cxn ang="0">
                    <a:pos x="612" y="1313"/>
                  </a:cxn>
                  <a:cxn ang="0">
                    <a:pos x="665" y="1334"/>
                  </a:cxn>
                  <a:cxn ang="0">
                    <a:pos x="743" y="1359"/>
                  </a:cxn>
                  <a:cxn ang="0">
                    <a:pos x="815" y="1380"/>
                  </a:cxn>
                  <a:cxn ang="0">
                    <a:pos x="924" y="1399"/>
                  </a:cxn>
                  <a:cxn ang="0">
                    <a:pos x="1188" y="1418"/>
                  </a:cxn>
                  <a:cxn ang="0">
                    <a:pos x="1469" y="1146"/>
                  </a:cxn>
                  <a:cxn ang="0">
                    <a:pos x="1462" y="2408"/>
                  </a:cxn>
                  <a:cxn ang="0">
                    <a:pos x="935" y="1496"/>
                  </a:cxn>
                  <a:cxn ang="0">
                    <a:pos x="863" y="2321"/>
                  </a:cxn>
                  <a:cxn ang="0">
                    <a:pos x="806" y="2300"/>
                  </a:cxn>
                  <a:cxn ang="0">
                    <a:pos x="762" y="2281"/>
                  </a:cxn>
                  <a:cxn ang="0">
                    <a:pos x="713" y="2258"/>
                  </a:cxn>
                  <a:cxn ang="0">
                    <a:pos x="658" y="2232"/>
                  </a:cxn>
                  <a:cxn ang="0">
                    <a:pos x="620" y="2209"/>
                  </a:cxn>
                  <a:cxn ang="0">
                    <a:pos x="589" y="2192"/>
                  </a:cxn>
                  <a:cxn ang="0">
                    <a:pos x="559" y="2173"/>
                  </a:cxn>
                  <a:cxn ang="0">
                    <a:pos x="528" y="2154"/>
                  </a:cxn>
                  <a:cxn ang="0">
                    <a:pos x="496" y="2133"/>
                  </a:cxn>
                  <a:cxn ang="0">
                    <a:pos x="466" y="2110"/>
                  </a:cxn>
                  <a:cxn ang="0">
                    <a:pos x="412" y="2068"/>
                  </a:cxn>
                  <a:cxn ang="0">
                    <a:pos x="350" y="2015"/>
                  </a:cxn>
                  <a:cxn ang="0">
                    <a:pos x="289" y="1954"/>
                  </a:cxn>
                  <a:cxn ang="0">
                    <a:pos x="230" y="1887"/>
                  </a:cxn>
                  <a:cxn ang="0">
                    <a:pos x="177" y="1815"/>
                  </a:cxn>
                  <a:cxn ang="0">
                    <a:pos x="127" y="1735"/>
                  </a:cxn>
                  <a:cxn ang="0">
                    <a:pos x="84" y="1650"/>
                  </a:cxn>
                  <a:cxn ang="0">
                    <a:pos x="48" y="1557"/>
                  </a:cxn>
                  <a:cxn ang="0">
                    <a:pos x="4" y="1386"/>
                  </a:cxn>
                  <a:cxn ang="0">
                    <a:pos x="2" y="804"/>
                  </a:cxn>
                  <a:cxn ang="0">
                    <a:pos x="30" y="570"/>
                  </a:cxn>
                  <a:cxn ang="0">
                    <a:pos x="57" y="422"/>
                  </a:cxn>
                  <a:cxn ang="0">
                    <a:pos x="87" y="298"/>
                  </a:cxn>
                  <a:cxn ang="0">
                    <a:pos x="120" y="196"/>
                  </a:cxn>
                  <a:cxn ang="0">
                    <a:pos x="148" y="114"/>
                  </a:cxn>
                  <a:cxn ang="0">
                    <a:pos x="181" y="40"/>
                  </a:cxn>
                  <a:cxn ang="0">
                    <a:pos x="203" y="0"/>
                  </a:cxn>
                </a:cxnLst>
                <a:rect l="0" t="0" r="r" b="b"/>
                <a:pathLst>
                  <a:path w="1996" h="2764">
                    <a:moveTo>
                      <a:pt x="203" y="0"/>
                    </a:moveTo>
                    <a:lnTo>
                      <a:pt x="198" y="32"/>
                    </a:lnTo>
                    <a:lnTo>
                      <a:pt x="188" y="124"/>
                    </a:lnTo>
                    <a:lnTo>
                      <a:pt x="177" y="253"/>
                    </a:lnTo>
                    <a:lnTo>
                      <a:pt x="165" y="411"/>
                    </a:lnTo>
                    <a:lnTo>
                      <a:pt x="160" y="578"/>
                    </a:lnTo>
                    <a:lnTo>
                      <a:pt x="163" y="743"/>
                    </a:lnTo>
                    <a:lnTo>
                      <a:pt x="171" y="819"/>
                    </a:lnTo>
                    <a:lnTo>
                      <a:pt x="181" y="888"/>
                    </a:lnTo>
                    <a:lnTo>
                      <a:pt x="188" y="918"/>
                    </a:lnTo>
                    <a:lnTo>
                      <a:pt x="196" y="948"/>
                    </a:lnTo>
                    <a:lnTo>
                      <a:pt x="203" y="973"/>
                    </a:lnTo>
                    <a:lnTo>
                      <a:pt x="215" y="998"/>
                    </a:lnTo>
                    <a:lnTo>
                      <a:pt x="226" y="1019"/>
                    </a:lnTo>
                    <a:lnTo>
                      <a:pt x="239" y="1042"/>
                    </a:lnTo>
                    <a:lnTo>
                      <a:pt x="253" y="1061"/>
                    </a:lnTo>
                    <a:lnTo>
                      <a:pt x="270" y="1082"/>
                    </a:lnTo>
                    <a:lnTo>
                      <a:pt x="287" y="1101"/>
                    </a:lnTo>
                    <a:lnTo>
                      <a:pt x="304" y="1120"/>
                    </a:lnTo>
                    <a:lnTo>
                      <a:pt x="323" y="1139"/>
                    </a:lnTo>
                    <a:lnTo>
                      <a:pt x="344" y="1156"/>
                    </a:lnTo>
                    <a:lnTo>
                      <a:pt x="365" y="1175"/>
                    </a:lnTo>
                    <a:lnTo>
                      <a:pt x="376" y="1182"/>
                    </a:lnTo>
                    <a:lnTo>
                      <a:pt x="388" y="1190"/>
                    </a:lnTo>
                    <a:lnTo>
                      <a:pt x="399" y="1199"/>
                    </a:lnTo>
                    <a:lnTo>
                      <a:pt x="411" y="1207"/>
                    </a:lnTo>
                    <a:lnTo>
                      <a:pt x="422" y="1215"/>
                    </a:lnTo>
                    <a:lnTo>
                      <a:pt x="435" y="1222"/>
                    </a:lnTo>
                    <a:lnTo>
                      <a:pt x="447" y="1230"/>
                    </a:lnTo>
                    <a:lnTo>
                      <a:pt x="460" y="1237"/>
                    </a:lnTo>
                    <a:lnTo>
                      <a:pt x="471" y="1243"/>
                    </a:lnTo>
                    <a:lnTo>
                      <a:pt x="485" y="1251"/>
                    </a:lnTo>
                    <a:lnTo>
                      <a:pt x="496" y="1258"/>
                    </a:lnTo>
                    <a:lnTo>
                      <a:pt x="509" y="1266"/>
                    </a:lnTo>
                    <a:lnTo>
                      <a:pt x="523" y="1272"/>
                    </a:lnTo>
                    <a:lnTo>
                      <a:pt x="534" y="1277"/>
                    </a:lnTo>
                    <a:lnTo>
                      <a:pt x="547" y="1285"/>
                    </a:lnTo>
                    <a:lnTo>
                      <a:pt x="561" y="1291"/>
                    </a:lnTo>
                    <a:lnTo>
                      <a:pt x="574" y="1296"/>
                    </a:lnTo>
                    <a:lnTo>
                      <a:pt x="587" y="1302"/>
                    </a:lnTo>
                    <a:lnTo>
                      <a:pt x="601" y="1308"/>
                    </a:lnTo>
                    <a:lnTo>
                      <a:pt x="612" y="1313"/>
                    </a:lnTo>
                    <a:lnTo>
                      <a:pt x="625" y="1319"/>
                    </a:lnTo>
                    <a:lnTo>
                      <a:pt x="639" y="1325"/>
                    </a:lnTo>
                    <a:lnTo>
                      <a:pt x="665" y="1334"/>
                    </a:lnTo>
                    <a:lnTo>
                      <a:pt x="692" y="1344"/>
                    </a:lnTo>
                    <a:lnTo>
                      <a:pt x="717" y="1351"/>
                    </a:lnTo>
                    <a:lnTo>
                      <a:pt x="743" y="1359"/>
                    </a:lnTo>
                    <a:lnTo>
                      <a:pt x="768" y="1367"/>
                    </a:lnTo>
                    <a:lnTo>
                      <a:pt x="793" y="1374"/>
                    </a:lnTo>
                    <a:lnTo>
                      <a:pt x="815" y="1380"/>
                    </a:lnTo>
                    <a:lnTo>
                      <a:pt x="840" y="1384"/>
                    </a:lnTo>
                    <a:lnTo>
                      <a:pt x="884" y="1393"/>
                    </a:lnTo>
                    <a:lnTo>
                      <a:pt x="924" y="1399"/>
                    </a:lnTo>
                    <a:lnTo>
                      <a:pt x="1007" y="1407"/>
                    </a:lnTo>
                    <a:lnTo>
                      <a:pt x="1097" y="1414"/>
                    </a:lnTo>
                    <a:lnTo>
                      <a:pt x="1188" y="1418"/>
                    </a:lnTo>
                    <a:lnTo>
                      <a:pt x="1277" y="1422"/>
                    </a:lnTo>
                    <a:lnTo>
                      <a:pt x="1475" y="1427"/>
                    </a:lnTo>
                    <a:lnTo>
                      <a:pt x="1469" y="1146"/>
                    </a:lnTo>
                    <a:lnTo>
                      <a:pt x="1996" y="1939"/>
                    </a:lnTo>
                    <a:lnTo>
                      <a:pt x="1462" y="2764"/>
                    </a:lnTo>
                    <a:lnTo>
                      <a:pt x="1462" y="2408"/>
                    </a:lnTo>
                    <a:lnTo>
                      <a:pt x="1788" y="1945"/>
                    </a:lnTo>
                    <a:lnTo>
                      <a:pt x="1520" y="1507"/>
                    </a:lnTo>
                    <a:lnTo>
                      <a:pt x="935" y="1496"/>
                    </a:lnTo>
                    <a:lnTo>
                      <a:pt x="901" y="2334"/>
                    </a:lnTo>
                    <a:lnTo>
                      <a:pt x="891" y="2330"/>
                    </a:lnTo>
                    <a:lnTo>
                      <a:pt x="863" y="2321"/>
                    </a:lnTo>
                    <a:lnTo>
                      <a:pt x="844" y="2315"/>
                    </a:lnTo>
                    <a:lnTo>
                      <a:pt x="819" y="2306"/>
                    </a:lnTo>
                    <a:lnTo>
                      <a:pt x="806" y="2300"/>
                    </a:lnTo>
                    <a:lnTo>
                      <a:pt x="793" y="2294"/>
                    </a:lnTo>
                    <a:lnTo>
                      <a:pt x="777" y="2289"/>
                    </a:lnTo>
                    <a:lnTo>
                      <a:pt x="762" y="2281"/>
                    </a:lnTo>
                    <a:lnTo>
                      <a:pt x="747" y="2273"/>
                    </a:lnTo>
                    <a:lnTo>
                      <a:pt x="730" y="2266"/>
                    </a:lnTo>
                    <a:lnTo>
                      <a:pt x="713" y="2258"/>
                    </a:lnTo>
                    <a:lnTo>
                      <a:pt x="696" y="2249"/>
                    </a:lnTo>
                    <a:lnTo>
                      <a:pt x="677" y="2241"/>
                    </a:lnTo>
                    <a:lnTo>
                      <a:pt x="658" y="2232"/>
                    </a:lnTo>
                    <a:lnTo>
                      <a:pt x="639" y="2220"/>
                    </a:lnTo>
                    <a:lnTo>
                      <a:pt x="629" y="2214"/>
                    </a:lnTo>
                    <a:lnTo>
                      <a:pt x="620" y="2209"/>
                    </a:lnTo>
                    <a:lnTo>
                      <a:pt x="610" y="2203"/>
                    </a:lnTo>
                    <a:lnTo>
                      <a:pt x="599" y="2197"/>
                    </a:lnTo>
                    <a:lnTo>
                      <a:pt x="589" y="2192"/>
                    </a:lnTo>
                    <a:lnTo>
                      <a:pt x="580" y="2186"/>
                    </a:lnTo>
                    <a:lnTo>
                      <a:pt x="568" y="2180"/>
                    </a:lnTo>
                    <a:lnTo>
                      <a:pt x="559" y="2173"/>
                    </a:lnTo>
                    <a:lnTo>
                      <a:pt x="549" y="2167"/>
                    </a:lnTo>
                    <a:lnTo>
                      <a:pt x="538" y="2161"/>
                    </a:lnTo>
                    <a:lnTo>
                      <a:pt x="528" y="2154"/>
                    </a:lnTo>
                    <a:lnTo>
                      <a:pt x="517" y="2146"/>
                    </a:lnTo>
                    <a:lnTo>
                      <a:pt x="507" y="2140"/>
                    </a:lnTo>
                    <a:lnTo>
                      <a:pt x="496" y="2133"/>
                    </a:lnTo>
                    <a:lnTo>
                      <a:pt x="487" y="2125"/>
                    </a:lnTo>
                    <a:lnTo>
                      <a:pt x="475" y="2117"/>
                    </a:lnTo>
                    <a:lnTo>
                      <a:pt x="466" y="2110"/>
                    </a:lnTo>
                    <a:lnTo>
                      <a:pt x="454" y="2102"/>
                    </a:lnTo>
                    <a:lnTo>
                      <a:pt x="433" y="2085"/>
                    </a:lnTo>
                    <a:lnTo>
                      <a:pt x="412" y="2068"/>
                    </a:lnTo>
                    <a:lnTo>
                      <a:pt x="392" y="2051"/>
                    </a:lnTo>
                    <a:lnTo>
                      <a:pt x="371" y="2034"/>
                    </a:lnTo>
                    <a:lnTo>
                      <a:pt x="350" y="2015"/>
                    </a:lnTo>
                    <a:lnTo>
                      <a:pt x="329" y="1996"/>
                    </a:lnTo>
                    <a:lnTo>
                      <a:pt x="310" y="1975"/>
                    </a:lnTo>
                    <a:lnTo>
                      <a:pt x="289" y="1954"/>
                    </a:lnTo>
                    <a:lnTo>
                      <a:pt x="270" y="1933"/>
                    </a:lnTo>
                    <a:lnTo>
                      <a:pt x="249" y="1910"/>
                    </a:lnTo>
                    <a:lnTo>
                      <a:pt x="230" y="1887"/>
                    </a:lnTo>
                    <a:lnTo>
                      <a:pt x="213" y="1865"/>
                    </a:lnTo>
                    <a:lnTo>
                      <a:pt x="194" y="1840"/>
                    </a:lnTo>
                    <a:lnTo>
                      <a:pt x="177" y="1815"/>
                    </a:lnTo>
                    <a:lnTo>
                      <a:pt x="160" y="1789"/>
                    </a:lnTo>
                    <a:lnTo>
                      <a:pt x="143" y="1764"/>
                    </a:lnTo>
                    <a:lnTo>
                      <a:pt x="127" y="1735"/>
                    </a:lnTo>
                    <a:lnTo>
                      <a:pt x="112" y="1707"/>
                    </a:lnTo>
                    <a:lnTo>
                      <a:pt x="97" y="1678"/>
                    </a:lnTo>
                    <a:lnTo>
                      <a:pt x="84" y="1650"/>
                    </a:lnTo>
                    <a:lnTo>
                      <a:pt x="70" y="1619"/>
                    </a:lnTo>
                    <a:lnTo>
                      <a:pt x="59" y="1589"/>
                    </a:lnTo>
                    <a:lnTo>
                      <a:pt x="48" y="1557"/>
                    </a:lnTo>
                    <a:lnTo>
                      <a:pt x="36" y="1524"/>
                    </a:lnTo>
                    <a:lnTo>
                      <a:pt x="19" y="1456"/>
                    </a:lnTo>
                    <a:lnTo>
                      <a:pt x="4" y="1386"/>
                    </a:lnTo>
                    <a:lnTo>
                      <a:pt x="0" y="1234"/>
                    </a:lnTo>
                    <a:lnTo>
                      <a:pt x="0" y="937"/>
                    </a:lnTo>
                    <a:lnTo>
                      <a:pt x="2" y="804"/>
                    </a:lnTo>
                    <a:lnTo>
                      <a:pt x="13" y="682"/>
                    </a:lnTo>
                    <a:lnTo>
                      <a:pt x="21" y="625"/>
                    </a:lnTo>
                    <a:lnTo>
                      <a:pt x="30" y="570"/>
                    </a:lnTo>
                    <a:lnTo>
                      <a:pt x="38" y="519"/>
                    </a:lnTo>
                    <a:lnTo>
                      <a:pt x="48" y="469"/>
                    </a:lnTo>
                    <a:lnTo>
                      <a:pt x="57" y="422"/>
                    </a:lnTo>
                    <a:lnTo>
                      <a:pt x="67" y="378"/>
                    </a:lnTo>
                    <a:lnTo>
                      <a:pt x="78" y="336"/>
                    </a:lnTo>
                    <a:lnTo>
                      <a:pt x="87" y="298"/>
                    </a:lnTo>
                    <a:lnTo>
                      <a:pt x="99" y="262"/>
                    </a:lnTo>
                    <a:lnTo>
                      <a:pt x="108" y="226"/>
                    </a:lnTo>
                    <a:lnTo>
                      <a:pt x="120" y="196"/>
                    </a:lnTo>
                    <a:lnTo>
                      <a:pt x="129" y="165"/>
                    </a:lnTo>
                    <a:lnTo>
                      <a:pt x="139" y="139"/>
                    </a:lnTo>
                    <a:lnTo>
                      <a:pt x="148" y="114"/>
                    </a:lnTo>
                    <a:lnTo>
                      <a:pt x="165" y="74"/>
                    </a:lnTo>
                    <a:lnTo>
                      <a:pt x="175" y="55"/>
                    </a:lnTo>
                    <a:lnTo>
                      <a:pt x="181" y="40"/>
                    </a:lnTo>
                    <a:lnTo>
                      <a:pt x="192" y="19"/>
                    </a:lnTo>
                    <a:lnTo>
                      <a:pt x="203" y="0"/>
                    </a:lnTo>
                    <a:lnTo>
                      <a:pt x="203" y="0"/>
                    </a:lnTo>
                    <a:close/>
                  </a:path>
                </a:pathLst>
              </a:custGeom>
              <a:solidFill>
                <a:srgbClr val="000000"/>
              </a:solidFill>
              <a:ln w="9525">
                <a:noFill/>
                <a:round/>
                <a:headEnd/>
                <a:tailEnd/>
              </a:ln>
            </p:spPr>
            <p:txBody>
              <a:bodyPr/>
              <a:lstStyle/>
              <a:p>
                <a:endParaRPr lang="en-US"/>
              </a:p>
            </p:txBody>
          </p:sp>
          <p:sp>
            <p:nvSpPr>
              <p:cNvPr id="423958" name="Freeform 22"/>
              <p:cNvSpPr>
                <a:spLocks noChangeAspect="1"/>
              </p:cNvSpPr>
              <p:nvPr/>
            </p:nvSpPr>
            <p:spPr bwMode="auto">
              <a:xfrm>
                <a:off x="2134" y="556"/>
                <a:ext cx="570" cy="893"/>
              </a:xfrm>
              <a:custGeom>
                <a:avLst/>
                <a:gdLst/>
                <a:ahLst/>
                <a:cxnLst>
                  <a:cxn ang="0">
                    <a:pos x="3" y="1315"/>
                  </a:cxn>
                  <a:cxn ang="0">
                    <a:pos x="38" y="1070"/>
                  </a:cxn>
                  <a:cxn ang="0">
                    <a:pos x="72" y="939"/>
                  </a:cxn>
                  <a:cxn ang="0">
                    <a:pos x="116" y="819"/>
                  </a:cxn>
                  <a:cxn ang="0">
                    <a:pos x="140" y="764"/>
                  </a:cxn>
                  <a:cxn ang="0">
                    <a:pos x="167" y="711"/>
                  </a:cxn>
                  <a:cxn ang="0">
                    <a:pos x="195" y="662"/>
                  </a:cxn>
                  <a:cxn ang="0">
                    <a:pos x="226" y="614"/>
                  </a:cxn>
                  <a:cxn ang="0">
                    <a:pos x="290" y="527"/>
                  </a:cxn>
                  <a:cxn ang="0">
                    <a:pos x="359" y="447"/>
                  </a:cxn>
                  <a:cxn ang="0">
                    <a:pos x="433" y="376"/>
                  </a:cxn>
                  <a:cxn ang="0">
                    <a:pos x="507" y="314"/>
                  </a:cxn>
                  <a:cxn ang="0">
                    <a:pos x="547" y="285"/>
                  </a:cxn>
                  <a:cxn ang="0">
                    <a:pos x="585" y="259"/>
                  </a:cxn>
                  <a:cxn ang="0">
                    <a:pos x="625" y="234"/>
                  </a:cxn>
                  <a:cxn ang="0">
                    <a:pos x="663" y="209"/>
                  </a:cxn>
                  <a:cxn ang="0">
                    <a:pos x="703" y="188"/>
                  </a:cxn>
                  <a:cxn ang="0">
                    <a:pos x="741" y="167"/>
                  </a:cxn>
                  <a:cxn ang="0">
                    <a:pos x="779" y="148"/>
                  </a:cxn>
                  <a:cxn ang="0">
                    <a:pos x="817" y="129"/>
                  </a:cxn>
                  <a:cxn ang="0">
                    <a:pos x="855" y="112"/>
                  </a:cxn>
                  <a:cxn ang="0">
                    <a:pos x="891" y="97"/>
                  </a:cxn>
                  <a:cxn ang="0">
                    <a:pos x="961" y="69"/>
                  </a:cxn>
                  <a:cxn ang="0">
                    <a:pos x="1026" y="42"/>
                  </a:cxn>
                  <a:cxn ang="0">
                    <a:pos x="1085" y="19"/>
                  </a:cxn>
                  <a:cxn ang="0">
                    <a:pos x="1138" y="0"/>
                  </a:cxn>
                  <a:cxn ang="0">
                    <a:pos x="1138" y="371"/>
                  </a:cxn>
                  <a:cxn ang="0">
                    <a:pos x="1138" y="743"/>
                  </a:cxn>
                  <a:cxn ang="0">
                    <a:pos x="1100" y="960"/>
                  </a:cxn>
                  <a:cxn ang="0">
                    <a:pos x="1043" y="977"/>
                  </a:cxn>
                  <a:cxn ang="0">
                    <a:pos x="952" y="1002"/>
                  </a:cxn>
                  <a:cxn ang="0">
                    <a:pos x="843" y="1032"/>
                  </a:cxn>
                  <a:cxn ang="0">
                    <a:pos x="756" y="1059"/>
                  </a:cxn>
                  <a:cxn ang="0">
                    <a:pos x="705" y="1076"/>
                  </a:cxn>
                  <a:cxn ang="0">
                    <a:pos x="651" y="1097"/>
                  </a:cxn>
                  <a:cxn ang="0">
                    <a:pos x="600" y="1120"/>
                  </a:cxn>
                  <a:cxn ang="0">
                    <a:pos x="549" y="1146"/>
                  </a:cxn>
                  <a:cxn ang="0">
                    <a:pos x="507" y="1173"/>
                  </a:cxn>
                  <a:cxn ang="0">
                    <a:pos x="480" y="1190"/>
                  </a:cxn>
                  <a:cxn ang="0">
                    <a:pos x="429" y="1228"/>
                  </a:cxn>
                  <a:cxn ang="0">
                    <a:pos x="345" y="1304"/>
                  </a:cxn>
                  <a:cxn ang="0">
                    <a:pos x="294" y="1357"/>
                  </a:cxn>
                  <a:cxn ang="0">
                    <a:pos x="243" y="1420"/>
                  </a:cxn>
                  <a:cxn ang="0">
                    <a:pos x="192" y="1490"/>
                  </a:cxn>
                  <a:cxn ang="0">
                    <a:pos x="140" y="1568"/>
                  </a:cxn>
                  <a:cxn ang="0">
                    <a:pos x="89" y="1656"/>
                  </a:cxn>
                  <a:cxn ang="0">
                    <a:pos x="55" y="1718"/>
                  </a:cxn>
                  <a:cxn ang="0">
                    <a:pos x="28" y="1770"/>
                  </a:cxn>
                </a:cxnLst>
                <a:rect l="0" t="0" r="r" b="b"/>
                <a:pathLst>
                  <a:path w="1138" h="1787">
                    <a:moveTo>
                      <a:pt x="19" y="1787"/>
                    </a:moveTo>
                    <a:lnTo>
                      <a:pt x="0" y="1538"/>
                    </a:lnTo>
                    <a:lnTo>
                      <a:pt x="3" y="1315"/>
                    </a:lnTo>
                    <a:lnTo>
                      <a:pt x="13" y="1213"/>
                    </a:lnTo>
                    <a:lnTo>
                      <a:pt x="28" y="1116"/>
                    </a:lnTo>
                    <a:lnTo>
                      <a:pt x="38" y="1070"/>
                    </a:lnTo>
                    <a:lnTo>
                      <a:pt x="47" y="1025"/>
                    </a:lnTo>
                    <a:lnTo>
                      <a:pt x="59" y="981"/>
                    </a:lnTo>
                    <a:lnTo>
                      <a:pt x="72" y="939"/>
                    </a:lnTo>
                    <a:lnTo>
                      <a:pt x="85" y="899"/>
                    </a:lnTo>
                    <a:lnTo>
                      <a:pt x="100" y="859"/>
                    </a:lnTo>
                    <a:lnTo>
                      <a:pt x="116" y="819"/>
                    </a:lnTo>
                    <a:lnTo>
                      <a:pt x="123" y="800"/>
                    </a:lnTo>
                    <a:lnTo>
                      <a:pt x="131" y="783"/>
                    </a:lnTo>
                    <a:lnTo>
                      <a:pt x="140" y="764"/>
                    </a:lnTo>
                    <a:lnTo>
                      <a:pt x="148" y="747"/>
                    </a:lnTo>
                    <a:lnTo>
                      <a:pt x="157" y="730"/>
                    </a:lnTo>
                    <a:lnTo>
                      <a:pt x="167" y="711"/>
                    </a:lnTo>
                    <a:lnTo>
                      <a:pt x="176" y="696"/>
                    </a:lnTo>
                    <a:lnTo>
                      <a:pt x="186" y="679"/>
                    </a:lnTo>
                    <a:lnTo>
                      <a:pt x="195" y="662"/>
                    </a:lnTo>
                    <a:lnTo>
                      <a:pt x="205" y="646"/>
                    </a:lnTo>
                    <a:lnTo>
                      <a:pt x="214" y="629"/>
                    </a:lnTo>
                    <a:lnTo>
                      <a:pt x="226" y="614"/>
                    </a:lnTo>
                    <a:lnTo>
                      <a:pt x="247" y="584"/>
                    </a:lnTo>
                    <a:lnTo>
                      <a:pt x="268" y="555"/>
                    </a:lnTo>
                    <a:lnTo>
                      <a:pt x="290" y="527"/>
                    </a:lnTo>
                    <a:lnTo>
                      <a:pt x="313" y="498"/>
                    </a:lnTo>
                    <a:lnTo>
                      <a:pt x="336" y="473"/>
                    </a:lnTo>
                    <a:lnTo>
                      <a:pt x="359" y="447"/>
                    </a:lnTo>
                    <a:lnTo>
                      <a:pt x="384" y="422"/>
                    </a:lnTo>
                    <a:lnTo>
                      <a:pt x="408" y="399"/>
                    </a:lnTo>
                    <a:lnTo>
                      <a:pt x="433" y="376"/>
                    </a:lnTo>
                    <a:lnTo>
                      <a:pt x="458" y="356"/>
                    </a:lnTo>
                    <a:lnTo>
                      <a:pt x="482" y="335"/>
                    </a:lnTo>
                    <a:lnTo>
                      <a:pt x="507" y="314"/>
                    </a:lnTo>
                    <a:lnTo>
                      <a:pt x="520" y="304"/>
                    </a:lnTo>
                    <a:lnTo>
                      <a:pt x="534" y="295"/>
                    </a:lnTo>
                    <a:lnTo>
                      <a:pt x="547" y="285"/>
                    </a:lnTo>
                    <a:lnTo>
                      <a:pt x="560" y="276"/>
                    </a:lnTo>
                    <a:lnTo>
                      <a:pt x="572" y="268"/>
                    </a:lnTo>
                    <a:lnTo>
                      <a:pt x="585" y="259"/>
                    </a:lnTo>
                    <a:lnTo>
                      <a:pt x="598" y="249"/>
                    </a:lnTo>
                    <a:lnTo>
                      <a:pt x="612" y="242"/>
                    </a:lnTo>
                    <a:lnTo>
                      <a:pt x="625" y="234"/>
                    </a:lnTo>
                    <a:lnTo>
                      <a:pt x="638" y="226"/>
                    </a:lnTo>
                    <a:lnTo>
                      <a:pt x="650" y="217"/>
                    </a:lnTo>
                    <a:lnTo>
                      <a:pt x="663" y="209"/>
                    </a:lnTo>
                    <a:lnTo>
                      <a:pt x="676" y="202"/>
                    </a:lnTo>
                    <a:lnTo>
                      <a:pt x="689" y="196"/>
                    </a:lnTo>
                    <a:lnTo>
                      <a:pt x="703" y="188"/>
                    </a:lnTo>
                    <a:lnTo>
                      <a:pt x="716" y="181"/>
                    </a:lnTo>
                    <a:lnTo>
                      <a:pt x="728" y="173"/>
                    </a:lnTo>
                    <a:lnTo>
                      <a:pt x="741" y="167"/>
                    </a:lnTo>
                    <a:lnTo>
                      <a:pt x="754" y="160"/>
                    </a:lnTo>
                    <a:lnTo>
                      <a:pt x="767" y="154"/>
                    </a:lnTo>
                    <a:lnTo>
                      <a:pt x="779" y="148"/>
                    </a:lnTo>
                    <a:lnTo>
                      <a:pt x="792" y="141"/>
                    </a:lnTo>
                    <a:lnTo>
                      <a:pt x="805" y="135"/>
                    </a:lnTo>
                    <a:lnTo>
                      <a:pt x="817" y="129"/>
                    </a:lnTo>
                    <a:lnTo>
                      <a:pt x="830" y="124"/>
                    </a:lnTo>
                    <a:lnTo>
                      <a:pt x="842" y="118"/>
                    </a:lnTo>
                    <a:lnTo>
                      <a:pt x="855" y="112"/>
                    </a:lnTo>
                    <a:lnTo>
                      <a:pt x="866" y="107"/>
                    </a:lnTo>
                    <a:lnTo>
                      <a:pt x="878" y="103"/>
                    </a:lnTo>
                    <a:lnTo>
                      <a:pt x="891" y="97"/>
                    </a:lnTo>
                    <a:lnTo>
                      <a:pt x="914" y="88"/>
                    </a:lnTo>
                    <a:lnTo>
                      <a:pt x="938" y="76"/>
                    </a:lnTo>
                    <a:lnTo>
                      <a:pt x="961" y="69"/>
                    </a:lnTo>
                    <a:lnTo>
                      <a:pt x="982" y="59"/>
                    </a:lnTo>
                    <a:lnTo>
                      <a:pt x="1005" y="51"/>
                    </a:lnTo>
                    <a:lnTo>
                      <a:pt x="1026" y="42"/>
                    </a:lnTo>
                    <a:lnTo>
                      <a:pt x="1047" y="34"/>
                    </a:lnTo>
                    <a:lnTo>
                      <a:pt x="1066" y="27"/>
                    </a:lnTo>
                    <a:lnTo>
                      <a:pt x="1085" y="19"/>
                    </a:lnTo>
                    <a:lnTo>
                      <a:pt x="1104" y="13"/>
                    </a:lnTo>
                    <a:lnTo>
                      <a:pt x="1121" y="6"/>
                    </a:lnTo>
                    <a:lnTo>
                      <a:pt x="1138" y="0"/>
                    </a:lnTo>
                    <a:lnTo>
                      <a:pt x="1138" y="219"/>
                    </a:lnTo>
                    <a:lnTo>
                      <a:pt x="644" y="456"/>
                    </a:lnTo>
                    <a:lnTo>
                      <a:pt x="1138" y="371"/>
                    </a:lnTo>
                    <a:lnTo>
                      <a:pt x="1138" y="561"/>
                    </a:lnTo>
                    <a:lnTo>
                      <a:pt x="651" y="783"/>
                    </a:lnTo>
                    <a:lnTo>
                      <a:pt x="1138" y="743"/>
                    </a:lnTo>
                    <a:lnTo>
                      <a:pt x="1138" y="949"/>
                    </a:lnTo>
                    <a:lnTo>
                      <a:pt x="1119" y="954"/>
                    </a:lnTo>
                    <a:lnTo>
                      <a:pt x="1100" y="960"/>
                    </a:lnTo>
                    <a:lnTo>
                      <a:pt x="1081" y="966"/>
                    </a:lnTo>
                    <a:lnTo>
                      <a:pt x="1062" y="971"/>
                    </a:lnTo>
                    <a:lnTo>
                      <a:pt x="1043" y="977"/>
                    </a:lnTo>
                    <a:lnTo>
                      <a:pt x="1026" y="983"/>
                    </a:lnTo>
                    <a:lnTo>
                      <a:pt x="988" y="992"/>
                    </a:lnTo>
                    <a:lnTo>
                      <a:pt x="952" y="1002"/>
                    </a:lnTo>
                    <a:lnTo>
                      <a:pt x="916" y="1013"/>
                    </a:lnTo>
                    <a:lnTo>
                      <a:pt x="880" y="1023"/>
                    </a:lnTo>
                    <a:lnTo>
                      <a:pt x="843" y="1032"/>
                    </a:lnTo>
                    <a:lnTo>
                      <a:pt x="809" y="1042"/>
                    </a:lnTo>
                    <a:lnTo>
                      <a:pt x="773" y="1053"/>
                    </a:lnTo>
                    <a:lnTo>
                      <a:pt x="756" y="1059"/>
                    </a:lnTo>
                    <a:lnTo>
                      <a:pt x="739" y="1065"/>
                    </a:lnTo>
                    <a:lnTo>
                      <a:pt x="722" y="1070"/>
                    </a:lnTo>
                    <a:lnTo>
                      <a:pt x="705" y="1076"/>
                    </a:lnTo>
                    <a:lnTo>
                      <a:pt x="688" y="1082"/>
                    </a:lnTo>
                    <a:lnTo>
                      <a:pt x="669" y="1089"/>
                    </a:lnTo>
                    <a:lnTo>
                      <a:pt x="651" y="1097"/>
                    </a:lnTo>
                    <a:lnTo>
                      <a:pt x="634" y="1105"/>
                    </a:lnTo>
                    <a:lnTo>
                      <a:pt x="617" y="1112"/>
                    </a:lnTo>
                    <a:lnTo>
                      <a:pt x="600" y="1120"/>
                    </a:lnTo>
                    <a:lnTo>
                      <a:pt x="583" y="1129"/>
                    </a:lnTo>
                    <a:lnTo>
                      <a:pt x="566" y="1137"/>
                    </a:lnTo>
                    <a:lnTo>
                      <a:pt x="549" y="1146"/>
                    </a:lnTo>
                    <a:lnTo>
                      <a:pt x="532" y="1156"/>
                    </a:lnTo>
                    <a:lnTo>
                      <a:pt x="515" y="1167"/>
                    </a:lnTo>
                    <a:lnTo>
                      <a:pt x="507" y="1173"/>
                    </a:lnTo>
                    <a:lnTo>
                      <a:pt x="498" y="1179"/>
                    </a:lnTo>
                    <a:lnTo>
                      <a:pt x="490" y="1184"/>
                    </a:lnTo>
                    <a:lnTo>
                      <a:pt x="480" y="1190"/>
                    </a:lnTo>
                    <a:lnTo>
                      <a:pt x="473" y="1196"/>
                    </a:lnTo>
                    <a:lnTo>
                      <a:pt x="463" y="1201"/>
                    </a:lnTo>
                    <a:lnTo>
                      <a:pt x="429" y="1228"/>
                    </a:lnTo>
                    <a:lnTo>
                      <a:pt x="397" y="1255"/>
                    </a:lnTo>
                    <a:lnTo>
                      <a:pt x="363" y="1287"/>
                    </a:lnTo>
                    <a:lnTo>
                      <a:pt x="345" y="1304"/>
                    </a:lnTo>
                    <a:lnTo>
                      <a:pt x="328" y="1321"/>
                    </a:lnTo>
                    <a:lnTo>
                      <a:pt x="311" y="1338"/>
                    </a:lnTo>
                    <a:lnTo>
                      <a:pt x="294" y="1357"/>
                    </a:lnTo>
                    <a:lnTo>
                      <a:pt x="277" y="1378"/>
                    </a:lnTo>
                    <a:lnTo>
                      <a:pt x="260" y="1399"/>
                    </a:lnTo>
                    <a:lnTo>
                      <a:pt x="243" y="1420"/>
                    </a:lnTo>
                    <a:lnTo>
                      <a:pt x="226" y="1441"/>
                    </a:lnTo>
                    <a:lnTo>
                      <a:pt x="209" y="1466"/>
                    </a:lnTo>
                    <a:lnTo>
                      <a:pt x="192" y="1490"/>
                    </a:lnTo>
                    <a:lnTo>
                      <a:pt x="174" y="1515"/>
                    </a:lnTo>
                    <a:lnTo>
                      <a:pt x="157" y="1540"/>
                    </a:lnTo>
                    <a:lnTo>
                      <a:pt x="140" y="1568"/>
                    </a:lnTo>
                    <a:lnTo>
                      <a:pt x="123" y="1595"/>
                    </a:lnTo>
                    <a:lnTo>
                      <a:pt x="106" y="1625"/>
                    </a:lnTo>
                    <a:lnTo>
                      <a:pt x="89" y="1656"/>
                    </a:lnTo>
                    <a:lnTo>
                      <a:pt x="72" y="1686"/>
                    </a:lnTo>
                    <a:lnTo>
                      <a:pt x="62" y="1703"/>
                    </a:lnTo>
                    <a:lnTo>
                      <a:pt x="55" y="1718"/>
                    </a:lnTo>
                    <a:lnTo>
                      <a:pt x="45" y="1736"/>
                    </a:lnTo>
                    <a:lnTo>
                      <a:pt x="36" y="1753"/>
                    </a:lnTo>
                    <a:lnTo>
                      <a:pt x="28" y="1770"/>
                    </a:lnTo>
                    <a:lnTo>
                      <a:pt x="19" y="1787"/>
                    </a:lnTo>
                    <a:lnTo>
                      <a:pt x="19" y="1787"/>
                    </a:lnTo>
                    <a:close/>
                  </a:path>
                </a:pathLst>
              </a:custGeom>
              <a:solidFill>
                <a:srgbClr val="000000"/>
              </a:solidFill>
              <a:ln w="9525">
                <a:noFill/>
                <a:round/>
                <a:headEnd/>
                <a:tailEnd/>
              </a:ln>
            </p:spPr>
            <p:txBody>
              <a:bodyPr/>
              <a:lstStyle/>
              <a:p>
                <a:endParaRPr lang="en-US"/>
              </a:p>
            </p:txBody>
          </p:sp>
          <p:sp>
            <p:nvSpPr>
              <p:cNvPr id="423959" name="Freeform 23"/>
              <p:cNvSpPr>
                <a:spLocks noChangeAspect="1"/>
              </p:cNvSpPr>
              <p:nvPr/>
            </p:nvSpPr>
            <p:spPr bwMode="auto">
              <a:xfrm>
                <a:off x="2235" y="1803"/>
                <a:ext cx="496" cy="484"/>
              </a:xfrm>
              <a:custGeom>
                <a:avLst/>
                <a:gdLst/>
                <a:ahLst/>
                <a:cxnLst>
                  <a:cxn ang="0">
                    <a:pos x="321" y="0"/>
                  </a:cxn>
                  <a:cxn ang="0">
                    <a:pos x="867" y="281"/>
                  </a:cxn>
                  <a:cxn ang="0">
                    <a:pos x="293" y="287"/>
                  </a:cxn>
                  <a:cxn ang="0">
                    <a:pos x="910" y="517"/>
                  </a:cxn>
                  <a:cxn ang="0">
                    <a:pos x="338" y="557"/>
                  </a:cxn>
                  <a:cxn ang="0">
                    <a:pos x="831" y="724"/>
                  </a:cxn>
                  <a:cxn ang="0">
                    <a:pos x="304" y="776"/>
                  </a:cxn>
                  <a:cxn ang="0">
                    <a:pos x="992" y="878"/>
                  </a:cxn>
                  <a:cxn ang="0">
                    <a:pos x="992" y="969"/>
                  </a:cxn>
                  <a:cxn ang="0">
                    <a:pos x="631" y="935"/>
                  </a:cxn>
                  <a:cxn ang="0">
                    <a:pos x="304" y="867"/>
                  </a:cxn>
                  <a:cxn ang="0">
                    <a:pos x="0" y="201"/>
                  </a:cxn>
                  <a:cxn ang="0">
                    <a:pos x="321" y="0"/>
                  </a:cxn>
                  <a:cxn ang="0">
                    <a:pos x="321" y="0"/>
                  </a:cxn>
                </a:cxnLst>
                <a:rect l="0" t="0" r="r" b="b"/>
                <a:pathLst>
                  <a:path w="992" h="969">
                    <a:moveTo>
                      <a:pt x="321" y="0"/>
                    </a:moveTo>
                    <a:lnTo>
                      <a:pt x="867" y="281"/>
                    </a:lnTo>
                    <a:lnTo>
                      <a:pt x="293" y="287"/>
                    </a:lnTo>
                    <a:lnTo>
                      <a:pt x="910" y="517"/>
                    </a:lnTo>
                    <a:lnTo>
                      <a:pt x="338" y="557"/>
                    </a:lnTo>
                    <a:lnTo>
                      <a:pt x="831" y="724"/>
                    </a:lnTo>
                    <a:lnTo>
                      <a:pt x="304" y="776"/>
                    </a:lnTo>
                    <a:lnTo>
                      <a:pt x="992" y="878"/>
                    </a:lnTo>
                    <a:lnTo>
                      <a:pt x="992" y="969"/>
                    </a:lnTo>
                    <a:lnTo>
                      <a:pt x="631" y="935"/>
                    </a:lnTo>
                    <a:lnTo>
                      <a:pt x="304" y="867"/>
                    </a:lnTo>
                    <a:lnTo>
                      <a:pt x="0" y="201"/>
                    </a:lnTo>
                    <a:lnTo>
                      <a:pt x="321" y="0"/>
                    </a:lnTo>
                    <a:lnTo>
                      <a:pt x="321" y="0"/>
                    </a:lnTo>
                    <a:close/>
                  </a:path>
                </a:pathLst>
              </a:custGeom>
              <a:solidFill>
                <a:srgbClr val="000000"/>
              </a:solidFill>
              <a:ln w="9525">
                <a:noFill/>
                <a:round/>
                <a:headEnd/>
                <a:tailEnd/>
              </a:ln>
            </p:spPr>
            <p:txBody>
              <a:bodyPr/>
              <a:lstStyle/>
              <a:p>
                <a:endParaRPr lang="en-US"/>
              </a:p>
            </p:txBody>
          </p:sp>
        </p:grpSp>
        <p:grpSp>
          <p:nvGrpSpPr>
            <p:cNvPr id="423960" name="Group 24"/>
            <p:cNvGrpSpPr>
              <a:grpSpLocks noChangeAspect="1"/>
            </p:cNvGrpSpPr>
            <p:nvPr/>
          </p:nvGrpSpPr>
          <p:grpSpPr bwMode="auto">
            <a:xfrm rot="-5400000" flipH="1" flipV="1">
              <a:off x="3376" y="1170"/>
              <a:ext cx="349" cy="979"/>
              <a:chOff x="1968" y="536"/>
              <a:chExt cx="1005" cy="1920"/>
            </a:xfrm>
          </p:grpSpPr>
          <p:sp>
            <p:nvSpPr>
              <p:cNvPr id="423961" name="Freeform 25"/>
              <p:cNvSpPr>
                <a:spLocks noChangeAspect="1"/>
              </p:cNvSpPr>
              <p:nvPr/>
            </p:nvSpPr>
            <p:spPr bwMode="auto">
              <a:xfrm>
                <a:off x="2019" y="536"/>
                <a:ext cx="954" cy="1511"/>
              </a:xfrm>
              <a:custGeom>
                <a:avLst/>
                <a:gdLst/>
                <a:ahLst/>
                <a:cxnLst>
                  <a:cxn ang="0">
                    <a:pos x="1355" y="2044"/>
                  </a:cxn>
                  <a:cxn ang="0">
                    <a:pos x="1271" y="2410"/>
                  </a:cxn>
                  <a:cxn ang="0">
                    <a:pos x="1087" y="2384"/>
                  </a:cxn>
                  <a:cxn ang="0">
                    <a:pos x="978" y="2367"/>
                  </a:cxn>
                  <a:cxn ang="0">
                    <a:pos x="864" y="2344"/>
                  </a:cxn>
                  <a:cxn ang="0">
                    <a:pos x="750" y="2319"/>
                  </a:cxn>
                  <a:cxn ang="0">
                    <a:pos x="644" y="2293"/>
                  </a:cxn>
                  <a:cxn ang="0">
                    <a:pos x="549" y="2260"/>
                  </a:cxn>
                  <a:cxn ang="0">
                    <a:pos x="496" y="2239"/>
                  </a:cxn>
                  <a:cxn ang="0">
                    <a:pos x="461" y="2220"/>
                  </a:cxn>
                  <a:cxn ang="0">
                    <a:pos x="429" y="2199"/>
                  </a:cxn>
                  <a:cxn ang="0">
                    <a:pos x="363" y="2125"/>
                  </a:cxn>
                  <a:cxn ang="0">
                    <a:pos x="327" y="2059"/>
                  </a:cxn>
                  <a:cxn ang="0">
                    <a:pos x="275" y="1886"/>
                  </a:cxn>
                  <a:cxn ang="0">
                    <a:pos x="258" y="1641"/>
                  </a:cxn>
                  <a:cxn ang="0">
                    <a:pos x="1115" y="0"/>
                  </a:cxn>
                  <a:cxn ang="0">
                    <a:pos x="1053" y="21"/>
                  </a:cxn>
                  <a:cxn ang="0">
                    <a:pos x="986" y="46"/>
                  </a:cxn>
                  <a:cxn ang="0">
                    <a:pos x="944" y="63"/>
                  </a:cxn>
                  <a:cxn ang="0">
                    <a:pos x="899" y="84"/>
                  </a:cxn>
                  <a:cxn ang="0">
                    <a:pos x="851" y="105"/>
                  </a:cxn>
                  <a:cxn ang="0">
                    <a:pos x="800" y="131"/>
                  </a:cxn>
                  <a:cxn ang="0">
                    <a:pos x="747" y="160"/>
                  </a:cxn>
                  <a:cxn ang="0">
                    <a:pos x="701" y="185"/>
                  </a:cxn>
                  <a:cxn ang="0">
                    <a:pos x="674" y="202"/>
                  </a:cxn>
                  <a:cxn ang="0">
                    <a:pos x="648" y="219"/>
                  </a:cxn>
                  <a:cxn ang="0">
                    <a:pos x="619" y="236"/>
                  </a:cxn>
                  <a:cxn ang="0">
                    <a:pos x="593" y="255"/>
                  </a:cxn>
                  <a:cxn ang="0">
                    <a:pos x="566" y="274"/>
                  </a:cxn>
                  <a:cxn ang="0">
                    <a:pos x="511" y="314"/>
                  </a:cxn>
                  <a:cxn ang="0">
                    <a:pos x="410" y="405"/>
                  </a:cxn>
                  <a:cxn ang="0">
                    <a:pos x="363" y="456"/>
                  </a:cxn>
                  <a:cxn ang="0">
                    <a:pos x="319" y="510"/>
                  </a:cxn>
                  <a:cxn ang="0">
                    <a:pos x="279" y="565"/>
                  </a:cxn>
                  <a:cxn ang="0">
                    <a:pos x="245" y="626"/>
                  </a:cxn>
                  <a:cxn ang="0">
                    <a:pos x="214" y="688"/>
                  </a:cxn>
                  <a:cxn ang="0">
                    <a:pos x="169" y="799"/>
                  </a:cxn>
                  <a:cxn ang="0">
                    <a:pos x="123" y="935"/>
                  </a:cxn>
                  <a:cxn ang="0">
                    <a:pos x="87" y="1076"/>
                  </a:cxn>
                  <a:cxn ang="0">
                    <a:pos x="51" y="1260"/>
                  </a:cxn>
                  <a:cxn ang="0">
                    <a:pos x="5" y="1627"/>
                  </a:cxn>
                  <a:cxn ang="0">
                    <a:pos x="699" y="2549"/>
                  </a:cxn>
                </a:cxnLst>
                <a:rect l="0" t="0" r="r" b="b"/>
                <a:pathLst>
                  <a:path w="1908" h="3023">
                    <a:moveTo>
                      <a:pt x="1870" y="3023"/>
                    </a:moveTo>
                    <a:lnTo>
                      <a:pt x="1908" y="2895"/>
                    </a:lnTo>
                    <a:lnTo>
                      <a:pt x="1355" y="2044"/>
                    </a:lnTo>
                    <a:lnTo>
                      <a:pt x="1379" y="2422"/>
                    </a:lnTo>
                    <a:lnTo>
                      <a:pt x="1349" y="2420"/>
                    </a:lnTo>
                    <a:lnTo>
                      <a:pt x="1271" y="2410"/>
                    </a:lnTo>
                    <a:lnTo>
                      <a:pt x="1216" y="2403"/>
                    </a:lnTo>
                    <a:lnTo>
                      <a:pt x="1155" y="2393"/>
                    </a:lnTo>
                    <a:lnTo>
                      <a:pt x="1087" y="2384"/>
                    </a:lnTo>
                    <a:lnTo>
                      <a:pt x="1053" y="2378"/>
                    </a:lnTo>
                    <a:lnTo>
                      <a:pt x="1015" y="2372"/>
                    </a:lnTo>
                    <a:lnTo>
                      <a:pt x="978" y="2367"/>
                    </a:lnTo>
                    <a:lnTo>
                      <a:pt x="940" y="2359"/>
                    </a:lnTo>
                    <a:lnTo>
                      <a:pt x="902" y="2352"/>
                    </a:lnTo>
                    <a:lnTo>
                      <a:pt x="864" y="2344"/>
                    </a:lnTo>
                    <a:lnTo>
                      <a:pt x="826" y="2336"/>
                    </a:lnTo>
                    <a:lnTo>
                      <a:pt x="788" y="2329"/>
                    </a:lnTo>
                    <a:lnTo>
                      <a:pt x="750" y="2319"/>
                    </a:lnTo>
                    <a:lnTo>
                      <a:pt x="714" y="2312"/>
                    </a:lnTo>
                    <a:lnTo>
                      <a:pt x="678" y="2302"/>
                    </a:lnTo>
                    <a:lnTo>
                      <a:pt x="644" y="2293"/>
                    </a:lnTo>
                    <a:lnTo>
                      <a:pt x="612" y="2283"/>
                    </a:lnTo>
                    <a:lnTo>
                      <a:pt x="579" y="2272"/>
                    </a:lnTo>
                    <a:lnTo>
                      <a:pt x="549" y="2260"/>
                    </a:lnTo>
                    <a:lnTo>
                      <a:pt x="520" y="2251"/>
                    </a:lnTo>
                    <a:lnTo>
                      <a:pt x="509" y="2245"/>
                    </a:lnTo>
                    <a:lnTo>
                      <a:pt x="496" y="2239"/>
                    </a:lnTo>
                    <a:lnTo>
                      <a:pt x="482" y="2234"/>
                    </a:lnTo>
                    <a:lnTo>
                      <a:pt x="471" y="2228"/>
                    </a:lnTo>
                    <a:lnTo>
                      <a:pt x="461" y="2220"/>
                    </a:lnTo>
                    <a:lnTo>
                      <a:pt x="450" y="2215"/>
                    </a:lnTo>
                    <a:lnTo>
                      <a:pt x="441" y="2207"/>
                    </a:lnTo>
                    <a:lnTo>
                      <a:pt x="429" y="2199"/>
                    </a:lnTo>
                    <a:lnTo>
                      <a:pt x="393" y="2165"/>
                    </a:lnTo>
                    <a:lnTo>
                      <a:pt x="378" y="2146"/>
                    </a:lnTo>
                    <a:lnTo>
                      <a:pt x="363" y="2125"/>
                    </a:lnTo>
                    <a:lnTo>
                      <a:pt x="349" y="2104"/>
                    </a:lnTo>
                    <a:lnTo>
                      <a:pt x="338" y="2082"/>
                    </a:lnTo>
                    <a:lnTo>
                      <a:pt x="327" y="2059"/>
                    </a:lnTo>
                    <a:lnTo>
                      <a:pt x="317" y="2036"/>
                    </a:lnTo>
                    <a:lnTo>
                      <a:pt x="298" y="1987"/>
                    </a:lnTo>
                    <a:lnTo>
                      <a:pt x="275" y="1886"/>
                    </a:lnTo>
                    <a:lnTo>
                      <a:pt x="258" y="1715"/>
                    </a:lnTo>
                    <a:lnTo>
                      <a:pt x="256" y="1660"/>
                    </a:lnTo>
                    <a:lnTo>
                      <a:pt x="258" y="1641"/>
                    </a:lnTo>
                    <a:lnTo>
                      <a:pt x="555" y="569"/>
                    </a:lnTo>
                    <a:lnTo>
                      <a:pt x="1355" y="38"/>
                    </a:lnTo>
                    <a:lnTo>
                      <a:pt x="1115" y="0"/>
                    </a:lnTo>
                    <a:lnTo>
                      <a:pt x="1087" y="10"/>
                    </a:lnTo>
                    <a:lnTo>
                      <a:pt x="1072" y="14"/>
                    </a:lnTo>
                    <a:lnTo>
                      <a:pt x="1053" y="21"/>
                    </a:lnTo>
                    <a:lnTo>
                      <a:pt x="1034" y="29"/>
                    </a:lnTo>
                    <a:lnTo>
                      <a:pt x="1011" y="36"/>
                    </a:lnTo>
                    <a:lnTo>
                      <a:pt x="986" y="46"/>
                    </a:lnTo>
                    <a:lnTo>
                      <a:pt x="973" y="52"/>
                    </a:lnTo>
                    <a:lnTo>
                      <a:pt x="958" y="57"/>
                    </a:lnTo>
                    <a:lnTo>
                      <a:pt x="944" y="63"/>
                    </a:lnTo>
                    <a:lnTo>
                      <a:pt x="929" y="71"/>
                    </a:lnTo>
                    <a:lnTo>
                      <a:pt x="914" y="76"/>
                    </a:lnTo>
                    <a:lnTo>
                      <a:pt x="899" y="84"/>
                    </a:lnTo>
                    <a:lnTo>
                      <a:pt x="883" y="90"/>
                    </a:lnTo>
                    <a:lnTo>
                      <a:pt x="868" y="97"/>
                    </a:lnTo>
                    <a:lnTo>
                      <a:pt x="851" y="105"/>
                    </a:lnTo>
                    <a:lnTo>
                      <a:pt x="834" y="114"/>
                    </a:lnTo>
                    <a:lnTo>
                      <a:pt x="817" y="122"/>
                    </a:lnTo>
                    <a:lnTo>
                      <a:pt x="800" y="131"/>
                    </a:lnTo>
                    <a:lnTo>
                      <a:pt x="783" y="139"/>
                    </a:lnTo>
                    <a:lnTo>
                      <a:pt x="766" y="148"/>
                    </a:lnTo>
                    <a:lnTo>
                      <a:pt x="747" y="160"/>
                    </a:lnTo>
                    <a:lnTo>
                      <a:pt x="729" y="169"/>
                    </a:lnTo>
                    <a:lnTo>
                      <a:pt x="710" y="179"/>
                    </a:lnTo>
                    <a:lnTo>
                      <a:pt x="701" y="185"/>
                    </a:lnTo>
                    <a:lnTo>
                      <a:pt x="693" y="190"/>
                    </a:lnTo>
                    <a:lnTo>
                      <a:pt x="684" y="196"/>
                    </a:lnTo>
                    <a:lnTo>
                      <a:pt x="674" y="202"/>
                    </a:lnTo>
                    <a:lnTo>
                      <a:pt x="665" y="207"/>
                    </a:lnTo>
                    <a:lnTo>
                      <a:pt x="655" y="213"/>
                    </a:lnTo>
                    <a:lnTo>
                      <a:pt x="648" y="219"/>
                    </a:lnTo>
                    <a:lnTo>
                      <a:pt x="638" y="225"/>
                    </a:lnTo>
                    <a:lnTo>
                      <a:pt x="629" y="230"/>
                    </a:lnTo>
                    <a:lnTo>
                      <a:pt x="619" y="236"/>
                    </a:lnTo>
                    <a:lnTo>
                      <a:pt x="612" y="242"/>
                    </a:lnTo>
                    <a:lnTo>
                      <a:pt x="602" y="249"/>
                    </a:lnTo>
                    <a:lnTo>
                      <a:pt x="593" y="255"/>
                    </a:lnTo>
                    <a:lnTo>
                      <a:pt x="583" y="261"/>
                    </a:lnTo>
                    <a:lnTo>
                      <a:pt x="574" y="266"/>
                    </a:lnTo>
                    <a:lnTo>
                      <a:pt x="566" y="274"/>
                    </a:lnTo>
                    <a:lnTo>
                      <a:pt x="556" y="280"/>
                    </a:lnTo>
                    <a:lnTo>
                      <a:pt x="547" y="287"/>
                    </a:lnTo>
                    <a:lnTo>
                      <a:pt x="511" y="314"/>
                    </a:lnTo>
                    <a:lnTo>
                      <a:pt x="477" y="344"/>
                    </a:lnTo>
                    <a:lnTo>
                      <a:pt x="442" y="375"/>
                    </a:lnTo>
                    <a:lnTo>
                      <a:pt x="410" y="405"/>
                    </a:lnTo>
                    <a:lnTo>
                      <a:pt x="393" y="422"/>
                    </a:lnTo>
                    <a:lnTo>
                      <a:pt x="378" y="439"/>
                    </a:lnTo>
                    <a:lnTo>
                      <a:pt x="363" y="456"/>
                    </a:lnTo>
                    <a:lnTo>
                      <a:pt x="347" y="474"/>
                    </a:lnTo>
                    <a:lnTo>
                      <a:pt x="332" y="491"/>
                    </a:lnTo>
                    <a:lnTo>
                      <a:pt x="319" y="510"/>
                    </a:lnTo>
                    <a:lnTo>
                      <a:pt x="306" y="527"/>
                    </a:lnTo>
                    <a:lnTo>
                      <a:pt x="292" y="546"/>
                    </a:lnTo>
                    <a:lnTo>
                      <a:pt x="279" y="565"/>
                    </a:lnTo>
                    <a:lnTo>
                      <a:pt x="268" y="586"/>
                    </a:lnTo>
                    <a:lnTo>
                      <a:pt x="256" y="605"/>
                    </a:lnTo>
                    <a:lnTo>
                      <a:pt x="245" y="626"/>
                    </a:lnTo>
                    <a:lnTo>
                      <a:pt x="235" y="646"/>
                    </a:lnTo>
                    <a:lnTo>
                      <a:pt x="224" y="665"/>
                    </a:lnTo>
                    <a:lnTo>
                      <a:pt x="214" y="688"/>
                    </a:lnTo>
                    <a:lnTo>
                      <a:pt x="205" y="709"/>
                    </a:lnTo>
                    <a:lnTo>
                      <a:pt x="186" y="753"/>
                    </a:lnTo>
                    <a:lnTo>
                      <a:pt x="169" y="799"/>
                    </a:lnTo>
                    <a:lnTo>
                      <a:pt x="154" y="844"/>
                    </a:lnTo>
                    <a:lnTo>
                      <a:pt x="138" y="890"/>
                    </a:lnTo>
                    <a:lnTo>
                      <a:pt x="123" y="935"/>
                    </a:lnTo>
                    <a:lnTo>
                      <a:pt x="110" y="983"/>
                    </a:lnTo>
                    <a:lnTo>
                      <a:pt x="98" y="1030"/>
                    </a:lnTo>
                    <a:lnTo>
                      <a:pt x="87" y="1076"/>
                    </a:lnTo>
                    <a:lnTo>
                      <a:pt x="78" y="1124"/>
                    </a:lnTo>
                    <a:lnTo>
                      <a:pt x="68" y="1169"/>
                    </a:lnTo>
                    <a:lnTo>
                      <a:pt x="51" y="1260"/>
                    </a:lnTo>
                    <a:lnTo>
                      <a:pt x="38" y="1346"/>
                    </a:lnTo>
                    <a:lnTo>
                      <a:pt x="17" y="1504"/>
                    </a:lnTo>
                    <a:lnTo>
                      <a:pt x="5" y="1627"/>
                    </a:lnTo>
                    <a:lnTo>
                      <a:pt x="0" y="1741"/>
                    </a:lnTo>
                    <a:lnTo>
                      <a:pt x="195" y="2429"/>
                    </a:lnTo>
                    <a:lnTo>
                      <a:pt x="699" y="2549"/>
                    </a:lnTo>
                    <a:lnTo>
                      <a:pt x="1870" y="3023"/>
                    </a:lnTo>
                    <a:lnTo>
                      <a:pt x="1870" y="3023"/>
                    </a:lnTo>
                    <a:close/>
                  </a:path>
                </a:pathLst>
              </a:custGeom>
              <a:solidFill>
                <a:srgbClr val="F2CC99"/>
              </a:solidFill>
              <a:ln w="9525">
                <a:noFill/>
                <a:round/>
                <a:headEnd/>
                <a:tailEnd/>
              </a:ln>
            </p:spPr>
            <p:txBody>
              <a:bodyPr/>
              <a:lstStyle/>
              <a:p>
                <a:endParaRPr lang="en-US"/>
              </a:p>
            </p:txBody>
          </p:sp>
          <p:sp>
            <p:nvSpPr>
              <p:cNvPr id="423962" name="Freeform 26"/>
              <p:cNvSpPr>
                <a:spLocks noChangeAspect="1"/>
              </p:cNvSpPr>
              <p:nvPr/>
            </p:nvSpPr>
            <p:spPr bwMode="auto">
              <a:xfrm>
                <a:off x="2361" y="1780"/>
                <a:ext cx="548" cy="490"/>
              </a:xfrm>
              <a:custGeom>
                <a:avLst/>
                <a:gdLst/>
                <a:ahLst/>
                <a:cxnLst>
                  <a:cxn ang="0">
                    <a:pos x="6" y="0"/>
                  </a:cxn>
                  <a:cxn ang="0">
                    <a:pos x="819" y="69"/>
                  </a:cxn>
                  <a:cxn ang="0">
                    <a:pos x="1095" y="574"/>
                  </a:cxn>
                  <a:cxn ang="0">
                    <a:pos x="762" y="981"/>
                  </a:cxn>
                  <a:cxn ang="0">
                    <a:pos x="0" y="844"/>
                  </a:cxn>
                  <a:cxn ang="0">
                    <a:pos x="6" y="0"/>
                  </a:cxn>
                  <a:cxn ang="0">
                    <a:pos x="6" y="0"/>
                  </a:cxn>
                </a:cxnLst>
                <a:rect l="0" t="0" r="r" b="b"/>
                <a:pathLst>
                  <a:path w="1095" h="981">
                    <a:moveTo>
                      <a:pt x="6" y="0"/>
                    </a:moveTo>
                    <a:lnTo>
                      <a:pt x="819" y="69"/>
                    </a:lnTo>
                    <a:lnTo>
                      <a:pt x="1095" y="574"/>
                    </a:lnTo>
                    <a:lnTo>
                      <a:pt x="762" y="981"/>
                    </a:lnTo>
                    <a:lnTo>
                      <a:pt x="0" y="844"/>
                    </a:lnTo>
                    <a:lnTo>
                      <a:pt x="6" y="0"/>
                    </a:lnTo>
                    <a:lnTo>
                      <a:pt x="6" y="0"/>
                    </a:lnTo>
                    <a:close/>
                  </a:path>
                </a:pathLst>
              </a:custGeom>
              <a:solidFill>
                <a:srgbClr val="F2CC99"/>
              </a:solidFill>
              <a:ln w="9525">
                <a:noFill/>
                <a:round/>
                <a:headEnd/>
                <a:tailEnd/>
              </a:ln>
            </p:spPr>
            <p:txBody>
              <a:bodyPr/>
              <a:lstStyle/>
              <a:p>
                <a:endParaRPr lang="en-US"/>
              </a:p>
            </p:txBody>
          </p:sp>
          <p:sp>
            <p:nvSpPr>
              <p:cNvPr id="423963" name="Freeform 27"/>
              <p:cNvSpPr>
                <a:spLocks noChangeAspect="1"/>
              </p:cNvSpPr>
              <p:nvPr/>
            </p:nvSpPr>
            <p:spPr bwMode="auto">
              <a:xfrm>
                <a:off x="1968" y="1074"/>
                <a:ext cx="998" cy="1382"/>
              </a:xfrm>
              <a:custGeom>
                <a:avLst/>
                <a:gdLst/>
                <a:ahLst/>
                <a:cxnLst>
                  <a:cxn ang="0">
                    <a:pos x="188" y="124"/>
                  </a:cxn>
                  <a:cxn ang="0">
                    <a:pos x="160" y="578"/>
                  </a:cxn>
                  <a:cxn ang="0">
                    <a:pos x="181" y="888"/>
                  </a:cxn>
                  <a:cxn ang="0">
                    <a:pos x="203" y="973"/>
                  </a:cxn>
                  <a:cxn ang="0">
                    <a:pos x="239" y="1042"/>
                  </a:cxn>
                  <a:cxn ang="0">
                    <a:pos x="287" y="1101"/>
                  </a:cxn>
                  <a:cxn ang="0">
                    <a:pos x="344" y="1156"/>
                  </a:cxn>
                  <a:cxn ang="0">
                    <a:pos x="388" y="1190"/>
                  </a:cxn>
                  <a:cxn ang="0">
                    <a:pos x="422" y="1215"/>
                  </a:cxn>
                  <a:cxn ang="0">
                    <a:pos x="460" y="1237"/>
                  </a:cxn>
                  <a:cxn ang="0">
                    <a:pos x="496" y="1258"/>
                  </a:cxn>
                  <a:cxn ang="0">
                    <a:pos x="534" y="1277"/>
                  </a:cxn>
                  <a:cxn ang="0">
                    <a:pos x="574" y="1296"/>
                  </a:cxn>
                  <a:cxn ang="0">
                    <a:pos x="612" y="1313"/>
                  </a:cxn>
                  <a:cxn ang="0">
                    <a:pos x="665" y="1334"/>
                  </a:cxn>
                  <a:cxn ang="0">
                    <a:pos x="743" y="1359"/>
                  </a:cxn>
                  <a:cxn ang="0">
                    <a:pos x="815" y="1380"/>
                  </a:cxn>
                  <a:cxn ang="0">
                    <a:pos x="924" y="1399"/>
                  </a:cxn>
                  <a:cxn ang="0">
                    <a:pos x="1188" y="1418"/>
                  </a:cxn>
                  <a:cxn ang="0">
                    <a:pos x="1469" y="1146"/>
                  </a:cxn>
                  <a:cxn ang="0">
                    <a:pos x="1462" y="2408"/>
                  </a:cxn>
                  <a:cxn ang="0">
                    <a:pos x="935" y="1496"/>
                  </a:cxn>
                  <a:cxn ang="0">
                    <a:pos x="863" y="2321"/>
                  </a:cxn>
                  <a:cxn ang="0">
                    <a:pos x="806" y="2300"/>
                  </a:cxn>
                  <a:cxn ang="0">
                    <a:pos x="762" y="2281"/>
                  </a:cxn>
                  <a:cxn ang="0">
                    <a:pos x="713" y="2258"/>
                  </a:cxn>
                  <a:cxn ang="0">
                    <a:pos x="658" y="2232"/>
                  </a:cxn>
                  <a:cxn ang="0">
                    <a:pos x="620" y="2209"/>
                  </a:cxn>
                  <a:cxn ang="0">
                    <a:pos x="589" y="2192"/>
                  </a:cxn>
                  <a:cxn ang="0">
                    <a:pos x="559" y="2173"/>
                  </a:cxn>
                  <a:cxn ang="0">
                    <a:pos x="528" y="2154"/>
                  </a:cxn>
                  <a:cxn ang="0">
                    <a:pos x="496" y="2133"/>
                  </a:cxn>
                  <a:cxn ang="0">
                    <a:pos x="466" y="2110"/>
                  </a:cxn>
                  <a:cxn ang="0">
                    <a:pos x="412" y="2068"/>
                  </a:cxn>
                  <a:cxn ang="0">
                    <a:pos x="350" y="2015"/>
                  </a:cxn>
                  <a:cxn ang="0">
                    <a:pos x="289" y="1954"/>
                  </a:cxn>
                  <a:cxn ang="0">
                    <a:pos x="230" y="1887"/>
                  </a:cxn>
                  <a:cxn ang="0">
                    <a:pos x="177" y="1815"/>
                  </a:cxn>
                  <a:cxn ang="0">
                    <a:pos x="127" y="1735"/>
                  </a:cxn>
                  <a:cxn ang="0">
                    <a:pos x="84" y="1650"/>
                  </a:cxn>
                  <a:cxn ang="0">
                    <a:pos x="48" y="1557"/>
                  </a:cxn>
                  <a:cxn ang="0">
                    <a:pos x="4" y="1386"/>
                  </a:cxn>
                  <a:cxn ang="0">
                    <a:pos x="2" y="804"/>
                  </a:cxn>
                  <a:cxn ang="0">
                    <a:pos x="30" y="570"/>
                  </a:cxn>
                  <a:cxn ang="0">
                    <a:pos x="57" y="422"/>
                  </a:cxn>
                  <a:cxn ang="0">
                    <a:pos x="87" y="298"/>
                  </a:cxn>
                  <a:cxn ang="0">
                    <a:pos x="120" y="196"/>
                  </a:cxn>
                  <a:cxn ang="0">
                    <a:pos x="148" y="114"/>
                  </a:cxn>
                  <a:cxn ang="0">
                    <a:pos x="181" y="40"/>
                  </a:cxn>
                  <a:cxn ang="0">
                    <a:pos x="203" y="0"/>
                  </a:cxn>
                </a:cxnLst>
                <a:rect l="0" t="0" r="r" b="b"/>
                <a:pathLst>
                  <a:path w="1996" h="2764">
                    <a:moveTo>
                      <a:pt x="203" y="0"/>
                    </a:moveTo>
                    <a:lnTo>
                      <a:pt x="198" y="32"/>
                    </a:lnTo>
                    <a:lnTo>
                      <a:pt x="188" y="124"/>
                    </a:lnTo>
                    <a:lnTo>
                      <a:pt x="177" y="253"/>
                    </a:lnTo>
                    <a:lnTo>
                      <a:pt x="165" y="411"/>
                    </a:lnTo>
                    <a:lnTo>
                      <a:pt x="160" y="578"/>
                    </a:lnTo>
                    <a:lnTo>
                      <a:pt x="163" y="743"/>
                    </a:lnTo>
                    <a:lnTo>
                      <a:pt x="171" y="819"/>
                    </a:lnTo>
                    <a:lnTo>
                      <a:pt x="181" y="888"/>
                    </a:lnTo>
                    <a:lnTo>
                      <a:pt x="188" y="918"/>
                    </a:lnTo>
                    <a:lnTo>
                      <a:pt x="196" y="948"/>
                    </a:lnTo>
                    <a:lnTo>
                      <a:pt x="203" y="973"/>
                    </a:lnTo>
                    <a:lnTo>
                      <a:pt x="215" y="998"/>
                    </a:lnTo>
                    <a:lnTo>
                      <a:pt x="226" y="1019"/>
                    </a:lnTo>
                    <a:lnTo>
                      <a:pt x="239" y="1042"/>
                    </a:lnTo>
                    <a:lnTo>
                      <a:pt x="253" y="1061"/>
                    </a:lnTo>
                    <a:lnTo>
                      <a:pt x="270" y="1082"/>
                    </a:lnTo>
                    <a:lnTo>
                      <a:pt x="287" y="1101"/>
                    </a:lnTo>
                    <a:lnTo>
                      <a:pt x="304" y="1120"/>
                    </a:lnTo>
                    <a:lnTo>
                      <a:pt x="323" y="1139"/>
                    </a:lnTo>
                    <a:lnTo>
                      <a:pt x="344" y="1156"/>
                    </a:lnTo>
                    <a:lnTo>
                      <a:pt x="365" y="1175"/>
                    </a:lnTo>
                    <a:lnTo>
                      <a:pt x="376" y="1182"/>
                    </a:lnTo>
                    <a:lnTo>
                      <a:pt x="388" y="1190"/>
                    </a:lnTo>
                    <a:lnTo>
                      <a:pt x="399" y="1199"/>
                    </a:lnTo>
                    <a:lnTo>
                      <a:pt x="411" y="1207"/>
                    </a:lnTo>
                    <a:lnTo>
                      <a:pt x="422" y="1215"/>
                    </a:lnTo>
                    <a:lnTo>
                      <a:pt x="435" y="1222"/>
                    </a:lnTo>
                    <a:lnTo>
                      <a:pt x="447" y="1230"/>
                    </a:lnTo>
                    <a:lnTo>
                      <a:pt x="460" y="1237"/>
                    </a:lnTo>
                    <a:lnTo>
                      <a:pt x="471" y="1243"/>
                    </a:lnTo>
                    <a:lnTo>
                      <a:pt x="485" y="1251"/>
                    </a:lnTo>
                    <a:lnTo>
                      <a:pt x="496" y="1258"/>
                    </a:lnTo>
                    <a:lnTo>
                      <a:pt x="509" y="1266"/>
                    </a:lnTo>
                    <a:lnTo>
                      <a:pt x="523" y="1272"/>
                    </a:lnTo>
                    <a:lnTo>
                      <a:pt x="534" y="1277"/>
                    </a:lnTo>
                    <a:lnTo>
                      <a:pt x="547" y="1285"/>
                    </a:lnTo>
                    <a:lnTo>
                      <a:pt x="561" y="1291"/>
                    </a:lnTo>
                    <a:lnTo>
                      <a:pt x="574" y="1296"/>
                    </a:lnTo>
                    <a:lnTo>
                      <a:pt x="587" y="1302"/>
                    </a:lnTo>
                    <a:lnTo>
                      <a:pt x="601" y="1308"/>
                    </a:lnTo>
                    <a:lnTo>
                      <a:pt x="612" y="1313"/>
                    </a:lnTo>
                    <a:lnTo>
                      <a:pt x="625" y="1319"/>
                    </a:lnTo>
                    <a:lnTo>
                      <a:pt x="639" y="1325"/>
                    </a:lnTo>
                    <a:lnTo>
                      <a:pt x="665" y="1334"/>
                    </a:lnTo>
                    <a:lnTo>
                      <a:pt x="692" y="1344"/>
                    </a:lnTo>
                    <a:lnTo>
                      <a:pt x="717" y="1351"/>
                    </a:lnTo>
                    <a:lnTo>
                      <a:pt x="743" y="1359"/>
                    </a:lnTo>
                    <a:lnTo>
                      <a:pt x="768" y="1367"/>
                    </a:lnTo>
                    <a:lnTo>
                      <a:pt x="793" y="1374"/>
                    </a:lnTo>
                    <a:lnTo>
                      <a:pt x="815" y="1380"/>
                    </a:lnTo>
                    <a:lnTo>
                      <a:pt x="840" y="1384"/>
                    </a:lnTo>
                    <a:lnTo>
                      <a:pt x="884" y="1393"/>
                    </a:lnTo>
                    <a:lnTo>
                      <a:pt x="924" y="1399"/>
                    </a:lnTo>
                    <a:lnTo>
                      <a:pt x="1007" y="1407"/>
                    </a:lnTo>
                    <a:lnTo>
                      <a:pt x="1097" y="1414"/>
                    </a:lnTo>
                    <a:lnTo>
                      <a:pt x="1188" y="1418"/>
                    </a:lnTo>
                    <a:lnTo>
                      <a:pt x="1277" y="1422"/>
                    </a:lnTo>
                    <a:lnTo>
                      <a:pt x="1475" y="1427"/>
                    </a:lnTo>
                    <a:lnTo>
                      <a:pt x="1469" y="1146"/>
                    </a:lnTo>
                    <a:lnTo>
                      <a:pt x="1996" y="1939"/>
                    </a:lnTo>
                    <a:lnTo>
                      <a:pt x="1462" y="2764"/>
                    </a:lnTo>
                    <a:lnTo>
                      <a:pt x="1462" y="2408"/>
                    </a:lnTo>
                    <a:lnTo>
                      <a:pt x="1788" y="1945"/>
                    </a:lnTo>
                    <a:lnTo>
                      <a:pt x="1520" y="1507"/>
                    </a:lnTo>
                    <a:lnTo>
                      <a:pt x="935" y="1496"/>
                    </a:lnTo>
                    <a:lnTo>
                      <a:pt x="901" y="2334"/>
                    </a:lnTo>
                    <a:lnTo>
                      <a:pt x="891" y="2330"/>
                    </a:lnTo>
                    <a:lnTo>
                      <a:pt x="863" y="2321"/>
                    </a:lnTo>
                    <a:lnTo>
                      <a:pt x="844" y="2315"/>
                    </a:lnTo>
                    <a:lnTo>
                      <a:pt x="819" y="2306"/>
                    </a:lnTo>
                    <a:lnTo>
                      <a:pt x="806" y="2300"/>
                    </a:lnTo>
                    <a:lnTo>
                      <a:pt x="793" y="2294"/>
                    </a:lnTo>
                    <a:lnTo>
                      <a:pt x="777" y="2289"/>
                    </a:lnTo>
                    <a:lnTo>
                      <a:pt x="762" y="2281"/>
                    </a:lnTo>
                    <a:lnTo>
                      <a:pt x="747" y="2273"/>
                    </a:lnTo>
                    <a:lnTo>
                      <a:pt x="730" y="2266"/>
                    </a:lnTo>
                    <a:lnTo>
                      <a:pt x="713" y="2258"/>
                    </a:lnTo>
                    <a:lnTo>
                      <a:pt x="696" y="2249"/>
                    </a:lnTo>
                    <a:lnTo>
                      <a:pt x="677" y="2241"/>
                    </a:lnTo>
                    <a:lnTo>
                      <a:pt x="658" y="2232"/>
                    </a:lnTo>
                    <a:lnTo>
                      <a:pt x="639" y="2220"/>
                    </a:lnTo>
                    <a:lnTo>
                      <a:pt x="629" y="2214"/>
                    </a:lnTo>
                    <a:lnTo>
                      <a:pt x="620" y="2209"/>
                    </a:lnTo>
                    <a:lnTo>
                      <a:pt x="610" y="2203"/>
                    </a:lnTo>
                    <a:lnTo>
                      <a:pt x="599" y="2197"/>
                    </a:lnTo>
                    <a:lnTo>
                      <a:pt x="589" y="2192"/>
                    </a:lnTo>
                    <a:lnTo>
                      <a:pt x="580" y="2186"/>
                    </a:lnTo>
                    <a:lnTo>
                      <a:pt x="568" y="2180"/>
                    </a:lnTo>
                    <a:lnTo>
                      <a:pt x="559" y="2173"/>
                    </a:lnTo>
                    <a:lnTo>
                      <a:pt x="549" y="2167"/>
                    </a:lnTo>
                    <a:lnTo>
                      <a:pt x="538" y="2161"/>
                    </a:lnTo>
                    <a:lnTo>
                      <a:pt x="528" y="2154"/>
                    </a:lnTo>
                    <a:lnTo>
                      <a:pt x="517" y="2146"/>
                    </a:lnTo>
                    <a:lnTo>
                      <a:pt x="507" y="2140"/>
                    </a:lnTo>
                    <a:lnTo>
                      <a:pt x="496" y="2133"/>
                    </a:lnTo>
                    <a:lnTo>
                      <a:pt x="487" y="2125"/>
                    </a:lnTo>
                    <a:lnTo>
                      <a:pt x="475" y="2117"/>
                    </a:lnTo>
                    <a:lnTo>
                      <a:pt x="466" y="2110"/>
                    </a:lnTo>
                    <a:lnTo>
                      <a:pt x="454" y="2102"/>
                    </a:lnTo>
                    <a:lnTo>
                      <a:pt x="433" y="2085"/>
                    </a:lnTo>
                    <a:lnTo>
                      <a:pt x="412" y="2068"/>
                    </a:lnTo>
                    <a:lnTo>
                      <a:pt x="392" y="2051"/>
                    </a:lnTo>
                    <a:lnTo>
                      <a:pt x="371" y="2034"/>
                    </a:lnTo>
                    <a:lnTo>
                      <a:pt x="350" y="2015"/>
                    </a:lnTo>
                    <a:lnTo>
                      <a:pt x="329" y="1996"/>
                    </a:lnTo>
                    <a:lnTo>
                      <a:pt x="310" y="1975"/>
                    </a:lnTo>
                    <a:lnTo>
                      <a:pt x="289" y="1954"/>
                    </a:lnTo>
                    <a:lnTo>
                      <a:pt x="270" y="1933"/>
                    </a:lnTo>
                    <a:lnTo>
                      <a:pt x="249" y="1910"/>
                    </a:lnTo>
                    <a:lnTo>
                      <a:pt x="230" y="1887"/>
                    </a:lnTo>
                    <a:lnTo>
                      <a:pt x="213" y="1865"/>
                    </a:lnTo>
                    <a:lnTo>
                      <a:pt x="194" y="1840"/>
                    </a:lnTo>
                    <a:lnTo>
                      <a:pt x="177" y="1815"/>
                    </a:lnTo>
                    <a:lnTo>
                      <a:pt x="160" y="1789"/>
                    </a:lnTo>
                    <a:lnTo>
                      <a:pt x="143" y="1764"/>
                    </a:lnTo>
                    <a:lnTo>
                      <a:pt x="127" y="1735"/>
                    </a:lnTo>
                    <a:lnTo>
                      <a:pt x="112" y="1707"/>
                    </a:lnTo>
                    <a:lnTo>
                      <a:pt x="97" y="1678"/>
                    </a:lnTo>
                    <a:lnTo>
                      <a:pt x="84" y="1650"/>
                    </a:lnTo>
                    <a:lnTo>
                      <a:pt x="70" y="1619"/>
                    </a:lnTo>
                    <a:lnTo>
                      <a:pt x="59" y="1589"/>
                    </a:lnTo>
                    <a:lnTo>
                      <a:pt x="48" y="1557"/>
                    </a:lnTo>
                    <a:lnTo>
                      <a:pt x="36" y="1524"/>
                    </a:lnTo>
                    <a:lnTo>
                      <a:pt x="19" y="1456"/>
                    </a:lnTo>
                    <a:lnTo>
                      <a:pt x="4" y="1386"/>
                    </a:lnTo>
                    <a:lnTo>
                      <a:pt x="0" y="1234"/>
                    </a:lnTo>
                    <a:lnTo>
                      <a:pt x="0" y="937"/>
                    </a:lnTo>
                    <a:lnTo>
                      <a:pt x="2" y="804"/>
                    </a:lnTo>
                    <a:lnTo>
                      <a:pt x="13" y="682"/>
                    </a:lnTo>
                    <a:lnTo>
                      <a:pt x="21" y="625"/>
                    </a:lnTo>
                    <a:lnTo>
                      <a:pt x="30" y="570"/>
                    </a:lnTo>
                    <a:lnTo>
                      <a:pt x="38" y="519"/>
                    </a:lnTo>
                    <a:lnTo>
                      <a:pt x="48" y="469"/>
                    </a:lnTo>
                    <a:lnTo>
                      <a:pt x="57" y="422"/>
                    </a:lnTo>
                    <a:lnTo>
                      <a:pt x="67" y="378"/>
                    </a:lnTo>
                    <a:lnTo>
                      <a:pt x="78" y="336"/>
                    </a:lnTo>
                    <a:lnTo>
                      <a:pt x="87" y="298"/>
                    </a:lnTo>
                    <a:lnTo>
                      <a:pt x="99" y="262"/>
                    </a:lnTo>
                    <a:lnTo>
                      <a:pt x="108" y="226"/>
                    </a:lnTo>
                    <a:lnTo>
                      <a:pt x="120" y="196"/>
                    </a:lnTo>
                    <a:lnTo>
                      <a:pt x="129" y="165"/>
                    </a:lnTo>
                    <a:lnTo>
                      <a:pt x="139" y="139"/>
                    </a:lnTo>
                    <a:lnTo>
                      <a:pt x="148" y="114"/>
                    </a:lnTo>
                    <a:lnTo>
                      <a:pt x="165" y="74"/>
                    </a:lnTo>
                    <a:lnTo>
                      <a:pt x="175" y="55"/>
                    </a:lnTo>
                    <a:lnTo>
                      <a:pt x="181" y="40"/>
                    </a:lnTo>
                    <a:lnTo>
                      <a:pt x="192" y="19"/>
                    </a:lnTo>
                    <a:lnTo>
                      <a:pt x="203" y="0"/>
                    </a:lnTo>
                    <a:lnTo>
                      <a:pt x="203" y="0"/>
                    </a:lnTo>
                    <a:close/>
                  </a:path>
                </a:pathLst>
              </a:custGeom>
              <a:solidFill>
                <a:srgbClr val="000000"/>
              </a:solidFill>
              <a:ln w="9525">
                <a:noFill/>
                <a:round/>
                <a:headEnd/>
                <a:tailEnd/>
              </a:ln>
            </p:spPr>
            <p:txBody>
              <a:bodyPr/>
              <a:lstStyle/>
              <a:p>
                <a:endParaRPr lang="en-US"/>
              </a:p>
            </p:txBody>
          </p:sp>
          <p:sp>
            <p:nvSpPr>
              <p:cNvPr id="423964" name="Freeform 28"/>
              <p:cNvSpPr>
                <a:spLocks noChangeAspect="1"/>
              </p:cNvSpPr>
              <p:nvPr/>
            </p:nvSpPr>
            <p:spPr bwMode="auto">
              <a:xfrm>
                <a:off x="2134" y="556"/>
                <a:ext cx="570" cy="893"/>
              </a:xfrm>
              <a:custGeom>
                <a:avLst/>
                <a:gdLst/>
                <a:ahLst/>
                <a:cxnLst>
                  <a:cxn ang="0">
                    <a:pos x="3" y="1315"/>
                  </a:cxn>
                  <a:cxn ang="0">
                    <a:pos x="38" y="1070"/>
                  </a:cxn>
                  <a:cxn ang="0">
                    <a:pos x="72" y="939"/>
                  </a:cxn>
                  <a:cxn ang="0">
                    <a:pos x="116" y="819"/>
                  </a:cxn>
                  <a:cxn ang="0">
                    <a:pos x="140" y="764"/>
                  </a:cxn>
                  <a:cxn ang="0">
                    <a:pos x="167" y="711"/>
                  </a:cxn>
                  <a:cxn ang="0">
                    <a:pos x="195" y="662"/>
                  </a:cxn>
                  <a:cxn ang="0">
                    <a:pos x="226" y="614"/>
                  </a:cxn>
                  <a:cxn ang="0">
                    <a:pos x="290" y="527"/>
                  </a:cxn>
                  <a:cxn ang="0">
                    <a:pos x="359" y="447"/>
                  </a:cxn>
                  <a:cxn ang="0">
                    <a:pos x="433" y="376"/>
                  </a:cxn>
                  <a:cxn ang="0">
                    <a:pos x="507" y="314"/>
                  </a:cxn>
                  <a:cxn ang="0">
                    <a:pos x="547" y="285"/>
                  </a:cxn>
                  <a:cxn ang="0">
                    <a:pos x="585" y="259"/>
                  </a:cxn>
                  <a:cxn ang="0">
                    <a:pos x="625" y="234"/>
                  </a:cxn>
                  <a:cxn ang="0">
                    <a:pos x="663" y="209"/>
                  </a:cxn>
                  <a:cxn ang="0">
                    <a:pos x="703" y="188"/>
                  </a:cxn>
                  <a:cxn ang="0">
                    <a:pos x="741" y="167"/>
                  </a:cxn>
                  <a:cxn ang="0">
                    <a:pos x="779" y="148"/>
                  </a:cxn>
                  <a:cxn ang="0">
                    <a:pos x="817" y="129"/>
                  </a:cxn>
                  <a:cxn ang="0">
                    <a:pos x="855" y="112"/>
                  </a:cxn>
                  <a:cxn ang="0">
                    <a:pos x="891" y="97"/>
                  </a:cxn>
                  <a:cxn ang="0">
                    <a:pos x="961" y="69"/>
                  </a:cxn>
                  <a:cxn ang="0">
                    <a:pos x="1026" y="42"/>
                  </a:cxn>
                  <a:cxn ang="0">
                    <a:pos x="1085" y="19"/>
                  </a:cxn>
                  <a:cxn ang="0">
                    <a:pos x="1138" y="0"/>
                  </a:cxn>
                  <a:cxn ang="0">
                    <a:pos x="1138" y="371"/>
                  </a:cxn>
                  <a:cxn ang="0">
                    <a:pos x="1138" y="743"/>
                  </a:cxn>
                  <a:cxn ang="0">
                    <a:pos x="1100" y="960"/>
                  </a:cxn>
                  <a:cxn ang="0">
                    <a:pos x="1043" y="977"/>
                  </a:cxn>
                  <a:cxn ang="0">
                    <a:pos x="952" y="1002"/>
                  </a:cxn>
                  <a:cxn ang="0">
                    <a:pos x="843" y="1032"/>
                  </a:cxn>
                  <a:cxn ang="0">
                    <a:pos x="756" y="1059"/>
                  </a:cxn>
                  <a:cxn ang="0">
                    <a:pos x="705" y="1076"/>
                  </a:cxn>
                  <a:cxn ang="0">
                    <a:pos x="651" y="1097"/>
                  </a:cxn>
                  <a:cxn ang="0">
                    <a:pos x="600" y="1120"/>
                  </a:cxn>
                  <a:cxn ang="0">
                    <a:pos x="549" y="1146"/>
                  </a:cxn>
                  <a:cxn ang="0">
                    <a:pos x="507" y="1173"/>
                  </a:cxn>
                  <a:cxn ang="0">
                    <a:pos x="480" y="1190"/>
                  </a:cxn>
                  <a:cxn ang="0">
                    <a:pos x="429" y="1228"/>
                  </a:cxn>
                  <a:cxn ang="0">
                    <a:pos x="345" y="1304"/>
                  </a:cxn>
                  <a:cxn ang="0">
                    <a:pos x="294" y="1357"/>
                  </a:cxn>
                  <a:cxn ang="0">
                    <a:pos x="243" y="1420"/>
                  </a:cxn>
                  <a:cxn ang="0">
                    <a:pos x="192" y="1490"/>
                  </a:cxn>
                  <a:cxn ang="0">
                    <a:pos x="140" y="1568"/>
                  </a:cxn>
                  <a:cxn ang="0">
                    <a:pos x="89" y="1656"/>
                  </a:cxn>
                  <a:cxn ang="0">
                    <a:pos x="55" y="1718"/>
                  </a:cxn>
                  <a:cxn ang="0">
                    <a:pos x="28" y="1770"/>
                  </a:cxn>
                </a:cxnLst>
                <a:rect l="0" t="0" r="r" b="b"/>
                <a:pathLst>
                  <a:path w="1138" h="1787">
                    <a:moveTo>
                      <a:pt x="19" y="1787"/>
                    </a:moveTo>
                    <a:lnTo>
                      <a:pt x="0" y="1538"/>
                    </a:lnTo>
                    <a:lnTo>
                      <a:pt x="3" y="1315"/>
                    </a:lnTo>
                    <a:lnTo>
                      <a:pt x="13" y="1213"/>
                    </a:lnTo>
                    <a:lnTo>
                      <a:pt x="28" y="1116"/>
                    </a:lnTo>
                    <a:lnTo>
                      <a:pt x="38" y="1070"/>
                    </a:lnTo>
                    <a:lnTo>
                      <a:pt x="47" y="1025"/>
                    </a:lnTo>
                    <a:lnTo>
                      <a:pt x="59" y="981"/>
                    </a:lnTo>
                    <a:lnTo>
                      <a:pt x="72" y="939"/>
                    </a:lnTo>
                    <a:lnTo>
                      <a:pt x="85" y="899"/>
                    </a:lnTo>
                    <a:lnTo>
                      <a:pt x="100" y="859"/>
                    </a:lnTo>
                    <a:lnTo>
                      <a:pt x="116" y="819"/>
                    </a:lnTo>
                    <a:lnTo>
                      <a:pt x="123" y="800"/>
                    </a:lnTo>
                    <a:lnTo>
                      <a:pt x="131" y="783"/>
                    </a:lnTo>
                    <a:lnTo>
                      <a:pt x="140" y="764"/>
                    </a:lnTo>
                    <a:lnTo>
                      <a:pt x="148" y="747"/>
                    </a:lnTo>
                    <a:lnTo>
                      <a:pt x="157" y="730"/>
                    </a:lnTo>
                    <a:lnTo>
                      <a:pt x="167" y="711"/>
                    </a:lnTo>
                    <a:lnTo>
                      <a:pt x="176" y="696"/>
                    </a:lnTo>
                    <a:lnTo>
                      <a:pt x="186" y="679"/>
                    </a:lnTo>
                    <a:lnTo>
                      <a:pt x="195" y="662"/>
                    </a:lnTo>
                    <a:lnTo>
                      <a:pt x="205" y="646"/>
                    </a:lnTo>
                    <a:lnTo>
                      <a:pt x="214" y="629"/>
                    </a:lnTo>
                    <a:lnTo>
                      <a:pt x="226" y="614"/>
                    </a:lnTo>
                    <a:lnTo>
                      <a:pt x="247" y="584"/>
                    </a:lnTo>
                    <a:lnTo>
                      <a:pt x="268" y="555"/>
                    </a:lnTo>
                    <a:lnTo>
                      <a:pt x="290" y="527"/>
                    </a:lnTo>
                    <a:lnTo>
                      <a:pt x="313" y="498"/>
                    </a:lnTo>
                    <a:lnTo>
                      <a:pt x="336" y="473"/>
                    </a:lnTo>
                    <a:lnTo>
                      <a:pt x="359" y="447"/>
                    </a:lnTo>
                    <a:lnTo>
                      <a:pt x="384" y="422"/>
                    </a:lnTo>
                    <a:lnTo>
                      <a:pt x="408" y="399"/>
                    </a:lnTo>
                    <a:lnTo>
                      <a:pt x="433" y="376"/>
                    </a:lnTo>
                    <a:lnTo>
                      <a:pt x="458" y="356"/>
                    </a:lnTo>
                    <a:lnTo>
                      <a:pt x="482" y="335"/>
                    </a:lnTo>
                    <a:lnTo>
                      <a:pt x="507" y="314"/>
                    </a:lnTo>
                    <a:lnTo>
                      <a:pt x="520" y="304"/>
                    </a:lnTo>
                    <a:lnTo>
                      <a:pt x="534" y="295"/>
                    </a:lnTo>
                    <a:lnTo>
                      <a:pt x="547" y="285"/>
                    </a:lnTo>
                    <a:lnTo>
                      <a:pt x="560" y="276"/>
                    </a:lnTo>
                    <a:lnTo>
                      <a:pt x="572" y="268"/>
                    </a:lnTo>
                    <a:lnTo>
                      <a:pt x="585" y="259"/>
                    </a:lnTo>
                    <a:lnTo>
                      <a:pt x="598" y="249"/>
                    </a:lnTo>
                    <a:lnTo>
                      <a:pt x="612" y="242"/>
                    </a:lnTo>
                    <a:lnTo>
                      <a:pt x="625" y="234"/>
                    </a:lnTo>
                    <a:lnTo>
                      <a:pt x="638" y="226"/>
                    </a:lnTo>
                    <a:lnTo>
                      <a:pt x="650" y="217"/>
                    </a:lnTo>
                    <a:lnTo>
                      <a:pt x="663" y="209"/>
                    </a:lnTo>
                    <a:lnTo>
                      <a:pt x="676" y="202"/>
                    </a:lnTo>
                    <a:lnTo>
                      <a:pt x="689" y="196"/>
                    </a:lnTo>
                    <a:lnTo>
                      <a:pt x="703" y="188"/>
                    </a:lnTo>
                    <a:lnTo>
                      <a:pt x="716" y="181"/>
                    </a:lnTo>
                    <a:lnTo>
                      <a:pt x="728" y="173"/>
                    </a:lnTo>
                    <a:lnTo>
                      <a:pt x="741" y="167"/>
                    </a:lnTo>
                    <a:lnTo>
                      <a:pt x="754" y="160"/>
                    </a:lnTo>
                    <a:lnTo>
                      <a:pt x="767" y="154"/>
                    </a:lnTo>
                    <a:lnTo>
                      <a:pt x="779" y="148"/>
                    </a:lnTo>
                    <a:lnTo>
                      <a:pt x="792" y="141"/>
                    </a:lnTo>
                    <a:lnTo>
                      <a:pt x="805" y="135"/>
                    </a:lnTo>
                    <a:lnTo>
                      <a:pt x="817" y="129"/>
                    </a:lnTo>
                    <a:lnTo>
                      <a:pt x="830" y="124"/>
                    </a:lnTo>
                    <a:lnTo>
                      <a:pt x="842" y="118"/>
                    </a:lnTo>
                    <a:lnTo>
                      <a:pt x="855" y="112"/>
                    </a:lnTo>
                    <a:lnTo>
                      <a:pt x="866" y="107"/>
                    </a:lnTo>
                    <a:lnTo>
                      <a:pt x="878" y="103"/>
                    </a:lnTo>
                    <a:lnTo>
                      <a:pt x="891" y="97"/>
                    </a:lnTo>
                    <a:lnTo>
                      <a:pt x="914" y="88"/>
                    </a:lnTo>
                    <a:lnTo>
                      <a:pt x="938" y="76"/>
                    </a:lnTo>
                    <a:lnTo>
                      <a:pt x="961" y="69"/>
                    </a:lnTo>
                    <a:lnTo>
                      <a:pt x="982" y="59"/>
                    </a:lnTo>
                    <a:lnTo>
                      <a:pt x="1005" y="51"/>
                    </a:lnTo>
                    <a:lnTo>
                      <a:pt x="1026" y="42"/>
                    </a:lnTo>
                    <a:lnTo>
                      <a:pt x="1047" y="34"/>
                    </a:lnTo>
                    <a:lnTo>
                      <a:pt x="1066" y="27"/>
                    </a:lnTo>
                    <a:lnTo>
                      <a:pt x="1085" y="19"/>
                    </a:lnTo>
                    <a:lnTo>
                      <a:pt x="1104" y="13"/>
                    </a:lnTo>
                    <a:lnTo>
                      <a:pt x="1121" y="6"/>
                    </a:lnTo>
                    <a:lnTo>
                      <a:pt x="1138" y="0"/>
                    </a:lnTo>
                    <a:lnTo>
                      <a:pt x="1138" y="219"/>
                    </a:lnTo>
                    <a:lnTo>
                      <a:pt x="644" y="456"/>
                    </a:lnTo>
                    <a:lnTo>
                      <a:pt x="1138" y="371"/>
                    </a:lnTo>
                    <a:lnTo>
                      <a:pt x="1138" y="561"/>
                    </a:lnTo>
                    <a:lnTo>
                      <a:pt x="651" y="783"/>
                    </a:lnTo>
                    <a:lnTo>
                      <a:pt x="1138" y="743"/>
                    </a:lnTo>
                    <a:lnTo>
                      <a:pt x="1138" y="949"/>
                    </a:lnTo>
                    <a:lnTo>
                      <a:pt x="1119" y="954"/>
                    </a:lnTo>
                    <a:lnTo>
                      <a:pt x="1100" y="960"/>
                    </a:lnTo>
                    <a:lnTo>
                      <a:pt x="1081" y="966"/>
                    </a:lnTo>
                    <a:lnTo>
                      <a:pt x="1062" y="971"/>
                    </a:lnTo>
                    <a:lnTo>
                      <a:pt x="1043" y="977"/>
                    </a:lnTo>
                    <a:lnTo>
                      <a:pt x="1026" y="983"/>
                    </a:lnTo>
                    <a:lnTo>
                      <a:pt x="988" y="992"/>
                    </a:lnTo>
                    <a:lnTo>
                      <a:pt x="952" y="1002"/>
                    </a:lnTo>
                    <a:lnTo>
                      <a:pt x="916" y="1013"/>
                    </a:lnTo>
                    <a:lnTo>
                      <a:pt x="880" y="1023"/>
                    </a:lnTo>
                    <a:lnTo>
                      <a:pt x="843" y="1032"/>
                    </a:lnTo>
                    <a:lnTo>
                      <a:pt x="809" y="1042"/>
                    </a:lnTo>
                    <a:lnTo>
                      <a:pt x="773" y="1053"/>
                    </a:lnTo>
                    <a:lnTo>
                      <a:pt x="756" y="1059"/>
                    </a:lnTo>
                    <a:lnTo>
                      <a:pt x="739" y="1065"/>
                    </a:lnTo>
                    <a:lnTo>
                      <a:pt x="722" y="1070"/>
                    </a:lnTo>
                    <a:lnTo>
                      <a:pt x="705" y="1076"/>
                    </a:lnTo>
                    <a:lnTo>
                      <a:pt x="688" y="1082"/>
                    </a:lnTo>
                    <a:lnTo>
                      <a:pt x="669" y="1089"/>
                    </a:lnTo>
                    <a:lnTo>
                      <a:pt x="651" y="1097"/>
                    </a:lnTo>
                    <a:lnTo>
                      <a:pt x="634" y="1105"/>
                    </a:lnTo>
                    <a:lnTo>
                      <a:pt x="617" y="1112"/>
                    </a:lnTo>
                    <a:lnTo>
                      <a:pt x="600" y="1120"/>
                    </a:lnTo>
                    <a:lnTo>
                      <a:pt x="583" y="1129"/>
                    </a:lnTo>
                    <a:lnTo>
                      <a:pt x="566" y="1137"/>
                    </a:lnTo>
                    <a:lnTo>
                      <a:pt x="549" y="1146"/>
                    </a:lnTo>
                    <a:lnTo>
                      <a:pt x="532" y="1156"/>
                    </a:lnTo>
                    <a:lnTo>
                      <a:pt x="515" y="1167"/>
                    </a:lnTo>
                    <a:lnTo>
                      <a:pt x="507" y="1173"/>
                    </a:lnTo>
                    <a:lnTo>
                      <a:pt x="498" y="1179"/>
                    </a:lnTo>
                    <a:lnTo>
                      <a:pt x="490" y="1184"/>
                    </a:lnTo>
                    <a:lnTo>
                      <a:pt x="480" y="1190"/>
                    </a:lnTo>
                    <a:lnTo>
                      <a:pt x="473" y="1196"/>
                    </a:lnTo>
                    <a:lnTo>
                      <a:pt x="463" y="1201"/>
                    </a:lnTo>
                    <a:lnTo>
                      <a:pt x="429" y="1228"/>
                    </a:lnTo>
                    <a:lnTo>
                      <a:pt x="397" y="1255"/>
                    </a:lnTo>
                    <a:lnTo>
                      <a:pt x="363" y="1287"/>
                    </a:lnTo>
                    <a:lnTo>
                      <a:pt x="345" y="1304"/>
                    </a:lnTo>
                    <a:lnTo>
                      <a:pt x="328" y="1321"/>
                    </a:lnTo>
                    <a:lnTo>
                      <a:pt x="311" y="1338"/>
                    </a:lnTo>
                    <a:lnTo>
                      <a:pt x="294" y="1357"/>
                    </a:lnTo>
                    <a:lnTo>
                      <a:pt x="277" y="1378"/>
                    </a:lnTo>
                    <a:lnTo>
                      <a:pt x="260" y="1399"/>
                    </a:lnTo>
                    <a:lnTo>
                      <a:pt x="243" y="1420"/>
                    </a:lnTo>
                    <a:lnTo>
                      <a:pt x="226" y="1441"/>
                    </a:lnTo>
                    <a:lnTo>
                      <a:pt x="209" y="1466"/>
                    </a:lnTo>
                    <a:lnTo>
                      <a:pt x="192" y="1490"/>
                    </a:lnTo>
                    <a:lnTo>
                      <a:pt x="174" y="1515"/>
                    </a:lnTo>
                    <a:lnTo>
                      <a:pt x="157" y="1540"/>
                    </a:lnTo>
                    <a:lnTo>
                      <a:pt x="140" y="1568"/>
                    </a:lnTo>
                    <a:lnTo>
                      <a:pt x="123" y="1595"/>
                    </a:lnTo>
                    <a:lnTo>
                      <a:pt x="106" y="1625"/>
                    </a:lnTo>
                    <a:lnTo>
                      <a:pt x="89" y="1656"/>
                    </a:lnTo>
                    <a:lnTo>
                      <a:pt x="72" y="1686"/>
                    </a:lnTo>
                    <a:lnTo>
                      <a:pt x="62" y="1703"/>
                    </a:lnTo>
                    <a:lnTo>
                      <a:pt x="55" y="1718"/>
                    </a:lnTo>
                    <a:lnTo>
                      <a:pt x="45" y="1736"/>
                    </a:lnTo>
                    <a:lnTo>
                      <a:pt x="36" y="1753"/>
                    </a:lnTo>
                    <a:lnTo>
                      <a:pt x="28" y="1770"/>
                    </a:lnTo>
                    <a:lnTo>
                      <a:pt x="19" y="1787"/>
                    </a:lnTo>
                    <a:lnTo>
                      <a:pt x="19" y="1787"/>
                    </a:lnTo>
                    <a:close/>
                  </a:path>
                </a:pathLst>
              </a:custGeom>
              <a:solidFill>
                <a:srgbClr val="000000"/>
              </a:solidFill>
              <a:ln w="9525">
                <a:noFill/>
                <a:round/>
                <a:headEnd/>
                <a:tailEnd/>
              </a:ln>
            </p:spPr>
            <p:txBody>
              <a:bodyPr/>
              <a:lstStyle/>
              <a:p>
                <a:endParaRPr lang="en-US"/>
              </a:p>
            </p:txBody>
          </p:sp>
          <p:sp>
            <p:nvSpPr>
              <p:cNvPr id="423965" name="Freeform 29"/>
              <p:cNvSpPr>
                <a:spLocks noChangeAspect="1"/>
              </p:cNvSpPr>
              <p:nvPr/>
            </p:nvSpPr>
            <p:spPr bwMode="auto">
              <a:xfrm>
                <a:off x="2235" y="1803"/>
                <a:ext cx="496" cy="484"/>
              </a:xfrm>
              <a:custGeom>
                <a:avLst/>
                <a:gdLst/>
                <a:ahLst/>
                <a:cxnLst>
                  <a:cxn ang="0">
                    <a:pos x="321" y="0"/>
                  </a:cxn>
                  <a:cxn ang="0">
                    <a:pos x="867" y="281"/>
                  </a:cxn>
                  <a:cxn ang="0">
                    <a:pos x="293" y="287"/>
                  </a:cxn>
                  <a:cxn ang="0">
                    <a:pos x="910" y="517"/>
                  </a:cxn>
                  <a:cxn ang="0">
                    <a:pos x="338" y="557"/>
                  </a:cxn>
                  <a:cxn ang="0">
                    <a:pos x="831" y="724"/>
                  </a:cxn>
                  <a:cxn ang="0">
                    <a:pos x="304" y="776"/>
                  </a:cxn>
                  <a:cxn ang="0">
                    <a:pos x="992" y="878"/>
                  </a:cxn>
                  <a:cxn ang="0">
                    <a:pos x="992" y="969"/>
                  </a:cxn>
                  <a:cxn ang="0">
                    <a:pos x="631" y="935"/>
                  </a:cxn>
                  <a:cxn ang="0">
                    <a:pos x="304" y="867"/>
                  </a:cxn>
                  <a:cxn ang="0">
                    <a:pos x="0" y="201"/>
                  </a:cxn>
                  <a:cxn ang="0">
                    <a:pos x="321" y="0"/>
                  </a:cxn>
                  <a:cxn ang="0">
                    <a:pos x="321" y="0"/>
                  </a:cxn>
                </a:cxnLst>
                <a:rect l="0" t="0" r="r" b="b"/>
                <a:pathLst>
                  <a:path w="992" h="969">
                    <a:moveTo>
                      <a:pt x="321" y="0"/>
                    </a:moveTo>
                    <a:lnTo>
                      <a:pt x="867" y="281"/>
                    </a:lnTo>
                    <a:lnTo>
                      <a:pt x="293" y="287"/>
                    </a:lnTo>
                    <a:lnTo>
                      <a:pt x="910" y="517"/>
                    </a:lnTo>
                    <a:lnTo>
                      <a:pt x="338" y="557"/>
                    </a:lnTo>
                    <a:lnTo>
                      <a:pt x="831" y="724"/>
                    </a:lnTo>
                    <a:lnTo>
                      <a:pt x="304" y="776"/>
                    </a:lnTo>
                    <a:lnTo>
                      <a:pt x="992" y="878"/>
                    </a:lnTo>
                    <a:lnTo>
                      <a:pt x="992" y="969"/>
                    </a:lnTo>
                    <a:lnTo>
                      <a:pt x="631" y="935"/>
                    </a:lnTo>
                    <a:lnTo>
                      <a:pt x="304" y="867"/>
                    </a:lnTo>
                    <a:lnTo>
                      <a:pt x="0" y="201"/>
                    </a:lnTo>
                    <a:lnTo>
                      <a:pt x="321" y="0"/>
                    </a:lnTo>
                    <a:lnTo>
                      <a:pt x="321" y="0"/>
                    </a:lnTo>
                    <a:close/>
                  </a:path>
                </a:pathLst>
              </a:custGeom>
              <a:solidFill>
                <a:srgbClr val="000000"/>
              </a:solidFill>
              <a:ln w="9525">
                <a:noFill/>
                <a:round/>
                <a:headEnd/>
                <a:tailEnd/>
              </a:ln>
            </p:spPr>
            <p:txBody>
              <a:bodyPr/>
              <a:lstStyle/>
              <a:p>
                <a:endParaRPr lang="en-US"/>
              </a:p>
            </p:txBody>
          </p:sp>
        </p:grpSp>
        <p:grpSp>
          <p:nvGrpSpPr>
            <p:cNvPr id="423966" name="Group 30"/>
            <p:cNvGrpSpPr>
              <a:grpSpLocks noChangeAspect="1"/>
            </p:cNvGrpSpPr>
            <p:nvPr/>
          </p:nvGrpSpPr>
          <p:grpSpPr bwMode="auto">
            <a:xfrm rot="-5400000">
              <a:off x="3385" y="2439"/>
              <a:ext cx="349" cy="979"/>
              <a:chOff x="1968" y="536"/>
              <a:chExt cx="1005" cy="1920"/>
            </a:xfrm>
          </p:grpSpPr>
          <p:sp>
            <p:nvSpPr>
              <p:cNvPr id="423967" name="Freeform 31"/>
              <p:cNvSpPr>
                <a:spLocks noChangeAspect="1"/>
              </p:cNvSpPr>
              <p:nvPr/>
            </p:nvSpPr>
            <p:spPr bwMode="auto">
              <a:xfrm>
                <a:off x="2019" y="536"/>
                <a:ext cx="954" cy="1511"/>
              </a:xfrm>
              <a:custGeom>
                <a:avLst/>
                <a:gdLst/>
                <a:ahLst/>
                <a:cxnLst>
                  <a:cxn ang="0">
                    <a:pos x="1355" y="2044"/>
                  </a:cxn>
                  <a:cxn ang="0">
                    <a:pos x="1271" y="2410"/>
                  </a:cxn>
                  <a:cxn ang="0">
                    <a:pos x="1087" y="2384"/>
                  </a:cxn>
                  <a:cxn ang="0">
                    <a:pos x="978" y="2367"/>
                  </a:cxn>
                  <a:cxn ang="0">
                    <a:pos x="864" y="2344"/>
                  </a:cxn>
                  <a:cxn ang="0">
                    <a:pos x="750" y="2319"/>
                  </a:cxn>
                  <a:cxn ang="0">
                    <a:pos x="644" y="2293"/>
                  </a:cxn>
                  <a:cxn ang="0">
                    <a:pos x="549" y="2260"/>
                  </a:cxn>
                  <a:cxn ang="0">
                    <a:pos x="496" y="2239"/>
                  </a:cxn>
                  <a:cxn ang="0">
                    <a:pos x="461" y="2220"/>
                  </a:cxn>
                  <a:cxn ang="0">
                    <a:pos x="429" y="2199"/>
                  </a:cxn>
                  <a:cxn ang="0">
                    <a:pos x="363" y="2125"/>
                  </a:cxn>
                  <a:cxn ang="0">
                    <a:pos x="327" y="2059"/>
                  </a:cxn>
                  <a:cxn ang="0">
                    <a:pos x="275" y="1886"/>
                  </a:cxn>
                  <a:cxn ang="0">
                    <a:pos x="258" y="1641"/>
                  </a:cxn>
                  <a:cxn ang="0">
                    <a:pos x="1115" y="0"/>
                  </a:cxn>
                  <a:cxn ang="0">
                    <a:pos x="1053" y="21"/>
                  </a:cxn>
                  <a:cxn ang="0">
                    <a:pos x="986" y="46"/>
                  </a:cxn>
                  <a:cxn ang="0">
                    <a:pos x="944" y="63"/>
                  </a:cxn>
                  <a:cxn ang="0">
                    <a:pos x="899" y="84"/>
                  </a:cxn>
                  <a:cxn ang="0">
                    <a:pos x="851" y="105"/>
                  </a:cxn>
                  <a:cxn ang="0">
                    <a:pos x="800" y="131"/>
                  </a:cxn>
                  <a:cxn ang="0">
                    <a:pos x="747" y="160"/>
                  </a:cxn>
                  <a:cxn ang="0">
                    <a:pos x="701" y="185"/>
                  </a:cxn>
                  <a:cxn ang="0">
                    <a:pos x="674" y="202"/>
                  </a:cxn>
                  <a:cxn ang="0">
                    <a:pos x="648" y="219"/>
                  </a:cxn>
                  <a:cxn ang="0">
                    <a:pos x="619" y="236"/>
                  </a:cxn>
                  <a:cxn ang="0">
                    <a:pos x="593" y="255"/>
                  </a:cxn>
                  <a:cxn ang="0">
                    <a:pos x="566" y="274"/>
                  </a:cxn>
                  <a:cxn ang="0">
                    <a:pos x="511" y="314"/>
                  </a:cxn>
                  <a:cxn ang="0">
                    <a:pos x="410" y="405"/>
                  </a:cxn>
                  <a:cxn ang="0">
                    <a:pos x="363" y="456"/>
                  </a:cxn>
                  <a:cxn ang="0">
                    <a:pos x="319" y="510"/>
                  </a:cxn>
                  <a:cxn ang="0">
                    <a:pos x="279" y="565"/>
                  </a:cxn>
                  <a:cxn ang="0">
                    <a:pos x="245" y="626"/>
                  </a:cxn>
                  <a:cxn ang="0">
                    <a:pos x="214" y="688"/>
                  </a:cxn>
                  <a:cxn ang="0">
                    <a:pos x="169" y="799"/>
                  </a:cxn>
                  <a:cxn ang="0">
                    <a:pos x="123" y="935"/>
                  </a:cxn>
                  <a:cxn ang="0">
                    <a:pos x="87" y="1076"/>
                  </a:cxn>
                  <a:cxn ang="0">
                    <a:pos x="51" y="1260"/>
                  </a:cxn>
                  <a:cxn ang="0">
                    <a:pos x="5" y="1627"/>
                  </a:cxn>
                  <a:cxn ang="0">
                    <a:pos x="699" y="2549"/>
                  </a:cxn>
                </a:cxnLst>
                <a:rect l="0" t="0" r="r" b="b"/>
                <a:pathLst>
                  <a:path w="1908" h="3023">
                    <a:moveTo>
                      <a:pt x="1870" y="3023"/>
                    </a:moveTo>
                    <a:lnTo>
                      <a:pt x="1908" y="2895"/>
                    </a:lnTo>
                    <a:lnTo>
                      <a:pt x="1355" y="2044"/>
                    </a:lnTo>
                    <a:lnTo>
                      <a:pt x="1379" y="2422"/>
                    </a:lnTo>
                    <a:lnTo>
                      <a:pt x="1349" y="2420"/>
                    </a:lnTo>
                    <a:lnTo>
                      <a:pt x="1271" y="2410"/>
                    </a:lnTo>
                    <a:lnTo>
                      <a:pt x="1216" y="2403"/>
                    </a:lnTo>
                    <a:lnTo>
                      <a:pt x="1155" y="2393"/>
                    </a:lnTo>
                    <a:lnTo>
                      <a:pt x="1087" y="2384"/>
                    </a:lnTo>
                    <a:lnTo>
                      <a:pt x="1053" y="2378"/>
                    </a:lnTo>
                    <a:lnTo>
                      <a:pt x="1015" y="2372"/>
                    </a:lnTo>
                    <a:lnTo>
                      <a:pt x="978" y="2367"/>
                    </a:lnTo>
                    <a:lnTo>
                      <a:pt x="940" y="2359"/>
                    </a:lnTo>
                    <a:lnTo>
                      <a:pt x="902" y="2352"/>
                    </a:lnTo>
                    <a:lnTo>
                      <a:pt x="864" y="2344"/>
                    </a:lnTo>
                    <a:lnTo>
                      <a:pt x="826" y="2336"/>
                    </a:lnTo>
                    <a:lnTo>
                      <a:pt x="788" y="2329"/>
                    </a:lnTo>
                    <a:lnTo>
                      <a:pt x="750" y="2319"/>
                    </a:lnTo>
                    <a:lnTo>
                      <a:pt x="714" y="2312"/>
                    </a:lnTo>
                    <a:lnTo>
                      <a:pt x="678" y="2302"/>
                    </a:lnTo>
                    <a:lnTo>
                      <a:pt x="644" y="2293"/>
                    </a:lnTo>
                    <a:lnTo>
                      <a:pt x="612" y="2283"/>
                    </a:lnTo>
                    <a:lnTo>
                      <a:pt x="579" y="2272"/>
                    </a:lnTo>
                    <a:lnTo>
                      <a:pt x="549" y="2260"/>
                    </a:lnTo>
                    <a:lnTo>
                      <a:pt x="520" y="2251"/>
                    </a:lnTo>
                    <a:lnTo>
                      <a:pt x="509" y="2245"/>
                    </a:lnTo>
                    <a:lnTo>
                      <a:pt x="496" y="2239"/>
                    </a:lnTo>
                    <a:lnTo>
                      <a:pt x="482" y="2234"/>
                    </a:lnTo>
                    <a:lnTo>
                      <a:pt x="471" y="2228"/>
                    </a:lnTo>
                    <a:lnTo>
                      <a:pt x="461" y="2220"/>
                    </a:lnTo>
                    <a:lnTo>
                      <a:pt x="450" y="2215"/>
                    </a:lnTo>
                    <a:lnTo>
                      <a:pt x="441" y="2207"/>
                    </a:lnTo>
                    <a:lnTo>
                      <a:pt x="429" y="2199"/>
                    </a:lnTo>
                    <a:lnTo>
                      <a:pt x="393" y="2165"/>
                    </a:lnTo>
                    <a:lnTo>
                      <a:pt x="378" y="2146"/>
                    </a:lnTo>
                    <a:lnTo>
                      <a:pt x="363" y="2125"/>
                    </a:lnTo>
                    <a:lnTo>
                      <a:pt x="349" y="2104"/>
                    </a:lnTo>
                    <a:lnTo>
                      <a:pt x="338" y="2082"/>
                    </a:lnTo>
                    <a:lnTo>
                      <a:pt x="327" y="2059"/>
                    </a:lnTo>
                    <a:lnTo>
                      <a:pt x="317" y="2036"/>
                    </a:lnTo>
                    <a:lnTo>
                      <a:pt x="298" y="1987"/>
                    </a:lnTo>
                    <a:lnTo>
                      <a:pt x="275" y="1886"/>
                    </a:lnTo>
                    <a:lnTo>
                      <a:pt x="258" y="1715"/>
                    </a:lnTo>
                    <a:lnTo>
                      <a:pt x="256" y="1660"/>
                    </a:lnTo>
                    <a:lnTo>
                      <a:pt x="258" y="1641"/>
                    </a:lnTo>
                    <a:lnTo>
                      <a:pt x="555" y="569"/>
                    </a:lnTo>
                    <a:lnTo>
                      <a:pt x="1355" y="38"/>
                    </a:lnTo>
                    <a:lnTo>
                      <a:pt x="1115" y="0"/>
                    </a:lnTo>
                    <a:lnTo>
                      <a:pt x="1087" y="10"/>
                    </a:lnTo>
                    <a:lnTo>
                      <a:pt x="1072" y="14"/>
                    </a:lnTo>
                    <a:lnTo>
                      <a:pt x="1053" y="21"/>
                    </a:lnTo>
                    <a:lnTo>
                      <a:pt x="1034" y="29"/>
                    </a:lnTo>
                    <a:lnTo>
                      <a:pt x="1011" y="36"/>
                    </a:lnTo>
                    <a:lnTo>
                      <a:pt x="986" y="46"/>
                    </a:lnTo>
                    <a:lnTo>
                      <a:pt x="973" y="52"/>
                    </a:lnTo>
                    <a:lnTo>
                      <a:pt x="958" y="57"/>
                    </a:lnTo>
                    <a:lnTo>
                      <a:pt x="944" y="63"/>
                    </a:lnTo>
                    <a:lnTo>
                      <a:pt x="929" y="71"/>
                    </a:lnTo>
                    <a:lnTo>
                      <a:pt x="914" y="76"/>
                    </a:lnTo>
                    <a:lnTo>
                      <a:pt x="899" y="84"/>
                    </a:lnTo>
                    <a:lnTo>
                      <a:pt x="883" y="90"/>
                    </a:lnTo>
                    <a:lnTo>
                      <a:pt x="868" y="97"/>
                    </a:lnTo>
                    <a:lnTo>
                      <a:pt x="851" y="105"/>
                    </a:lnTo>
                    <a:lnTo>
                      <a:pt x="834" y="114"/>
                    </a:lnTo>
                    <a:lnTo>
                      <a:pt x="817" y="122"/>
                    </a:lnTo>
                    <a:lnTo>
                      <a:pt x="800" y="131"/>
                    </a:lnTo>
                    <a:lnTo>
                      <a:pt x="783" y="139"/>
                    </a:lnTo>
                    <a:lnTo>
                      <a:pt x="766" y="148"/>
                    </a:lnTo>
                    <a:lnTo>
                      <a:pt x="747" y="160"/>
                    </a:lnTo>
                    <a:lnTo>
                      <a:pt x="729" y="169"/>
                    </a:lnTo>
                    <a:lnTo>
                      <a:pt x="710" y="179"/>
                    </a:lnTo>
                    <a:lnTo>
                      <a:pt x="701" y="185"/>
                    </a:lnTo>
                    <a:lnTo>
                      <a:pt x="693" y="190"/>
                    </a:lnTo>
                    <a:lnTo>
                      <a:pt x="684" y="196"/>
                    </a:lnTo>
                    <a:lnTo>
                      <a:pt x="674" y="202"/>
                    </a:lnTo>
                    <a:lnTo>
                      <a:pt x="665" y="207"/>
                    </a:lnTo>
                    <a:lnTo>
                      <a:pt x="655" y="213"/>
                    </a:lnTo>
                    <a:lnTo>
                      <a:pt x="648" y="219"/>
                    </a:lnTo>
                    <a:lnTo>
                      <a:pt x="638" y="225"/>
                    </a:lnTo>
                    <a:lnTo>
                      <a:pt x="629" y="230"/>
                    </a:lnTo>
                    <a:lnTo>
                      <a:pt x="619" y="236"/>
                    </a:lnTo>
                    <a:lnTo>
                      <a:pt x="612" y="242"/>
                    </a:lnTo>
                    <a:lnTo>
                      <a:pt x="602" y="249"/>
                    </a:lnTo>
                    <a:lnTo>
                      <a:pt x="593" y="255"/>
                    </a:lnTo>
                    <a:lnTo>
                      <a:pt x="583" y="261"/>
                    </a:lnTo>
                    <a:lnTo>
                      <a:pt x="574" y="266"/>
                    </a:lnTo>
                    <a:lnTo>
                      <a:pt x="566" y="274"/>
                    </a:lnTo>
                    <a:lnTo>
                      <a:pt x="556" y="280"/>
                    </a:lnTo>
                    <a:lnTo>
                      <a:pt x="547" y="287"/>
                    </a:lnTo>
                    <a:lnTo>
                      <a:pt x="511" y="314"/>
                    </a:lnTo>
                    <a:lnTo>
                      <a:pt x="477" y="344"/>
                    </a:lnTo>
                    <a:lnTo>
                      <a:pt x="442" y="375"/>
                    </a:lnTo>
                    <a:lnTo>
                      <a:pt x="410" y="405"/>
                    </a:lnTo>
                    <a:lnTo>
                      <a:pt x="393" y="422"/>
                    </a:lnTo>
                    <a:lnTo>
                      <a:pt x="378" y="439"/>
                    </a:lnTo>
                    <a:lnTo>
                      <a:pt x="363" y="456"/>
                    </a:lnTo>
                    <a:lnTo>
                      <a:pt x="347" y="474"/>
                    </a:lnTo>
                    <a:lnTo>
                      <a:pt x="332" y="491"/>
                    </a:lnTo>
                    <a:lnTo>
                      <a:pt x="319" y="510"/>
                    </a:lnTo>
                    <a:lnTo>
                      <a:pt x="306" y="527"/>
                    </a:lnTo>
                    <a:lnTo>
                      <a:pt x="292" y="546"/>
                    </a:lnTo>
                    <a:lnTo>
                      <a:pt x="279" y="565"/>
                    </a:lnTo>
                    <a:lnTo>
                      <a:pt x="268" y="586"/>
                    </a:lnTo>
                    <a:lnTo>
                      <a:pt x="256" y="605"/>
                    </a:lnTo>
                    <a:lnTo>
                      <a:pt x="245" y="626"/>
                    </a:lnTo>
                    <a:lnTo>
                      <a:pt x="235" y="646"/>
                    </a:lnTo>
                    <a:lnTo>
                      <a:pt x="224" y="665"/>
                    </a:lnTo>
                    <a:lnTo>
                      <a:pt x="214" y="688"/>
                    </a:lnTo>
                    <a:lnTo>
                      <a:pt x="205" y="709"/>
                    </a:lnTo>
                    <a:lnTo>
                      <a:pt x="186" y="753"/>
                    </a:lnTo>
                    <a:lnTo>
                      <a:pt x="169" y="799"/>
                    </a:lnTo>
                    <a:lnTo>
                      <a:pt x="154" y="844"/>
                    </a:lnTo>
                    <a:lnTo>
                      <a:pt x="138" y="890"/>
                    </a:lnTo>
                    <a:lnTo>
                      <a:pt x="123" y="935"/>
                    </a:lnTo>
                    <a:lnTo>
                      <a:pt x="110" y="983"/>
                    </a:lnTo>
                    <a:lnTo>
                      <a:pt x="98" y="1030"/>
                    </a:lnTo>
                    <a:lnTo>
                      <a:pt x="87" y="1076"/>
                    </a:lnTo>
                    <a:lnTo>
                      <a:pt x="78" y="1124"/>
                    </a:lnTo>
                    <a:lnTo>
                      <a:pt x="68" y="1169"/>
                    </a:lnTo>
                    <a:lnTo>
                      <a:pt x="51" y="1260"/>
                    </a:lnTo>
                    <a:lnTo>
                      <a:pt x="38" y="1346"/>
                    </a:lnTo>
                    <a:lnTo>
                      <a:pt x="17" y="1504"/>
                    </a:lnTo>
                    <a:lnTo>
                      <a:pt x="5" y="1627"/>
                    </a:lnTo>
                    <a:lnTo>
                      <a:pt x="0" y="1741"/>
                    </a:lnTo>
                    <a:lnTo>
                      <a:pt x="195" y="2429"/>
                    </a:lnTo>
                    <a:lnTo>
                      <a:pt x="699" y="2549"/>
                    </a:lnTo>
                    <a:lnTo>
                      <a:pt x="1870" y="3023"/>
                    </a:lnTo>
                    <a:lnTo>
                      <a:pt x="1870" y="3023"/>
                    </a:lnTo>
                    <a:close/>
                  </a:path>
                </a:pathLst>
              </a:custGeom>
              <a:solidFill>
                <a:srgbClr val="F2CC99"/>
              </a:solidFill>
              <a:ln w="9525">
                <a:noFill/>
                <a:round/>
                <a:headEnd/>
                <a:tailEnd/>
              </a:ln>
            </p:spPr>
            <p:txBody>
              <a:bodyPr/>
              <a:lstStyle/>
              <a:p>
                <a:endParaRPr lang="en-US"/>
              </a:p>
            </p:txBody>
          </p:sp>
          <p:sp>
            <p:nvSpPr>
              <p:cNvPr id="423968" name="Freeform 32"/>
              <p:cNvSpPr>
                <a:spLocks noChangeAspect="1"/>
              </p:cNvSpPr>
              <p:nvPr/>
            </p:nvSpPr>
            <p:spPr bwMode="auto">
              <a:xfrm>
                <a:off x="2361" y="1780"/>
                <a:ext cx="548" cy="490"/>
              </a:xfrm>
              <a:custGeom>
                <a:avLst/>
                <a:gdLst/>
                <a:ahLst/>
                <a:cxnLst>
                  <a:cxn ang="0">
                    <a:pos x="6" y="0"/>
                  </a:cxn>
                  <a:cxn ang="0">
                    <a:pos x="819" y="69"/>
                  </a:cxn>
                  <a:cxn ang="0">
                    <a:pos x="1095" y="574"/>
                  </a:cxn>
                  <a:cxn ang="0">
                    <a:pos x="762" y="981"/>
                  </a:cxn>
                  <a:cxn ang="0">
                    <a:pos x="0" y="844"/>
                  </a:cxn>
                  <a:cxn ang="0">
                    <a:pos x="6" y="0"/>
                  </a:cxn>
                  <a:cxn ang="0">
                    <a:pos x="6" y="0"/>
                  </a:cxn>
                </a:cxnLst>
                <a:rect l="0" t="0" r="r" b="b"/>
                <a:pathLst>
                  <a:path w="1095" h="981">
                    <a:moveTo>
                      <a:pt x="6" y="0"/>
                    </a:moveTo>
                    <a:lnTo>
                      <a:pt x="819" y="69"/>
                    </a:lnTo>
                    <a:lnTo>
                      <a:pt x="1095" y="574"/>
                    </a:lnTo>
                    <a:lnTo>
                      <a:pt x="762" y="981"/>
                    </a:lnTo>
                    <a:lnTo>
                      <a:pt x="0" y="844"/>
                    </a:lnTo>
                    <a:lnTo>
                      <a:pt x="6" y="0"/>
                    </a:lnTo>
                    <a:lnTo>
                      <a:pt x="6" y="0"/>
                    </a:lnTo>
                    <a:close/>
                  </a:path>
                </a:pathLst>
              </a:custGeom>
              <a:solidFill>
                <a:srgbClr val="F2CC99"/>
              </a:solidFill>
              <a:ln w="9525">
                <a:noFill/>
                <a:round/>
                <a:headEnd/>
                <a:tailEnd/>
              </a:ln>
            </p:spPr>
            <p:txBody>
              <a:bodyPr/>
              <a:lstStyle/>
              <a:p>
                <a:endParaRPr lang="en-US"/>
              </a:p>
            </p:txBody>
          </p:sp>
          <p:sp>
            <p:nvSpPr>
              <p:cNvPr id="423969" name="Freeform 33"/>
              <p:cNvSpPr>
                <a:spLocks noChangeAspect="1"/>
              </p:cNvSpPr>
              <p:nvPr/>
            </p:nvSpPr>
            <p:spPr bwMode="auto">
              <a:xfrm>
                <a:off x="1968" y="1074"/>
                <a:ext cx="998" cy="1382"/>
              </a:xfrm>
              <a:custGeom>
                <a:avLst/>
                <a:gdLst/>
                <a:ahLst/>
                <a:cxnLst>
                  <a:cxn ang="0">
                    <a:pos x="188" y="124"/>
                  </a:cxn>
                  <a:cxn ang="0">
                    <a:pos x="160" y="578"/>
                  </a:cxn>
                  <a:cxn ang="0">
                    <a:pos x="181" y="888"/>
                  </a:cxn>
                  <a:cxn ang="0">
                    <a:pos x="203" y="973"/>
                  </a:cxn>
                  <a:cxn ang="0">
                    <a:pos x="239" y="1042"/>
                  </a:cxn>
                  <a:cxn ang="0">
                    <a:pos x="287" y="1101"/>
                  </a:cxn>
                  <a:cxn ang="0">
                    <a:pos x="344" y="1156"/>
                  </a:cxn>
                  <a:cxn ang="0">
                    <a:pos x="388" y="1190"/>
                  </a:cxn>
                  <a:cxn ang="0">
                    <a:pos x="422" y="1215"/>
                  </a:cxn>
                  <a:cxn ang="0">
                    <a:pos x="460" y="1237"/>
                  </a:cxn>
                  <a:cxn ang="0">
                    <a:pos x="496" y="1258"/>
                  </a:cxn>
                  <a:cxn ang="0">
                    <a:pos x="534" y="1277"/>
                  </a:cxn>
                  <a:cxn ang="0">
                    <a:pos x="574" y="1296"/>
                  </a:cxn>
                  <a:cxn ang="0">
                    <a:pos x="612" y="1313"/>
                  </a:cxn>
                  <a:cxn ang="0">
                    <a:pos x="665" y="1334"/>
                  </a:cxn>
                  <a:cxn ang="0">
                    <a:pos x="743" y="1359"/>
                  </a:cxn>
                  <a:cxn ang="0">
                    <a:pos x="815" y="1380"/>
                  </a:cxn>
                  <a:cxn ang="0">
                    <a:pos x="924" y="1399"/>
                  </a:cxn>
                  <a:cxn ang="0">
                    <a:pos x="1188" y="1418"/>
                  </a:cxn>
                  <a:cxn ang="0">
                    <a:pos x="1469" y="1146"/>
                  </a:cxn>
                  <a:cxn ang="0">
                    <a:pos x="1462" y="2408"/>
                  </a:cxn>
                  <a:cxn ang="0">
                    <a:pos x="935" y="1496"/>
                  </a:cxn>
                  <a:cxn ang="0">
                    <a:pos x="863" y="2321"/>
                  </a:cxn>
                  <a:cxn ang="0">
                    <a:pos x="806" y="2300"/>
                  </a:cxn>
                  <a:cxn ang="0">
                    <a:pos x="762" y="2281"/>
                  </a:cxn>
                  <a:cxn ang="0">
                    <a:pos x="713" y="2258"/>
                  </a:cxn>
                  <a:cxn ang="0">
                    <a:pos x="658" y="2232"/>
                  </a:cxn>
                  <a:cxn ang="0">
                    <a:pos x="620" y="2209"/>
                  </a:cxn>
                  <a:cxn ang="0">
                    <a:pos x="589" y="2192"/>
                  </a:cxn>
                  <a:cxn ang="0">
                    <a:pos x="559" y="2173"/>
                  </a:cxn>
                  <a:cxn ang="0">
                    <a:pos x="528" y="2154"/>
                  </a:cxn>
                  <a:cxn ang="0">
                    <a:pos x="496" y="2133"/>
                  </a:cxn>
                  <a:cxn ang="0">
                    <a:pos x="466" y="2110"/>
                  </a:cxn>
                  <a:cxn ang="0">
                    <a:pos x="412" y="2068"/>
                  </a:cxn>
                  <a:cxn ang="0">
                    <a:pos x="350" y="2015"/>
                  </a:cxn>
                  <a:cxn ang="0">
                    <a:pos x="289" y="1954"/>
                  </a:cxn>
                  <a:cxn ang="0">
                    <a:pos x="230" y="1887"/>
                  </a:cxn>
                  <a:cxn ang="0">
                    <a:pos x="177" y="1815"/>
                  </a:cxn>
                  <a:cxn ang="0">
                    <a:pos x="127" y="1735"/>
                  </a:cxn>
                  <a:cxn ang="0">
                    <a:pos x="84" y="1650"/>
                  </a:cxn>
                  <a:cxn ang="0">
                    <a:pos x="48" y="1557"/>
                  </a:cxn>
                  <a:cxn ang="0">
                    <a:pos x="4" y="1386"/>
                  </a:cxn>
                  <a:cxn ang="0">
                    <a:pos x="2" y="804"/>
                  </a:cxn>
                  <a:cxn ang="0">
                    <a:pos x="30" y="570"/>
                  </a:cxn>
                  <a:cxn ang="0">
                    <a:pos x="57" y="422"/>
                  </a:cxn>
                  <a:cxn ang="0">
                    <a:pos x="87" y="298"/>
                  </a:cxn>
                  <a:cxn ang="0">
                    <a:pos x="120" y="196"/>
                  </a:cxn>
                  <a:cxn ang="0">
                    <a:pos x="148" y="114"/>
                  </a:cxn>
                  <a:cxn ang="0">
                    <a:pos x="181" y="40"/>
                  </a:cxn>
                  <a:cxn ang="0">
                    <a:pos x="203" y="0"/>
                  </a:cxn>
                </a:cxnLst>
                <a:rect l="0" t="0" r="r" b="b"/>
                <a:pathLst>
                  <a:path w="1996" h="2764">
                    <a:moveTo>
                      <a:pt x="203" y="0"/>
                    </a:moveTo>
                    <a:lnTo>
                      <a:pt x="198" y="32"/>
                    </a:lnTo>
                    <a:lnTo>
                      <a:pt x="188" y="124"/>
                    </a:lnTo>
                    <a:lnTo>
                      <a:pt x="177" y="253"/>
                    </a:lnTo>
                    <a:lnTo>
                      <a:pt x="165" y="411"/>
                    </a:lnTo>
                    <a:lnTo>
                      <a:pt x="160" y="578"/>
                    </a:lnTo>
                    <a:lnTo>
                      <a:pt x="163" y="743"/>
                    </a:lnTo>
                    <a:lnTo>
                      <a:pt x="171" y="819"/>
                    </a:lnTo>
                    <a:lnTo>
                      <a:pt x="181" y="888"/>
                    </a:lnTo>
                    <a:lnTo>
                      <a:pt x="188" y="918"/>
                    </a:lnTo>
                    <a:lnTo>
                      <a:pt x="196" y="948"/>
                    </a:lnTo>
                    <a:lnTo>
                      <a:pt x="203" y="973"/>
                    </a:lnTo>
                    <a:lnTo>
                      <a:pt x="215" y="998"/>
                    </a:lnTo>
                    <a:lnTo>
                      <a:pt x="226" y="1019"/>
                    </a:lnTo>
                    <a:lnTo>
                      <a:pt x="239" y="1042"/>
                    </a:lnTo>
                    <a:lnTo>
                      <a:pt x="253" y="1061"/>
                    </a:lnTo>
                    <a:lnTo>
                      <a:pt x="270" y="1082"/>
                    </a:lnTo>
                    <a:lnTo>
                      <a:pt x="287" y="1101"/>
                    </a:lnTo>
                    <a:lnTo>
                      <a:pt x="304" y="1120"/>
                    </a:lnTo>
                    <a:lnTo>
                      <a:pt x="323" y="1139"/>
                    </a:lnTo>
                    <a:lnTo>
                      <a:pt x="344" y="1156"/>
                    </a:lnTo>
                    <a:lnTo>
                      <a:pt x="365" y="1175"/>
                    </a:lnTo>
                    <a:lnTo>
                      <a:pt x="376" y="1182"/>
                    </a:lnTo>
                    <a:lnTo>
                      <a:pt x="388" y="1190"/>
                    </a:lnTo>
                    <a:lnTo>
                      <a:pt x="399" y="1199"/>
                    </a:lnTo>
                    <a:lnTo>
                      <a:pt x="411" y="1207"/>
                    </a:lnTo>
                    <a:lnTo>
                      <a:pt x="422" y="1215"/>
                    </a:lnTo>
                    <a:lnTo>
                      <a:pt x="435" y="1222"/>
                    </a:lnTo>
                    <a:lnTo>
                      <a:pt x="447" y="1230"/>
                    </a:lnTo>
                    <a:lnTo>
                      <a:pt x="460" y="1237"/>
                    </a:lnTo>
                    <a:lnTo>
                      <a:pt x="471" y="1243"/>
                    </a:lnTo>
                    <a:lnTo>
                      <a:pt x="485" y="1251"/>
                    </a:lnTo>
                    <a:lnTo>
                      <a:pt x="496" y="1258"/>
                    </a:lnTo>
                    <a:lnTo>
                      <a:pt x="509" y="1266"/>
                    </a:lnTo>
                    <a:lnTo>
                      <a:pt x="523" y="1272"/>
                    </a:lnTo>
                    <a:lnTo>
                      <a:pt x="534" y="1277"/>
                    </a:lnTo>
                    <a:lnTo>
                      <a:pt x="547" y="1285"/>
                    </a:lnTo>
                    <a:lnTo>
                      <a:pt x="561" y="1291"/>
                    </a:lnTo>
                    <a:lnTo>
                      <a:pt x="574" y="1296"/>
                    </a:lnTo>
                    <a:lnTo>
                      <a:pt x="587" y="1302"/>
                    </a:lnTo>
                    <a:lnTo>
                      <a:pt x="601" y="1308"/>
                    </a:lnTo>
                    <a:lnTo>
                      <a:pt x="612" y="1313"/>
                    </a:lnTo>
                    <a:lnTo>
                      <a:pt x="625" y="1319"/>
                    </a:lnTo>
                    <a:lnTo>
                      <a:pt x="639" y="1325"/>
                    </a:lnTo>
                    <a:lnTo>
                      <a:pt x="665" y="1334"/>
                    </a:lnTo>
                    <a:lnTo>
                      <a:pt x="692" y="1344"/>
                    </a:lnTo>
                    <a:lnTo>
                      <a:pt x="717" y="1351"/>
                    </a:lnTo>
                    <a:lnTo>
                      <a:pt x="743" y="1359"/>
                    </a:lnTo>
                    <a:lnTo>
                      <a:pt x="768" y="1367"/>
                    </a:lnTo>
                    <a:lnTo>
                      <a:pt x="793" y="1374"/>
                    </a:lnTo>
                    <a:lnTo>
                      <a:pt x="815" y="1380"/>
                    </a:lnTo>
                    <a:lnTo>
                      <a:pt x="840" y="1384"/>
                    </a:lnTo>
                    <a:lnTo>
                      <a:pt x="884" y="1393"/>
                    </a:lnTo>
                    <a:lnTo>
                      <a:pt x="924" y="1399"/>
                    </a:lnTo>
                    <a:lnTo>
                      <a:pt x="1007" y="1407"/>
                    </a:lnTo>
                    <a:lnTo>
                      <a:pt x="1097" y="1414"/>
                    </a:lnTo>
                    <a:lnTo>
                      <a:pt x="1188" y="1418"/>
                    </a:lnTo>
                    <a:lnTo>
                      <a:pt x="1277" y="1422"/>
                    </a:lnTo>
                    <a:lnTo>
                      <a:pt x="1475" y="1427"/>
                    </a:lnTo>
                    <a:lnTo>
                      <a:pt x="1469" y="1146"/>
                    </a:lnTo>
                    <a:lnTo>
                      <a:pt x="1996" y="1939"/>
                    </a:lnTo>
                    <a:lnTo>
                      <a:pt x="1462" y="2764"/>
                    </a:lnTo>
                    <a:lnTo>
                      <a:pt x="1462" y="2408"/>
                    </a:lnTo>
                    <a:lnTo>
                      <a:pt x="1788" y="1945"/>
                    </a:lnTo>
                    <a:lnTo>
                      <a:pt x="1520" y="1507"/>
                    </a:lnTo>
                    <a:lnTo>
                      <a:pt x="935" y="1496"/>
                    </a:lnTo>
                    <a:lnTo>
                      <a:pt x="901" y="2334"/>
                    </a:lnTo>
                    <a:lnTo>
                      <a:pt x="891" y="2330"/>
                    </a:lnTo>
                    <a:lnTo>
                      <a:pt x="863" y="2321"/>
                    </a:lnTo>
                    <a:lnTo>
                      <a:pt x="844" y="2315"/>
                    </a:lnTo>
                    <a:lnTo>
                      <a:pt x="819" y="2306"/>
                    </a:lnTo>
                    <a:lnTo>
                      <a:pt x="806" y="2300"/>
                    </a:lnTo>
                    <a:lnTo>
                      <a:pt x="793" y="2294"/>
                    </a:lnTo>
                    <a:lnTo>
                      <a:pt x="777" y="2289"/>
                    </a:lnTo>
                    <a:lnTo>
                      <a:pt x="762" y="2281"/>
                    </a:lnTo>
                    <a:lnTo>
                      <a:pt x="747" y="2273"/>
                    </a:lnTo>
                    <a:lnTo>
                      <a:pt x="730" y="2266"/>
                    </a:lnTo>
                    <a:lnTo>
                      <a:pt x="713" y="2258"/>
                    </a:lnTo>
                    <a:lnTo>
                      <a:pt x="696" y="2249"/>
                    </a:lnTo>
                    <a:lnTo>
                      <a:pt x="677" y="2241"/>
                    </a:lnTo>
                    <a:lnTo>
                      <a:pt x="658" y="2232"/>
                    </a:lnTo>
                    <a:lnTo>
                      <a:pt x="639" y="2220"/>
                    </a:lnTo>
                    <a:lnTo>
                      <a:pt x="629" y="2214"/>
                    </a:lnTo>
                    <a:lnTo>
                      <a:pt x="620" y="2209"/>
                    </a:lnTo>
                    <a:lnTo>
                      <a:pt x="610" y="2203"/>
                    </a:lnTo>
                    <a:lnTo>
                      <a:pt x="599" y="2197"/>
                    </a:lnTo>
                    <a:lnTo>
                      <a:pt x="589" y="2192"/>
                    </a:lnTo>
                    <a:lnTo>
                      <a:pt x="580" y="2186"/>
                    </a:lnTo>
                    <a:lnTo>
                      <a:pt x="568" y="2180"/>
                    </a:lnTo>
                    <a:lnTo>
                      <a:pt x="559" y="2173"/>
                    </a:lnTo>
                    <a:lnTo>
                      <a:pt x="549" y="2167"/>
                    </a:lnTo>
                    <a:lnTo>
                      <a:pt x="538" y="2161"/>
                    </a:lnTo>
                    <a:lnTo>
                      <a:pt x="528" y="2154"/>
                    </a:lnTo>
                    <a:lnTo>
                      <a:pt x="517" y="2146"/>
                    </a:lnTo>
                    <a:lnTo>
                      <a:pt x="507" y="2140"/>
                    </a:lnTo>
                    <a:lnTo>
                      <a:pt x="496" y="2133"/>
                    </a:lnTo>
                    <a:lnTo>
                      <a:pt x="487" y="2125"/>
                    </a:lnTo>
                    <a:lnTo>
                      <a:pt x="475" y="2117"/>
                    </a:lnTo>
                    <a:lnTo>
                      <a:pt x="466" y="2110"/>
                    </a:lnTo>
                    <a:lnTo>
                      <a:pt x="454" y="2102"/>
                    </a:lnTo>
                    <a:lnTo>
                      <a:pt x="433" y="2085"/>
                    </a:lnTo>
                    <a:lnTo>
                      <a:pt x="412" y="2068"/>
                    </a:lnTo>
                    <a:lnTo>
                      <a:pt x="392" y="2051"/>
                    </a:lnTo>
                    <a:lnTo>
                      <a:pt x="371" y="2034"/>
                    </a:lnTo>
                    <a:lnTo>
                      <a:pt x="350" y="2015"/>
                    </a:lnTo>
                    <a:lnTo>
                      <a:pt x="329" y="1996"/>
                    </a:lnTo>
                    <a:lnTo>
                      <a:pt x="310" y="1975"/>
                    </a:lnTo>
                    <a:lnTo>
                      <a:pt x="289" y="1954"/>
                    </a:lnTo>
                    <a:lnTo>
                      <a:pt x="270" y="1933"/>
                    </a:lnTo>
                    <a:lnTo>
                      <a:pt x="249" y="1910"/>
                    </a:lnTo>
                    <a:lnTo>
                      <a:pt x="230" y="1887"/>
                    </a:lnTo>
                    <a:lnTo>
                      <a:pt x="213" y="1865"/>
                    </a:lnTo>
                    <a:lnTo>
                      <a:pt x="194" y="1840"/>
                    </a:lnTo>
                    <a:lnTo>
                      <a:pt x="177" y="1815"/>
                    </a:lnTo>
                    <a:lnTo>
                      <a:pt x="160" y="1789"/>
                    </a:lnTo>
                    <a:lnTo>
                      <a:pt x="143" y="1764"/>
                    </a:lnTo>
                    <a:lnTo>
                      <a:pt x="127" y="1735"/>
                    </a:lnTo>
                    <a:lnTo>
                      <a:pt x="112" y="1707"/>
                    </a:lnTo>
                    <a:lnTo>
                      <a:pt x="97" y="1678"/>
                    </a:lnTo>
                    <a:lnTo>
                      <a:pt x="84" y="1650"/>
                    </a:lnTo>
                    <a:lnTo>
                      <a:pt x="70" y="1619"/>
                    </a:lnTo>
                    <a:lnTo>
                      <a:pt x="59" y="1589"/>
                    </a:lnTo>
                    <a:lnTo>
                      <a:pt x="48" y="1557"/>
                    </a:lnTo>
                    <a:lnTo>
                      <a:pt x="36" y="1524"/>
                    </a:lnTo>
                    <a:lnTo>
                      <a:pt x="19" y="1456"/>
                    </a:lnTo>
                    <a:lnTo>
                      <a:pt x="4" y="1386"/>
                    </a:lnTo>
                    <a:lnTo>
                      <a:pt x="0" y="1234"/>
                    </a:lnTo>
                    <a:lnTo>
                      <a:pt x="0" y="937"/>
                    </a:lnTo>
                    <a:lnTo>
                      <a:pt x="2" y="804"/>
                    </a:lnTo>
                    <a:lnTo>
                      <a:pt x="13" y="682"/>
                    </a:lnTo>
                    <a:lnTo>
                      <a:pt x="21" y="625"/>
                    </a:lnTo>
                    <a:lnTo>
                      <a:pt x="30" y="570"/>
                    </a:lnTo>
                    <a:lnTo>
                      <a:pt x="38" y="519"/>
                    </a:lnTo>
                    <a:lnTo>
                      <a:pt x="48" y="469"/>
                    </a:lnTo>
                    <a:lnTo>
                      <a:pt x="57" y="422"/>
                    </a:lnTo>
                    <a:lnTo>
                      <a:pt x="67" y="378"/>
                    </a:lnTo>
                    <a:lnTo>
                      <a:pt x="78" y="336"/>
                    </a:lnTo>
                    <a:lnTo>
                      <a:pt x="87" y="298"/>
                    </a:lnTo>
                    <a:lnTo>
                      <a:pt x="99" y="262"/>
                    </a:lnTo>
                    <a:lnTo>
                      <a:pt x="108" y="226"/>
                    </a:lnTo>
                    <a:lnTo>
                      <a:pt x="120" y="196"/>
                    </a:lnTo>
                    <a:lnTo>
                      <a:pt x="129" y="165"/>
                    </a:lnTo>
                    <a:lnTo>
                      <a:pt x="139" y="139"/>
                    </a:lnTo>
                    <a:lnTo>
                      <a:pt x="148" y="114"/>
                    </a:lnTo>
                    <a:lnTo>
                      <a:pt x="165" y="74"/>
                    </a:lnTo>
                    <a:lnTo>
                      <a:pt x="175" y="55"/>
                    </a:lnTo>
                    <a:lnTo>
                      <a:pt x="181" y="40"/>
                    </a:lnTo>
                    <a:lnTo>
                      <a:pt x="192" y="19"/>
                    </a:lnTo>
                    <a:lnTo>
                      <a:pt x="203" y="0"/>
                    </a:lnTo>
                    <a:lnTo>
                      <a:pt x="203" y="0"/>
                    </a:lnTo>
                    <a:close/>
                  </a:path>
                </a:pathLst>
              </a:custGeom>
              <a:solidFill>
                <a:srgbClr val="000000"/>
              </a:solidFill>
              <a:ln w="9525">
                <a:noFill/>
                <a:round/>
                <a:headEnd/>
                <a:tailEnd/>
              </a:ln>
            </p:spPr>
            <p:txBody>
              <a:bodyPr/>
              <a:lstStyle/>
              <a:p>
                <a:endParaRPr lang="en-US"/>
              </a:p>
            </p:txBody>
          </p:sp>
          <p:sp>
            <p:nvSpPr>
              <p:cNvPr id="423970" name="Freeform 34"/>
              <p:cNvSpPr>
                <a:spLocks noChangeAspect="1"/>
              </p:cNvSpPr>
              <p:nvPr/>
            </p:nvSpPr>
            <p:spPr bwMode="auto">
              <a:xfrm>
                <a:off x="2134" y="556"/>
                <a:ext cx="570" cy="893"/>
              </a:xfrm>
              <a:custGeom>
                <a:avLst/>
                <a:gdLst/>
                <a:ahLst/>
                <a:cxnLst>
                  <a:cxn ang="0">
                    <a:pos x="3" y="1315"/>
                  </a:cxn>
                  <a:cxn ang="0">
                    <a:pos x="38" y="1070"/>
                  </a:cxn>
                  <a:cxn ang="0">
                    <a:pos x="72" y="939"/>
                  </a:cxn>
                  <a:cxn ang="0">
                    <a:pos x="116" y="819"/>
                  </a:cxn>
                  <a:cxn ang="0">
                    <a:pos x="140" y="764"/>
                  </a:cxn>
                  <a:cxn ang="0">
                    <a:pos x="167" y="711"/>
                  </a:cxn>
                  <a:cxn ang="0">
                    <a:pos x="195" y="662"/>
                  </a:cxn>
                  <a:cxn ang="0">
                    <a:pos x="226" y="614"/>
                  </a:cxn>
                  <a:cxn ang="0">
                    <a:pos x="290" y="527"/>
                  </a:cxn>
                  <a:cxn ang="0">
                    <a:pos x="359" y="447"/>
                  </a:cxn>
                  <a:cxn ang="0">
                    <a:pos x="433" y="376"/>
                  </a:cxn>
                  <a:cxn ang="0">
                    <a:pos x="507" y="314"/>
                  </a:cxn>
                  <a:cxn ang="0">
                    <a:pos x="547" y="285"/>
                  </a:cxn>
                  <a:cxn ang="0">
                    <a:pos x="585" y="259"/>
                  </a:cxn>
                  <a:cxn ang="0">
                    <a:pos x="625" y="234"/>
                  </a:cxn>
                  <a:cxn ang="0">
                    <a:pos x="663" y="209"/>
                  </a:cxn>
                  <a:cxn ang="0">
                    <a:pos x="703" y="188"/>
                  </a:cxn>
                  <a:cxn ang="0">
                    <a:pos x="741" y="167"/>
                  </a:cxn>
                  <a:cxn ang="0">
                    <a:pos x="779" y="148"/>
                  </a:cxn>
                  <a:cxn ang="0">
                    <a:pos x="817" y="129"/>
                  </a:cxn>
                  <a:cxn ang="0">
                    <a:pos x="855" y="112"/>
                  </a:cxn>
                  <a:cxn ang="0">
                    <a:pos x="891" y="97"/>
                  </a:cxn>
                  <a:cxn ang="0">
                    <a:pos x="961" y="69"/>
                  </a:cxn>
                  <a:cxn ang="0">
                    <a:pos x="1026" y="42"/>
                  </a:cxn>
                  <a:cxn ang="0">
                    <a:pos x="1085" y="19"/>
                  </a:cxn>
                  <a:cxn ang="0">
                    <a:pos x="1138" y="0"/>
                  </a:cxn>
                  <a:cxn ang="0">
                    <a:pos x="1138" y="371"/>
                  </a:cxn>
                  <a:cxn ang="0">
                    <a:pos x="1138" y="743"/>
                  </a:cxn>
                  <a:cxn ang="0">
                    <a:pos x="1100" y="960"/>
                  </a:cxn>
                  <a:cxn ang="0">
                    <a:pos x="1043" y="977"/>
                  </a:cxn>
                  <a:cxn ang="0">
                    <a:pos x="952" y="1002"/>
                  </a:cxn>
                  <a:cxn ang="0">
                    <a:pos x="843" y="1032"/>
                  </a:cxn>
                  <a:cxn ang="0">
                    <a:pos x="756" y="1059"/>
                  </a:cxn>
                  <a:cxn ang="0">
                    <a:pos x="705" y="1076"/>
                  </a:cxn>
                  <a:cxn ang="0">
                    <a:pos x="651" y="1097"/>
                  </a:cxn>
                  <a:cxn ang="0">
                    <a:pos x="600" y="1120"/>
                  </a:cxn>
                  <a:cxn ang="0">
                    <a:pos x="549" y="1146"/>
                  </a:cxn>
                  <a:cxn ang="0">
                    <a:pos x="507" y="1173"/>
                  </a:cxn>
                  <a:cxn ang="0">
                    <a:pos x="480" y="1190"/>
                  </a:cxn>
                  <a:cxn ang="0">
                    <a:pos x="429" y="1228"/>
                  </a:cxn>
                  <a:cxn ang="0">
                    <a:pos x="345" y="1304"/>
                  </a:cxn>
                  <a:cxn ang="0">
                    <a:pos x="294" y="1357"/>
                  </a:cxn>
                  <a:cxn ang="0">
                    <a:pos x="243" y="1420"/>
                  </a:cxn>
                  <a:cxn ang="0">
                    <a:pos x="192" y="1490"/>
                  </a:cxn>
                  <a:cxn ang="0">
                    <a:pos x="140" y="1568"/>
                  </a:cxn>
                  <a:cxn ang="0">
                    <a:pos x="89" y="1656"/>
                  </a:cxn>
                  <a:cxn ang="0">
                    <a:pos x="55" y="1718"/>
                  </a:cxn>
                  <a:cxn ang="0">
                    <a:pos x="28" y="1770"/>
                  </a:cxn>
                </a:cxnLst>
                <a:rect l="0" t="0" r="r" b="b"/>
                <a:pathLst>
                  <a:path w="1138" h="1787">
                    <a:moveTo>
                      <a:pt x="19" y="1787"/>
                    </a:moveTo>
                    <a:lnTo>
                      <a:pt x="0" y="1538"/>
                    </a:lnTo>
                    <a:lnTo>
                      <a:pt x="3" y="1315"/>
                    </a:lnTo>
                    <a:lnTo>
                      <a:pt x="13" y="1213"/>
                    </a:lnTo>
                    <a:lnTo>
                      <a:pt x="28" y="1116"/>
                    </a:lnTo>
                    <a:lnTo>
                      <a:pt x="38" y="1070"/>
                    </a:lnTo>
                    <a:lnTo>
                      <a:pt x="47" y="1025"/>
                    </a:lnTo>
                    <a:lnTo>
                      <a:pt x="59" y="981"/>
                    </a:lnTo>
                    <a:lnTo>
                      <a:pt x="72" y="939"/>
                    </a:lnTo>
                    <a:lnTo>
                      <a:pt x="85" y="899"/>
                    </a:lnTo>
                    <a:lnTo>
                      <a:pt x="100" y="859"/>
                    </a:lnTo>
                    <a:lnTo>
                      <a:pt x="116" y="819"/>
                    </a:lnTo>
                    <a:lnTo>
                      <a:pt x="123" y="800"/>
                    </a:lnTo>
                    <a:lnTo>
                      <a:pt x="131" y="783"/>
                    </a:lnTo>
                    <a:lnTo>
                      <a:pt x="140" y="764"/>
                    </a:lnTo>
                    <a:lnTo>
                      <a:pt x="148" y="747"/>
                    </a:lnTo>
                    <a:lnTo>
                      <a:pt x="157" y="730"/>
                    </a:lnTo>
                    <a:lnTo>
                      <a:pt x="167" y="711"/>
                    </a:lnTo>
                    <a:lnTo>
                      <a:pt x="176" y="696"/>
                    </a:lnTo>
                    <a:lnTo>
                      <a:pt x="186" y="679"/>
                    </a:lnTo>
                    <a:lnTo>
                      <a:pt x="195" y="662"/>
                    </a:lnTo>
                    <a:lnTo>
                      <a:pt x="205" y="646"/>
                    </a:lnTo>
                    <a:lnTo>
                      <a:pt x="214" y="629"/>
                    </a:lnTo>
                    <a:lnTo>
                      <a:pt x="226" y="614"/>
                    </a:lnTo>
                    <a:lnTo>
                      <a:pt x="247" y="584"/>
                    </a:lnTo>
                    <a:lnTo>
                      <a:pt x="268" y="555"/>
                    </a:lnTo>
                    <a:lnTo>
                      <a:pt x="290" y="527"/>
                    </a:lnTo>
                    <a:lnTo>
                      <a:pt x="313" y="498"/>
                    </a:lnTo>
                    <a:lnTo>
                      <a:pt x="336" y="473"/>
                    </a:lnTo>
                    <a:lnTo>
                      <a:pt x="359" y="447"/>
                    </a:lnTo>
                    <a:lnTo>
                      <a:pt x="384" y="422"/>
                    </a:lnTo>
                    <a:lnTo>
                      <a:pt x="408" y="399"/>
                    </a:lnTo>
                    <a:lnTo>
                      <a:pt x="433" y="376"/>
                    </a:lnTo>
                    <a:lnTo>
                      <a:pt x="458" y="356"/>
                    </a:lnTo>
                    <a:lnTo>
                      <a:pt x="482" y="335"/>
                    </a:lnTo>
                    <a:lnTo>
                      <a:pt x="507" y="314"/>
                    </a:lnTo>
                    <a:lnTo>
                      <a:pt x="520" y="304"/>
                    </a:lnTo>
                    <a:lnTo>
                      <a:pt x="534" y="295"/>
                    </a:lnTo>
                    <a:lnTo>
                      <a:pt x="547" y="285"/>
                    </a:lnTo>
                    <a:lnTo>
                      <a:pt x="560" y="276"/>
                    </a:lnTo>
                    <a:lnTo>
                      <a:pt x="572" y="268"/>
                    </a:lnTo>
                    <a:lnTo>
                      <a:pt x="585" y="259"/>
                    </a:lnTo>
                    <a:lnTo>
                      <a:pt x="598" y="249"/>
                    </a:lnTo>
                    <a:lnTo>
                      <a:pt x="612" y="242"/>
                    </a:lnTo>
                    <a:lnTo>
                      <a:pt x="625" y="234"/>
                    </a:lnTo>
                    <a:lnTo>
                      <a:pt x="638" y="226"/>
                    </a:lnTo>
                    <a:lnTo>
                      <a:pt x="650" y="217"/>
                    </a:lnTo>
                    <a:lnTo>
                      <a:pt x="663" y="209"/>
                    </a:lnTo>
                    <a:lnTo>
                      <a:pt x="676" y="202"/>
                    </a:lnTo>
                    <a:lnTo>
                      <a:pt x="689" y="196"/>
                    </a:lnTo>
                    <a:lnTo>
                      <a:pt x="703" y="188"/>
                    </a:lnTo>
                    <a:lnTo>
                      <a:pt x="716" y="181"/>
                    </a:lnTo>
                    <a:lnTo>
                      <a:pt x="728" y="173"/>
                    </a:lnTo>
                    <a:lnTo>
                      <a:pt x="741" y="167"/>
                    </a:lnTo>
                    <a:lnTo>
                      <a:pt x="754" y="160"/>
                    </a:lnTo>
                    <a:lnTo>
                      <a:pt x="767" y="154"/>
                    </a:lnTo>
                    <a:lnTo>
                      <a:pt x="779" y="148"/>
                    </a:lnTo>
                    <a:lnTo>
                      <a:pt x="792" y="141"/>
                    </a:lnTo>
                    <a:lnTo>
                      <a:pt x="805" y="135"/>
                    </a:lnTo>
                    <a:lnTo>
                      <a:pt x="817" y="129"/>
                    </a:lnTo>
                    <a:lnTo>
                      <a:pt x="830" y="124"/>
                    </a:lnTo>
                    <a:lnTo>
                      <a:pt x="842" y="118"/>
                    </a:lnTo>
                    <a:lnTo>
                      <a:pt x="855" y="112"/>
                    </a:lnTo>
                    <a:lnTo>
                      <a:pt x="866" y="107"/>
                    </a:lnTo>
                    <a:lnTo>
                      <a:pt x="878" y="103"/>
                    </a:lnTo>
                    <a:lnTo>
                      <a:pt x="891" y="97"/>
                    </a:lnTo>
                    <a:lnTo>
                      <a:pt x="914" y="88"/>
                    </a:lnTo>
                    <a:lnTo>
                      <a:pt x="938" y="76"/>
                    </a:lnTo>
                    <a:lnTo>
                      <a:pt x="961" y="69"/>
                    </a:lnTo>
                    <a:lnTo>
                      <a:pt x="982" y="59"/>
                    </a:lnTo>
                    <a:lnTo>
                      <a:pt x="1005" y="51"/>
                    </a:lnTo>
                    <a:lnTo>
                      <a:pt x="1026" y="42"/>
                    </a:lnTo>
                    <a:lnTo>
                      <a:pt x="1047" y="34"/>
                    </a:lnTo>
                    <a:lnTo>
                      <a:pt x="1066" y="27"/>
                    </a:lnTo>
                    <a:lnTo>
                      <a:pt x="1085" y="19"/>
                    </a:lnTo>
                    <a:lnTo>
                      <a:pt x="1104" y="13"/>
                    </a:lnTo>
                    <a:lnTo>
                      <a:pt x="1121" y="6"/>
                    </a:lnTo>
                    <a:lnTo>
                      <a:pt x="1138" y="0"/>
                    </a:lnTo>
                    <a:lnTo>
                      <a:pt x="1138" y="219"/>
                    </a:lnTo>
                    <a:lnTo>
                      <a:pt x="644" y="456"/>
                    </a:lnTo>
                    <a:lnTo>
                      <a:pt x="1138" y="371"/>
                    </a:lnTo>
                    <a:lnTo>
                      <a:pt x="1138" y="561"/>
                    </a:lnTo>
                    <a:lnTo>
                      <a:pt x="651" y="783"/>
                    </a:lnTo>
                    <a:lnTo>
                      <a:pt x="1138" y="743"/>
                    </a:lnTo>
                    <a:lnTo>
                      <a:pt x="1138" y="949"/>
                    </a:lnTo>
                    <a:lnTo>
                      <a:pt x="1119" y="954"/>
                    </a:lnTo>
                    <a:lnTo>
                      <a:pt x="1100" y="960"/>
                    </a:lnTo>
                    <a:lnTo>
                      <a:pt x="1081" y="966"/>
                    </a:lnTo>
                    <a:lnTo>
                      <a:pt x="1062" y="971"/>
                    </a:lnTo>
                    <a:lnTo>
                      <a:pt x="1043" y="977"/>
                    </a:lnTo>
                    <a:lnTo>
                      <a:pt x="1026" y="983"/>
                    </a:lnTo>
                    <a:lnTo>
                      <a:pt x="988" y="992"/>
                    </a:lnTo>
                    <a:lnTo>
                      <a:pt x="952" y="1002"/>
                    </a:lnTo>
                    <a:lnTo>
                      <a:pt x="916" y="1013"/>
                    </a:lnTo>
                    <a:lnTo>
                      <a:pt x="880" y="1023"/>
                    </a:lnTo>
                    <a:lnTo>
                      <a:pt x="843" y="1032"/>
                    </a:lnTo>
                    <a:lnTo>
                      <a:pt x="809" y="1042"/>
                    </a:lnTo>
                    <a:lnTo>
                      <a:pt x="773" y="1053"/>
                    </a:lnTo>
                    <a:lnTo>
                      <a:pt x="756" y="1059"/>
                    </a:lnTo>
                    <a:lnTo>
                      <a:pt x="739" y="1065"/>
                    </a:lnTo>
                    <a:lnTo>
                      <a:pt x="722" y="1070"/>
                    </a:lnTo>
                    <a:lnTo>
                      <a:pt x="705" y="1076"/>
                    </a:lnTo>
                    <a:lnTo>
                      <a:pt x="688" y="1082"/>
                    </a:lnTo>
                    <a:lnTo>
                      <a:pt x="669" y="1089"/>
                    </a:lnTo>
                    <a:lnTo>
                      <a:pt x="651" y="1097"/>
                    </a:lnTo>
                    <a:lnTo>
                      <a:pt x="634" y="1105"/>
                    </a:lnTo>
                    <a:lnTo>
                      <a:pt x="617" y="1112"/>
                    </a:lnTo>
                    <a:lnTo>
                      <a:pt x="600" y="1120"/>
                    </a:lnTo>
                    <a:lnTo>
                      <a:pt x="583" y="1129"/>
                    </a:lnTo>
                    <a:lnTo>
                      <a:pt x="566" y="1137"/>
                    </a:lnTo>
                    <a:lnTo>
                      <a:pt x="549" y="1146"/>
                    </a:lnTo>
                    <a:lnTo>
                      <a:pt x="532" y="1156"/>
                    </a:lnTo>
                    <a:lnTo>
                      <a:pt x="515" y="1167"/>
                    </a:lnTo>
                    <a:lnTo>
                      <a:pt x="507" y="1173"/>
                    </a:lnTo>
                    <a:lnTo>
                      <a:pt x="498" y="1179"/>
                    </a:lnTo>
                    <a:lnTo>
                      <a:pt x="490" y="1184"/>
                    </a:lnTo>
                    <a:lnTo>
                      <a:pt x="480" y="1190"/>
                    </a:lnTo>
                    <a:lnTo>
                      <a:pt x="473" y="1196"/>
                    </a:lnTo>
                    <a:lnTo>
                      <a:pt x="463" y="1201"/>
                    </a:lnTo>
                    <a:lnTo>
                      <a:pt x="429" y="1228"/>
                    </a:lnTo>
                    <a:lnTo>
                      <a:pt x="397" y="1255"/>
                    </a:lnTo>
                    <a:lnTo>
                      <a:pt x="363" y="1287"/>
                    </a:lnTo>
                    <a:lnTo>
                      <a:pt x="345" y="1304"/>
                    </a:lnTo>
                    <a:lnTo>
                      <a:pt x="328" y="1321"/>
                    </a:lnTo>
                    <a:lnTo>
                      <a:pt x="311" y="1338"/>
                    </a:lnTo>
                    <a:lnTo>
                      <a:pt x="294" y="1357"/>
                    </a:lnTo>
                    <a:lnTo>
                      <a:pt x="277" y="1378"/>
                    </a:lnTo>
                    <a:lnTo>
                      <a:pt x="260" y="1399"/>
                    </a:lnTo>
                    <a:lnTo>
                      <a:pt x="243" y="1420"/>
                    </a:lnTo>
                    <a:lnTo>
                      <a:pt x="226" y="1441"/>
                    </a:lnTo>
                    <a:lnTo>
                      <a:pt x="209" y="1466"/>
                    </a:lnTo>
                    <a:lnTo>
                      <a:pt x="192" y="1490"/>
                    </a:lnTo>
                    <a:lnTo>
                      <a:pt x="174" y="1515"/>
                    </a:lnTo>
                    <a:lnTo>
                      <a:pt x="157" y="1540"/>
                    </a:lnTo>
                    <a:lnTo>
                      <a:pt x="140" y="1568"/>
                    </a:lnTo>
                    <a:lnTo>
                      <a:pt x="123" y="1595"/>
                    </a:lnTo>
                    <a:lnTo>
                      <a:pt x="106" y="1625"/>
                    </a:lnTo>
                    <a:lnTo>
                      <a:pt x="89" y="1656"/>
                    </a:lnTo>
                    <a:lnTo>
                      <a:pt x="72" y="1686"/>
                    </a:lnTo>
                    <a:lnTo>
                      <a:pt x="62" y="1703"/>
                    </a:lnTo>
                    <a:lnTo>
                      <a:pt x="55" y="1718"/>
                    </a:lnTo>
                    <a:lnTo>
                      <a:pt x="45" y="1736"/>
                    </a:lnTo>
                    <a:lnTo>
                      <a:pt x="36" y="1753"/>
                    </a:lnTo>
                    <a:lnTo>
                      <a:pt x="28" y="1770"/>
                    </a:lnTo>
                    <a:lnTo>
                      <a:pt x="19" y="1787"/>
                    </a:lnTo>
                    <a:lnTo>
                      <a:pt x="19" y="1787"/>
                    </a:lnTo>
                    <a:close/>
                  </a:path>
                </a:pathLst>
              </a:custGeom>
              <a:solidFill>
                <a:srgbClr val="000000"/>
              </a:solidFill>
              <a:ln w="9525">
                <a:noFill/>
                <a:round/>
                <a:headEnd/>
                <a:tailEnd/>
              </a:ln>
            </p:spPr>
            <p:txBody>
              <a:bodyPr/>
              <a:lstStyle/>
              <a:p>
                <a:endParaRPr lang="en-US"/>
              </a:p>
            </p:txBody>
          </p:sp>
          <p:sp>
            <p:nvSpPr>
              <p:cNvPr id="423971" name="Freeform 35"/>
              <p:cNvSpPr>
                <a:spLocks noChangeAspect="1"/>
              </p:cNvSpPr>
              <p:nvPr/>
            </p:nvSpPr>
            <p:spPr bwMode="auto">
              <a:xfrm>
                <a:off x="2235" y="1803"/>
                <a:ext cx="496" cy="484"/>
              </a:xfrm>
              <a:custGeom>
                <a:avLst/>
                <a:gdLst/>
                <a:ahLst/>
                <a:cxnLst>
                  <a:cxn ang="0">
                    <a:pos x="321" y="0"/>
                  </a:cxn>
                  <a:cxn ang="0">
                    <a:pos x="867" y="281"/>
                  </a:cxn>
                  <a:cxn ang="0">
                    <a:pos x="293" y="287"/>
                  </a:cxn>
                  <a:cxn ang="0">
                    <a:pos x="910" y="517"/>
                  </a:cxn>
                  <a:cxn ang="0">
                    <a:pos x="338" y="557"/>
                  </a:cxn>
                  <a:cxn ang="0">
                    <a:pos x="831" y="724"/>
                  </a:cxn>
                  <a:cxn ang="0">
                    <a:pos x="304" y="776"/>
                  </a:cxn>
                  <a:cxn ang="0">
                    <a:pos x="992" y="878"/>
                  </a:cxn>
                  <a:cxn ang="0">
                    <a:pos x="992" y="969"/>
                  </a:cxn>
                  <a:cxn ang="0">
                    <a:pos x="631" y="935"/>
                  </a:cxn>
                  <a:cxn ang="0">
                    <a:pos x="304" y="867"/>
                  </a:cxn>
                  <a:cxn ang="0">
                    <a:pos x="0" y="201"/>
                  </a:cxn>
                  <a:cxn ang="0">
                    <a:pos x="321" y="0"/>
                  </a:cxn>
                  <a:cxn ang="0">
                    <a:pos x="321" y="0"/>
                  </a:cxn>
                </a:cxnLst>
                <a:rect l="0" t="0" r="r" b="b"/>
                <a:pathLst>
                  <a:path w="992" h="969">
                    <a:moveTo>
                      <a:pt x="321" y="0"/>
                    </a:moveTo>
                    <a:lnTo>
                      <a:pt x="867" y="281"/>
                    </a:lnTo>
                    <a:lnTo>
                      <a:pt x="293" y="287"/>
                    </a:lnTo>
                    <a:lnTo>
                      <a:pt x="910" y="517"/>
                    </a:lnTo>
                    <a:lnTo>
                      <a:pt x="338" y="557"/>
                    </a:lnTo>
                    <a:lnTo>
                      <a:pt x="831" y="724"/>
                    </a:lnTo>
                    <a:lnTo>
                      <a:pt x="304" y="776"/>
                    </a:lnTo>
                    <a:lnTo>
                      <a:pt x="992" y="878"/>
                    </a:lnTo>
                    <a:lnTo>
                      <a:pt x="992" y="969"/>
                    </a:lnTo>
                    <a:lnTo>
                      <a:pt x="631" y="935"/>
                    </a:lnTo>
                    <a:lnTo>
                      <a:pt x="304" y="867"/>
                    </a:lnTo>
                    <a:lnTo>
                      <a:pt x="0" y="201"/>
                    </a:lnTo>
                    <a:lnTo>
                      <a:pt x="321" y="0"/>
                    </a:lnTo>
                    <a:lnTo>
                      <a:pt x="321" y="0"/>
                    </a:lnTo>
                    <a:close/>
                  </a:path>
                </a:pathLst>
              </a:custGeom>
              <a:solidFill>
                <a:srgbClr val="000000"/>
              </a:solidFill>
              <a:ln w="9525">
                <a:noFill/>
                <a:round/>
                <a:headEnd/>
                <a:tailEnd/>
              </a:ln>
            </p:spPr>
            <p:txBody>
              <a:bodyPr/>
              <a:lstStyle/>
              <a:p>
                <a:endParaRPr lang="en-US"/>
              </a:p>
            </p:txBody>
          </p:sp>
        </p:grpSp>
        <p:sp>
          <p:nvSpPr>
            <p:cNvPr id="423972" name="Text Box 36"/>
            <p:cNvSpPr txBox="1">
              <a:spLocks noChangeArrowheads="1"/>
            </p:cNvSpPr>
            <p:nvPr/>
          </p:nvSpPr>
          <p:spPr bwMode="auto">
            <a:xfrm>
              <a:off x="2936" y="3126"/>
              <a:ext cx="1306" cy="594"/>
            </a:xfrm>
            <a:prstGeom prst="rect">
              <a:avLst/>
            </a:prstGeom>
            <a:noFill/>
            <a:ln w="9525">
              <a:noFill/>
              <a:miter lim="800000"/>
              <a:headEnd/>
              <a:tailEnd/>
            </a:ln>
            <a:effectLst/>
          </p:spPr>
          <p:txBody>
            <a:bodyPr>
              <a:spAutoFit/>
            </a:bodyPr>
            <a:lstStyle/>
            <a:p>
              <a:pPr algn="ctr" eaLnBrk="0" hangingPunct="0"/>
              <a:r>
                <a:rPr lang="en-GB" sz="1400" b="1">
                  <a:latin typeface="Trebuchet MS" pitchFamily="34" charset="0"/>
                </a:rPr>
                <a:t>Information executives and board need to exercise their responsibilities</a:t>
              </a:r>
            </a:p>
          </p:txBody>
        </p:sp>
        <p:sp>
          <p:nvSpPr>
            <p:cNvPr id="423973" name="Text Box 37"/>
            <p:cNvSpPr txBox="1">
              <a:spLocks noChangeArrowheads="1"/>
            </p:cNvSpPr>
            <p:nvPr/>
          </p:nvSpPr>
          <p:spPr bwMode="auto">
            <a:xfrm>
              <a:off x="3040" y="1126"/>
              <a:ext cx="1000" cy="326"/>
            </a:xfrm>
            <a:prstGeom prst="rect">
              <a:avLst/>
            </a:prstGeom>
            <a:noFill/>
            <a:ln w="9525">
              <a:noFill/>
              <a:miter lim="800000"/>
              <a:headEnd/>
              <a:tailEnd/>
            </a:ln>
            <a:effectLst/>
          </p:spPr>
          <p:txBody>
            <a:bodyPr>
              <a:spAutoFit/>
            </a:bodyPr>
            <a:lstStyle/>
            <a:p>
              <a:pPr algn="ctr" eaLnBrk="0" hangingPunct="0"/>
              <a:r>
                <a:rPr lang="en-GB" sz="1400" b="1">
                  <a:latin typeface="Trebuchet MS" pitchFamily="34" charset="0"/>
                </a:rPr>
                <a:t>Direction and Resourcing </a:t>
              </a:r>
            </a:p>
          </p:txBody>
        </p:sp>
      </p:grpSp>
      <p:sp>
        <p:nvSpPr>
          <p:cNvPr id="423974" name="Rectangle 38"/>
          <p:cNvSpPr>
            <a:spLocks noGrp="1" noChangeArrowheads="1"/>
          </p:cNvSpPr>
          <p:nvPr>
            <p:ph type="title"/>
          </p:nvPr>
        </p:nvSpPr>
        <p:spPr>
          <a:xfrm>
            <a:off x="381000" y="609600"/>
            <a:ext cx="3810000" cy="762000"/>
          </a:xfrm>
        </p:spPr>
        <p:txBody>
          <a:bodyPr/>
          <a:lstStyle/>
          <a:p>
            <a:r>
              <a:rPr lang="en-GB" sz="2800"/>
              <a:t>How Does C</a:t>
            </a:r>
            <a:r>
              <a:rPr lang="en-GB" sz="2400"/>
              <a:t>OBI</a:t>
            </a:r>
            <a:r>
              <a:rPr lang="en-GB" sz="2800"/>
              <a:t>T Link to IT Governance?</a:t>
            </a:r>
            <a:endParaRPr lang="en-US" sz="2800"/>
          </a:p>
        </p:txBody>
      </p:sp>
      <p:sp>
        <p:nvSpPr>
          <p:cNvPr id="423975" name="Text Box 39"/>
          <p:cNvSpPr txBox="1">
            <a:spLocks noChangeArrowheads="1"/>
          </p:cNvSpPr>
          <p:nvPr/>
        </p:nvSpPr>
        <p:spPr bwMode="auto">
          <a:xfrm>
            <a:off x="3048000" y="5943600"/>
            <a:ext cx="2849563" cy="457200"/>
          </a:xfrm>
          <a:prstGeom prst="rect">
            <a:avLst/>
          </a:prstGeom>
          <a:solidFill>
            <a:srgbClr val="000066"/>
          </a:solidFill>
          <a:ln w="9525">
            <a:noFill/>
            <a:miter lim="800000"/>
            <a:headEnd/>
            <a:tailEnd/>
          </a:ln>
          <a:effectLst/>
        </p:spPr>
        <p:txBody>
          <a:bodyPr>
            <a:spAutoFit/>
          </a:bodyPr>
          <a:lstStyle/>
          <a:p>
            <a:pPr algn="ctr" eaLnBrk="0" hangingPunct="0"/>
            <a:r>
              <a:rPr lang="en-US" b="1">
                <a:solidFill>
                  <a:schemeClr val="bg1"/>
                </a:solidFill>
                <a:latin typeface="Trebuchet MS" pitchFamily="34" charset="0"/>
              </a:rPr>
              <a:t>IT Governance</a:t>
            </a:r>
          </a:p>
        </p:txBody>
      </p:sp>
    </p:spTree>
  </p:cSld>
  <p:clrMapOvr>
    <a:masterClrMapping/>
  </p:clrMapOvr>
  <p:transition advClick="0"/>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423975"/>
                                        </p:tgtEl>
                                        <p:attrNameLst>
                                          <p:attrName>style.visibility</p:attrName>
                                        </p:attrNameLst>
                                      </p:cBhvr>
                                      <p:to>
                                        <p:strVal val="visible"/>
                                      </p:to>
                                    </p:set>
                                  </p:childTnLst>
                                </p:cTn>
                              </p:par>
                            </p:childTnLst>
                          </p:cTn>
                        </p:par>
                        <p:par>
                          <p:cTn id="7" fill="hold">
                            <p:stCondLst>
                              <p:cond delay="500"/>
                            </p:stCondLst>
                            <p:childTnLst>
                              <p:par>
                                <p:cTn id="8" presetID="1" presetClass="entr" presetSubtype="0" fill="hold" grpId="0" nodeType="afterEffect">
                                  <p:stCondLst>
                                    <p:cond delay="0"/>
                                  </p:stCondLst>
                                  <p:childTnLst>
                                    <p:set>
                                      <p:cBhvr>
                                        <p:cTn id="9" dur="1" fill="hold">
                                          <p:stCondLst>
                                            <p:cond delay="499"/>
                                          </p:stCondLst>
                                        </p:cTn>
                                        <p:tgtEl>
                                          <p:spTgt spid="42393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23938" grpId="0" animBg="1" autoUpdateAnimBg="0"/>
      <p:bldP spid="423975" grpId="0" animBg="1" autoUpdateAnimBg="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Footer Placeholder 2"/>
          <p:cNvSpPr>
            <a:spLocks noGrp="1"/>
          </p:cNvSpPr>
          <p:nvPr>
            <p:ph type="ftr" sz="quarter" idx="10"/>
          </p:nvPr>
        </p:nvSpPr>
        <p:spPr/>
        <p:txBody>
          <a:bodyPr/>
          <a:lstStyle/>
          <a:p>
            <a:r>
              <a:rPr lang="en-US"/>
              <a:t>©2009 ISACA/ITGI. All rights reserved.</a:t>
            </a:r>
          </a:p>
        </p:txBody>
      </p:sp>
      <p:sp>
        <p:nvSpPr>
          <p:cNvPr id="430082" name="Rectangle 2"/>
          <p:cNvSpPr>
            <a:spLocks noChangeArrowheads="1"/>
          </p:cNvSpPr>
          <p:nvPr/>
        </p:nvSpPr>
        <p:spPr bwMode="auto">
          <a:xfrm>
            <a:off x="4114800" y="2971800"/>
            <a:ext cx="76200" cy="76200"/>
          </a:xfrm>
          <a:prstGeom prst="rect">
            <a:avLst/>
          </a:prstGeom>
          <a:solidFill>
            <a:schemeClr val="accent1"/>
          </a:solidFill>
          <a:ln w="9525">
            <a:solidFill>
              <a:schemeClr val="tx1"/>
            </a:solidFill>
            <a:miter lim="800000"/>
            <a:headEnd/>
            <a:tailEnd/>
          </a:ln>
          <a:effectLst/>
        </p:spPr>
        <p:txBody>
          <a:bodyPr wrap="none" anchor="ctr"/>
          <a:lstStyle/>
          <a:p>
            <a:endParaRPr lang="en-US"/>
          </a:p>
        </p:txBody>
      </p:sp>
      <p:sp>
        <p:nvSpPr>
          <p:cNvPr id="430083" name="Rectangle 3"/>
          <p:cNvSpPr>
            <a:spLocks noChangeArrowheads="1"/>
          </p:cNvSpPr>
          <p:nvPr/>
        </p:nvSpPr>
        <p:spPr bwMode="auto">
          <a:xfrm>
            <a:off x="3276600" y="1752600"/>
            <a:ext cx="76200" cy="76200"/>
          </a:xfrm>
          <a:prstGeom prst="rect">
            <a:avLst/>
          </a:prstGeom>
          <a:solidFill>
            <a:schemeClr val="accent1"/>
          </a:solidFill>
          <a:ln w="9525">
            <a:solidFill>
              <a:schemeClr val="tx1"/>
            </a:solidFill>
            <a:miter lim="800000"/>
            <a:headEnd/>
            <a:tailEnd/>
          </a:ln>
          <a:effectLst/>
        </p:spPr>
        <p:txBody>
          <a:bodyPr wrap="none" anchor="ctr"/>
          <a:lstStyle/>
          <a:p>
            <a:endParaRPr lang="en-US"/>
          </a:p>
        </p:txBody>
      </p:sp>
      <p:grpSp>
        <p:nvGrpSpPr>
          <p:cNvPr id="430084" name="Group 4"/>
          <p:cNvGrpSpPr>
            <a:grpSpLocks/>
          </p:cNvGrpSpPr>
          <p:nvPr/>
        </p:nvGrpSpPr>
        <p:grpSpPr bwMode="auto">
          <a:xfrm>
            <a:off x="3352800" y="1371600"/>
            <a:ext cx="3436938" cy="2438400"/>
            <a:chOff x="2112" y="864"/>
            <a:chExt cx="2165" cy="1536"/>
          </a:xfrm>
        </p:grpSpPr>
        <p:pic>
          <p:nvPicPr>
            <p:cNvPr id="430085" name="Picture 5"/>
            <p:cNvPicPr>
              <a:picLocks noChangeAspect="1" noChangeArrowheads="1"/>
            </p:cNvPicPr>
            <p:nvPr/>
          </p:nvPicPr>
          <p:blipFill>
            <a:blip r:embed="rId3"/>
            <a:srcRect/>
            <a:stretch>
              <a:fillRect/>
            </a:stretch>
          </p:blipFill>
          <p:spPr bwMode="auto">
            <a:xfrm>
              <a:off x="3252" y="864"/>
              <a:ext cx="1025" cy="1536"/>
            </a:xfrm>
            <a:prstGeom prst="rect">
              <a:avLst/>
            </a:prstGeom>
            <a:noFill/>
            <a:ln w="3175">
              <a:solidFill>
                <a:schemeClr val="tx1"/>
              </a:solidFill>
              <a:miter lim="800000"/>
              <a:headEnd/>
              <a:tailEnd/>
            </a:ln>
            <a:effectLst>
              <a:outerShdw dist="35921" dir="2700000" algn="ctr" rotWithShape="0">
                <a:schemeClr val="bg2">
                  <a:alpha val="50000"/>
                </a:schemeClr>
              </a:outerShdw>
            </a:effectLst>
          </p:spPr>
        </p:pic>
        <p:cxnSp>
          <p:nvCxnSpPr>
            <p:cNvPr id="430086" name="AutoShape 6"/>
            <p:cNvCxnSpPr>
              <a:cxnSpLocks noChangeShapeType="1"/>
              <a:stCxn id="0" idx="1"/>
              <a:endCxn id="430083" idx="3"/>
            </p:cNvCxnSpPr>
            <p:nvPr/>
          </p:nvCxnSpPr>
          <p:spPr bwMode="auto">
            <a:xfrm rot="10800000">
              <a:off x="2112" y="1128"/>
              <a:ext cx="1140" cy="504"/>
            </a:xfrm>
            <a:prstGeom prst="bentConnector3">
              <a:avLst>
                <a:gd name="adj1" fmla="val 50000"/>
              </a:avLst>
            </a:prstGeom>
            <a:noFill/>
            <a:ln w="9525">
              <a:solidFill>
                <a:schemeClr val="tx1"/>
              </a:solidFill>
              <a:miter lim="800000"/>
              <a:headEnd/>
              <a:tailEnd/>
            </a:ln>
            <a:effectLst/>
          </p:spPr>
        </p:cxnSp>
      </p:grpSp>
      <p:sp>
        <p:nvSpPr>
          <p:cNvPr id="430087" name="Rectangle 7"/>
          <p:cNvSpPr>
            <a:spLocks noGrp="1" noChangeArrowheads="1"/>
          </p:cNvSpPr>
          <p:nvPr>
            <p:ph type="title"/>
          </p:nvPr>
        </p:nvSpPr>
        <p:spPr>
          <a:xfrm>
            <a:off x="381000" y="457200"/>
            <a:ext cx="3962400" cy="838200"/>
          </a:xfrm>
        </p:spPr>
        <p:txBody>
          <a:bodyPr/>
          <a:lstStyle/>
          <a:p>
            <a:r>
              <a:rPr lang="en-US" sz="2800" b="1"/>
              <a:t>IT Governance Institute References</a:t>
            </a:r>
          </a:p>
        </p:txBody>
      </p:sp>
      <p:sp>
        <p:nvSpPr>
          <p:cNvPr id="430088" name="AutoShape 8"/>
          <p:cNvSpPr>
            <a:spLocks noChangeAspect="1" noChangeArrowheads="1" noTextEdit="1"/>
          </p:cNvSpPr>
          <p:nvPr/>
        </p:nvSpPr>
        <p:spPr bwMode="auto">
          <a:xfrm>
            <a:off x="838200" y="1219200"/>
            <a:ext cx="5157788" cy="3506788"/>
          </a:xfrm>
          <a:prstGeom prst="rect">
            <a:avLst/>
          </a:prstGeom>
          <a:noFill/>
          <a:ln w="9525">
            <a:noFill/>
            <a:miter lim="800000"/>
            <a:headEnd/>
            <a:tailEnd/>
          </a:ln>
        </p:spPr>
        <p:txBody>
          <a:bodyPr/>
          <a:lstStyle/>
          <a:p>
            <a:endParaRPr lang="en-US"/>
          </a:p>
        </p:txBody>
      </p:sp>
      <p:sp>
        <p:nvSpPr>
          <p:cNvPr id="430089" name="Freeform 9"/>
          <p:cNvSpPr>
            <a:spLocks/>
          </p:cNvSpPr>
          <p:nvPr/>
        </p:nvSpPr>
        <p:spPr bwMode="auto">
          <a:xfrm>
            <a:off x="669925" y="1311275"/>
            <a:ext cx="5126038" cy="3475038"/>
          </a:xfrm>
          <a:custGeom>
            <a:avLst/>
            <a:gdLst/>
            <a:ahLst/>
            <a:cxnLst>
              <a:cxn ang="0">
                <a:pos x="3229" y="2189"/>
              </a:cxn>
              <a:cxn ang="0">
                <a:pos x="1615" y="0"/>
              </a:cxn>
              <a:cxn ang="0">
                <a:pos x="0" y="2189"/>
              </a:cxn>
              <a:cxn ang="0">
                <a:pos x="3229" y="2189"/>
              </a:cxn>
            </a:cxnLst>
            <a:rect l="0" t="0" r="r" b="b"/>
            <a:pathLst>
              <a:path w="3229" h="2189">
                <a:moveTo>
                  <a:pt x="3229" y="2189"/>
                </a:moveTo>
                <a:lnTo>
                  <a:pt x="1615" y="0"/>
                </a:lnTo>
                <a:lnTo>
                  <a:pt x="0" y="2189"/>
                </a:lnTo>
                <a:lnTo>
                  <a:pt x="3229" y="2189"/>
                </a:lnTo>
                <a:close/>
              </a:path>
            </a:pathLst>
          </a:custGeom>
          <a:noFill/>
          <a:ln w="3175" cap="rnd">
            <a:solidFill>
              <a:srgbClr val="000000"/>
            </a:solidFill>
            <a:prstDash val="solid"/>
            <a:round/>
            <a:headEnd/>
            <a:tailEnd/>
          </a:ln>
        </p:spPr>
        <p:txBody>
          <a:bodyPr/>
          <a:lstStyle/>
          <a:p>
            <a:endParaRPr lang="en-US"/>
          </a:p>
        </p:txBody>
      </p:sp>
      <p:pic>
        <p:nvPicPr>
          <p:cNvPr id="430090" name="Picture 10" descr="ACF67A5%2Ejpg"/>
          <p:cNvPicPr>
            <a:picLocks noChangeAspect="1" noChangeArrowheads="1"/>
          </p:cNvPicPr>
          <p:nvPr/>
        </p:nvPicPr>
        <p:blipFill>
          <a:blip r:embed="rId4"/>
          <a:srcRect/>
          <a:stretch>
            <a:fillRect/>
          </a:stretch>
        </p:blipFill>
        <p:spPr bwMode="auto">
          <a:xfrm>
            <a:off x="2514600" y="4800600"/>
            <a:ext cx="1443038" cy="2057400"/>
          </a:xfrm>
          <a:prstGeom prst="rect">
            <a:avLst/>
          </a:prstGeom>
          <a:noFill/>
          <a:effectLst>
            <a:outerShdw dist="35921" dir="2700000" algn="ctr" rotWithShape="0">
              <a:schemeClr val="bg2">
                <a:alpha val="50000"/>
              </a:schemeClr>
            </a:outerShdw>
          </a:effectLst>
        </p:spPr>
      </p:pic>
      <p:pic>
        <p:nvPicPr>
          <p:cNvPr id="430091" name="Picture 11" descr="ACF67A0%2Ejpg"/>
          <p:cNvPicPr>
            <a:picLocks noChangeAspect="1" noChangeArrowheads="1"/>
          </p:cNvPicPr>
          <p:nvPr/>
        </p:nvPicPr>
        <p:blipFill>
          <a:blip r:embed="rId5"/>
          <a:srcRect/>
          <a:stretch>
            <a:fillRect/>
          </a:stretch>
        </p:blipFill>
        <p:spPr bwMode="auto">
          <a:xfrm>
            <a:off x="4114800" y="4800600"/>
            <a:ext cx="1443038" cy="2057400"/>
          </a:xfrm>
          <a:prstGeom prst="rect">
            <a:avLst/>
          </a:prstGeom>
          <a:noFill/>
          <a:effectLst>
            <a:outerShdw dist="35921" dir="2700000" algn="ctr" rotWithShape="0">
              <a:schemeClr val="bg2">
                <a:alpha val="50000"/>
              </a:schemeClr>
            </a:outerShdw>
          </a:effectLst>
        </p:spPr>
      </p:pic>
      <p:pic>
        <p:nvPicPr>
          <p:cNvPr id="430092" name="Picture 12" descr="ACF6789%2Ejpg"/>
          <p:cNvPicPr>
            <a:picLocks noChangeAspect="1" noChangeArrowheads="1"/>
          </p:cNvPicPr>
          <p:nvPr/>
        </p:nvPicPr>
        <p:blipFill>
          <a:blip r:embed="rId6"/>
          <a:srcRect/>
          <a:stretch>
            <a:fillRect/>
          </a:stretch>
        </p:blipFill>
        <p:spPr bwMode="auto">
          <a:xfrm>
            <a:off x="914400" y="4800600"/>
            <a:ext cx="1443038" cy="2057400"/>
          </a:xfrm>
          <a:prstGeom prst="rect">
            <a:avLst/>
          </a:prstGeom>
          <a:noFill/>
          <a:effectLst>
            <a:outerShdw dist="35921" dir="2700000" algn="ctr" rotWithShape="0">
              <a:schemeClr val="bg2">
                <a:alpha val="50000"/>
              </a:schemeClr>
            </a:outerShdw>
          </a:effectLst>
        </p:spPr>
      </p:pic>
      <p:grpSp>
        <p:nvGrpSpPr>
          <p:cNvPr id="430093" name="Group 13"/>
          <p:cNvGrpSpPr>
            <a:grpSpLocks/>
          </p:cNvGrpSpPr>
          <p:nvPr/>
        </p:nvGrpSpPr>
        <p:grpSpPr bwMode="auto">
          <a:xfrm>
            <a:off x="4191000" y="2057400"/>
            <a:ext cx="2667000" cy="2200275"/>
            <a:chOff x="2640" y="1296"/>
            <a:chExt cx="1680" cy="1386"/>
          </a:xfrm>
        </p:grpSpPr>
        <p:pic>
          <p:nvPicPr>
            <p:cNvPr id="430094" name="Picture 14" descr="ACF6792%2Ejpg"/>
            <p:cNvPicPr>
              <a:picLocks noChangeAspect="1" noChangeArrowheads="1"/>
            </p:cNvPicPr>
            <p:nvPr/>
          </p:nvPicPr>
          <p:blipFill>
            <a:blip r:embed="rId7"/>
            <a:srcRect/>
            <a:stretch>
              <a:fillRect/>
            </a:stretch>
          </p:blipFill>
          <p:spPr bwMode="auto">
            <a:xfrm>
              <a:off x="3348" y="1296"/>
              <a:ext cx="972" cy="1386"/>
            </a:xfrm>
            <a:prstGeom prst="rect">
              <a:avLst/>
            </a:prstGeom>
            <a:noFill/>
            <a:effectLst>
              <a:outerShdw dist="35921" dir="2700000" algn="ctr" rotWithShape="0">
                <a:schemeClr val="bg2">
                  <a:alpha val="50000"/>
                </a:schemeClr>
              </a:outerShdw>
            </a:effectLst>
          </p:spPr>
        </p:pic>
        <p:cxnSp>
          <p:nvCxnSpPr>
            <p:cNvPr id="430095" name="AutoShape 15"/>
            <p:cNvCxnSpPr>
              <a:cxnSpLocks noChangeShapeType="1"/>
              <a:stCxn id="0" idx="1"/>
              <a:endCxn id="430082" idx="3"/>
            </p:cNvCxnSpPr>
            <p:nvPr/>
          </p:nvCxnSpPr>
          <p:spPr bwMode="auto">
            <a:xfrm rot="10800000">
              <a:off x="2640" y="1896"/>
              <a:ext cx="708" cy="93"/>
            </a:xfrm>
            <a:prstGeom prst="bentConnector3">
              <a:avLst>
                <a:gd name="adj1" fmla="val 50000"/>
              </a:avLst>
            </a:prstGeom>
            <a:noFill/>
            <a:ln w="9525">
              <a:solidFill>
                <a:schemeClr val="tx1"/>
              </a:solidFill>
              <a:miter lim="800000"/>
              <a:headEnd/>
              <a:tailEnd/>
            </a:ln>
            <a:effectLst/>
          </p:spPr>
        </p:cxnSp>
      </p:grpSp>
      <p:sp>
        <p:nvSpPr>
          <p:cNvPr id="430096" name="Text Box 16"/>
          <p:cNvSpPr txBox="1">
            <a:spLocks noChangeArrowheads="1"/>
          </p:cNvSpPr>
          <p:nvPr/>
        </p:nvSpPr>
        <p:spPr bwMode="auto">
          <a:xfrm>
            <a:off x="7191375" y="5222875"/>
            <a:ext cx="184150" cy="457200"/>
          </a:xfrm>
          <a:prstGeom prst="rect">
            <a:avLst/>
          </a:prstGeom>
          <a:noFill/>
          <a:ln w="9525">
            <a:noFill/>
            <a:miter lim="800000"/>
            <a:headEnd/>
            <a:tailEnd/>
          </a:ln>
          <a:effectLst/>
        </p:spPr>
        <p:txBody>
          <a:bodyPr wrap="none">
            <a:spAutoFit/>
          </a:bodyPr>
          <a:lstStyle/>
          <a:p>
            <a:pPr algn="ctr" eaLnBrk="0" hangingPunct="0"/>
            <a:endParaRPr lang="en-US" b="1">
              <a:latin typeface="Trebuchet MS" pitchFamily="34" charset="0"/>
            </a:endParaRPr>
          </a:p>
        </p:txBody>
      </p:sp>
      <p:sp>
        <p:nvSpPr>
          <p:cNvPr id="430097" name="Text Box 17"/>
          <p:cNvSpPr txBox="1">
            <a:spLocks noChangeArrowheads="1"/>
          </p:cNvSpPr>
          <p:nvPr/>
        </p:nvSpPr>
        <p:spPr bwMode="auto">
          <a:xfrm>
            <a:off x="5957888" y="5041900"/>
            <a:ext cx="2654300" cy="822325"/>
          </a:xfrm>
          <a:prstGeom prst="rect">
            <a:avLst/>
          </a:prstGeom>
          <a:noFill/>
          <a:ln w="9525">
            <a:noFill/>
            <a:miter lim="800000"/>
            <a:headEnd/>
            <a:tailEnd/>
          </a:ln>
          <a:effectLst/>
        </p:spPr>
        <p:txBody>
          <a:bodyPr wrap="none">
            <a:spAutoFit/>
          </a:bodyPr>
          <a:lstStyle/>
          <a:p>
            <a:pPr algn="ctr" eaLnBrk="0" hangingPunct="0"/>
            <a:r>
              <a:rPr lang="en-US" b="1">
                <a:latin typeface="Trebuchet MS" pitchFamily="34" charset="0"/>
              </a:rPr>
              <a:t>Board Briefing on</a:t>
            </a:r>
            <a:br>
              <a:rPr lang="en-US" b="1">
                <a:latin typeface="Trebuchet MS" pitchFamily="34" charset="0"/>
              </a:rPr>
            </a:br>
            <a:r>
              <a:rPr lang="en-US" b="1">
                <a:latin typeface="Trebuchet MS" pitchFamily="34" charset="0"/>
              </a:rPr>
              <a:t>IT Governance</a:t>
            </a:r>
          </a:p>
        </p:txBody>
      </p:sp>
      <p:sp>
        <p:nvSpPr>
          <p:cNvPr id="430098" name="Text Box 18"/>
          <p:cNvSpPr txBox="1">
            <a:spLocks noChangeArrowheads="1"/>
          </p:cNvSpPr>
          <p:nvPr/>
        </p:nvSpPr>
        <p:spPr bwMode="auto">
          <a:xfrm>
            <a:off x="5715000" y="5041900"/>
            <a:ext cx="3138488" cy="822325"/>
          </a:xfrm>
          <a:prstGeom prst="rect">
            <a:avLst/>
          </a:prstGeom>
          <a:noFill/>
          <a:ln w="9525">
            <a:noFill/>
            <a:miter lim="800000"/>
            <a:headEnd/>
            <a:tailEnd/>
          </a:ln>
          <a:effectLst/>
        </p:spPr>
        <p:txBody>
          <a:bodyPr wrap="none">
            <a:spAutoFit/>
          </a:bodyPr>
          <a:lstStyle/>
          <a:p>
            <a:pPr algn="ctr" eaLnBrk="0" hangingPunct="0"/>
            <a:r>
              <a:rPr lang="en-US" b="1">
                <a:latin typeface="Trebuchet MS" pitchFamily="34" charset="0"/>
              </a:rPr>
              <a:t>Information</a:t>
            </a:r>
            <a:br>
              <a:rPr lang="en-US" b="1">
                <a:latin typeface="Trebuchet MS" pitchFamily="34" charset="0"/>
              </a:rPr>
            </a:br>
            <a:r>
              <a:rPr lang="en-US" b="1">
                <a:latin typeface="Trebuchet MS" pitchFamily="34" charset="0"/>
              </a:rPr>
              <a:t>Security Governance</a:t>
            </a:r>
          </a:p>
        </p:txBody>
      </p:sp>
      <p:sp>
        <p:nvSpPr>
          <p:cNvPr id="430099" name="Text Box 19"/>
          <p:cNvSpPr txBox="1">
            <a:spLocks noChangeArrowheads="1"/>
          </p:cNvSpPr>
          <p:nvPr/>
        </p:nvSpPr>
        <p:spPr bwMode="auto">
          <a:xfrm>
            <a:off x="6523038" y="5224463"/>
            <a:ext cx="1520825" cy="457200"/>
          </a:xfrm>
          <a:prstGeom prst="rect">
            <a:avLst/>
          </a:prstGeom>
          <a:noFill/>
          <a:ln w="9525">
            <a:noFill/>
            <a:miter lim="800000"/>
            <a:headEnd/>
            <a:tailEnd/>
          </a:ln>
          <a:effectLst/>
        </p:spPr>
        <p:txBody>
          <a:bodyPr wrap="none">
            <a:spAutoFit/>
          </a:bodyPr>
          <a:lstStyle/>
          <a:p>
            <a:pPr algn="ctr" eaLnBrk="0" hangingPunct="0"/>
            <a:r>
              <a:rPr lang="en-US" b="1">
                <a:latin typeface="Trebuchet MS" pitchFamily="34" charset="0"/>
              </a:rPr>
              <a:t>C</a:t>
            </a:r>
            <a:r>
              <a:rPr lang="en-US" sz="2000" b="1">
                <a:latin typeface="Trebuchet MS" pitchFamily="34" charset="0"/>
              </a:rPr>
              <a:t>OBI</a:t>
            </a:r>
            <a:r>
              <a:rPr lang="en-US" b="1">
                <a:latin typeface="Trebuchet MS" pitchFamily="34" charset="0"/>
              </a:rPr>
              <a:t>T 4.1</a:t>
            </a:r>
          </a:p>
        </p:txBody>
      </p:sp>
      <p:sp>
        <p:nvSpPr>
          <p:cNvPr id="430100" name="Text Box 20"/>
          <p:cNvSpPr txBox="1">
            <a:spLocks noChangeArrowheads="1"/>
          </p:cNvSpPr>
          <p:nvPr/>
        </p:nvSpPr>
        <p:spPr bwMode="auto">
          <a:xfrm>
            <a:off x="6705600" y="5181600"/>
            <a:ext cx="987425" cy="457200"/>
          </a:xfrm>
          <a:prstGeom prst="rect">
            <a:avLst/>
          </a:prstGeom>
          <a:noFill/>
          <a:ln w="9525">
            <a:noFill/>
            <a:miter lim="800000"/>
            <a:headEnd/>
            <a:tailEnd/>
          </a:ln>
          <a:effectLst/>
        </p:spPr>
        <p:txBody>
          <a:bodyPr wrap="none">
            <a:spAutoFit/>
          </a:bodyPr>
          <a:lstStyle/>
          <a:p>
            <a:pPr algn="ctr" eaLnBrk="0" hangingPunct="0"/>
            <a:r>
              <a:rPr lang="en-US" b="1">
                <a:latin typeface="Trebuchet MS" pitchFamily="34" charset="0"/>
              </a:rPr>
              <a:t>Val IT</a:t>
            </a:r>
          </a:p>
        </p:txBody>
      </p:sp>
      <p:sp>
        <p:nvSpPr>
          <p:cNvPr id="430101" name="Text Box 21"/>
          <p:cNvSpPr txBox="1">
            <a:spLocks noChangeArrowheads="1"/>
          </p:cNvSpPr>
          <p:nvPr/>
        </p:nvSpPr>
        <p:spPr bwMode="auto">
          <a:xfrm>
            <a:off x="5943600" y="4876800"/>
            <a:ext cx="2435225" cy="1187450"/>
          </a:xfrm>
          <a:prstGeom prst="rect">
            <a:avLst/>
          </a:prstGeom>
          <a:noFill/>
          <a:ln w="9525">
            <a:noFill/>
            <a:miter lim="800000"/>
            <a:headEnd/>
            <a:tailEnd/>
          </a:ln>
          <a:effectLst/>
        </p:spPr>
        <p:txBody>
          <a:bodyPr wrap="none">
            <a:spAutoFit/>
          </a:bodyPr>
          <a:lstStyle/>
          <a:p>
            <a:pPr algn="ctr" eaLnBrk="0" hangingPunct="0"/>
            <a:r>
              <a:rPr lang="en-US" b="1">
                <a:latin typeface="Trebuchet MS" pitchFamily="34" charset="0"/>
              </a:rPr>
              <a:t>IT Governance</a:t>
            </a:r>
            <a:br>
              <a:rPr lang="en-US" b="1">
                <a:latin typeface="Trebuchet MS" pitchFamily="34" charset="0"/>
              </a:rPr>
            </a:br>
            <a:r>
              <a:rPr lang="en-US" b="1">
                <a:latin typeface="Trebuchet MS" pitchFamily="34" charset="0"/>
              </a:rPr>
              <a:t>Implementation</a:t>
            </a:r>
            <a:br>
              <a:rPr lang="en-US" b="1">
                <a:latin typeface="Trebuchet MS" pitchFamily="34" charset="0"/>
              </a:rPr>
            </a:br>
            <a:r>
              <a:rPr lang="en-US" b="1">
                <a:latin typeface="Trebuchet MS" pitchFamily="34" charset="0"/>
              </a:rPr>
              <a:t>Guide</a:t>
            </a:r>
          </a:p>
        </p:txBody>
      </p:sp>
      <p:sp>
        <p:nvSpPr>
          <p:cNvPr id="430102" name="Text Box 22"/>
          <p:cNvSpPr txBox="1">
            <a:spLocks noChangeArrowheads="1"/>
          </p:cNvSpPr>
          <p:nvPr/>
        </p:nvSpPr>
        <p:spPr bwMode="auto">
          <a:xfrm>
            <a:off x="6096000" y="5029200"/>
            <a:ext cx="2101850" cy="822325"/>
          </a:xfrm>
          <a:prstGeom prst="rect">
            <a:avLst/>
          </a:prstGeom>
          <a:noFill/>
          <a:ln w="9525">
            <a:noFill/>
            <a:miter lim="800000"/>
            <a:headEnd/>
            <a:tailEnd/>
          </a:ln>
          <a:effectLst/>
        </p:spPr>
        <p:txBody>
          <a:bodyPr wrap="none">
            <a:spAutoFit/>
          </a:bodyPr>
          <a:lstStyle/>
          <a:p>
            <a:pPr algn="ctr" eaLnBrk="0" hangingPunct="0"/>
            <a:r>
              <a:rPr lang="en-US" b="1">
                <a:latin typeface="Trebuchet MS" pitchFamily="34" charset="0"/>
              </a:rPr>
              <a:t>C</a:t>
            </a:r>
            <a:r>
              <a:rPr lang="en-US" sz="2000" b="1">
                <a:latin typeface="Trebuchet MS" pitchFamily="34" charset="0"/>
              </a:rPr>
              <a:t>OBI</a:t>
            </a:r>
            <a:r>
              <a:rPr lang="en-US" b="1">
                <a:latin typeface="Trebuchet MS" pitchFamily="34" charset="0"/>
              </a:rPr>
              <a:t>T Control</a:t>
            </a:r>
            <a:br>
              <a:rPr lang="en-US" b="1">
                <a:latin typeface="Trebuchet MS" pitchFamily="34" charset="0"/>
              </a:rPr>
            </a:br>
            <a:r>
              <a:rPr lang="en-US" b="1">
                <a:latin typeface="Trebuchet MS" pitchFamily="34" charset="0"/>
              </a:rPr>
              <a:t>Practices</a:t>
            </a:r>
          </a:p>
        </p:txBody>
      </p:sp>
      <p:sp>
        <p:nvSpPr>
          <p:cNvPr id="430103" name="Text Box 23"/>
          <p:cNvSpPr txBox="1">
            <a:spLocks noChangeArrowheads="1"/>
          </p:cNvSpPr>
          <p:nvPr/>
        </p:nvSpPr>
        <p:spPr bwMode="auto">
          <a:xfrm>
            <a:off x="6096000" y="5105400"/>
            <a:ext cx="1984375" cy="822325"/>
          </a:xfrm>
          <a:prstGeom prst="rect">
            <a:avLst/>
          </a:prstGeom>
          <a:noFill/>
          <a:ln w="9525">
            <a:noFill/>
            <a:miter lim="800000"/>
            <a:headEnd/>
            <a:tailEnd/>
          </a:ln>
          <a:effectLst/>
        </p:spPr>
        <p:txBody>
          <a:bodyPr wrap="none">
            <a:spAutoFit/>
          </a:bodyPr>
          <a:lstStyle/>
          <a:p>
            <a:pPr algn="ctr" eaLnBrk="0" hangingPunct="0"/>
            <a:r>
              <a:rPr lang="en-US" b="1">
                <a:latin typeface="Trebuchet MS" pitchFamily="34" charset="0"/>
              </a:rPr>
              <a:t>IT Assurance</a:t>
            </a:r>
            <a:br>
              <a:rPr lang="en-US" b="1">
                <a:latin typeface="Trebuchet MS" pitchFamily="34" charset="0"/>
              </a:rPr>
            </a:br>
            <a:r>
              <a:rPr lang="en-US" b="1">
                <a:latin typeface="Trebuchet MS" pitchFamily="34" charset="0"/>
              </a:rPr>
              <a:t>Guide</a:t>
            </a:r>
          </a:p>
        </p:txBody>
      </p:sp>
      <p:grpSp>
        <p:nvGrpSpPr>
          <p:cNvPr id="430104" name="Group 24"/>
          <p:cNvGrpSpPr>
            <a:grpSpLocks/>
          </p:cNvGrpSpPr>
          <p:nvPr/>
        </p:nvGrpSpPr>
        <p:grpSpPr bwMode="auto">
          <a:xfrm>
            <a:off x="3352800" y="1371600"/>
            <a:ext cx="5253038" cy="2133600"/>
            <a:chOff x="2112" y="864"/>
            <a:chExt cx="3309" cy="1344"/>
          </a:xfrm>
        </p:grpSpPr>
        <p:pic>
          <p:nvPicPr>
            <p:cNvPr id="430105" name="Picture 25"/>
            <p:cNvPicPr>
              <a:picLocks noChangeAspect="1" noChangeArrowheads="1"/>
            </p:cNvPicPr>
            <p:nvPr/>
          </p:nvPicPr>
          <p:blipFill>
            <a:blip r:embed="rId8"/>
            <a:srcRect/>
            <a:stretch>
              <a:fillRect/>
            </a:stretch>
          </p:blipFill>
          <p:spPr bwMode="auto">
            <a:xfrm>
              <a:off x="4420" y="864"/>
              <a:ext cx="1001" cy="1344"/>
            </a:xfrm>
            <a:prstGeom prst="rect">
              <a:avLst/>
            </a:prstGeom>
            <a:noFill/>
            <a:ln w="3175">
              <a:solidFill>
                <a:schemeClr val="tx1"/>
              </a:solidFill>
              <a:miter lim="800000"/>
              <a:headEnd/>
              <a:tailEnd/>
            </a:ln>
            <a:effectLst>
              <a:outerShdw dist="35921" dir="2700000" algn="ctr" rotWithShape="0">
                <a:schemeClr val="bg2">
                  <a:alpha val="50000"/>
                </a:schemeClr>
              </a:outerShdw>
            </a:effectLst>
          </p:spPr>
        </p:pic>
        <p:cxnSp>
          <p:nvCxnSpPr>
            <p:cNvPr id="430106" name="AutoShape 26"/>
            <p:cNvCxnSpPr>
              <a:cxnSpLocks noChangeShapeType="1"/>
              <a:stCxn id="0" idx="1"/>
            </p:cNvCxnSpPr>
            <p:nvPr/>
          </p:nvCxnSpPr>
          <p:spPr bwMode="auto">
            <a:xfrm rot="10800000">
              <a:off x="2112" y="1128"/>
              <a:ext cx="2308" cy="408"/>
            </a:xfrm>
            <a:prstGeom prst="bentConnector3">
              <a:avLst>
                <a:gd name="adj1" fmla="val 75907"/>
              </a:avLst>
            </a:prstGeom>
            <a:noFill/>
            <a:ln w="9525">
              <a:solidFill>
                <a:schemeClr val="tx1"/>
              </a:solidFill>
              <a:miter lim="800000"/>
              <a:headEnd/>
              <a:tailEnd/>
            </a:ln>
            <a:effectLst/>
          </p:spPr>
        </p:cxnSp>
      </p:grpSp>
      <p:grpSp>
        <p:nvGrpSpPr>
          <p:cNvPr id="430107" name="Group 27"/>
          <p:cNvGrpSpPr>
            <a:grpSpLocks/>
          </p:cNvGrpSpPr>
          <p:nvPr/>
        </p:nvGrpSpPr>
        <p:grpSpPr bwMode="auto">
          <a:xfrm>
            <a:off x="669925" y="1311275"/>
            <a:ext cx="5126038" cy="3475038"/>
            <a:chOff x="422" y="826"/>
            <a:chExt cx="3229" cy="2189"/>
          </a:xfrm>
        </p:grpSpPr>
        <p:sp>
          <p:nvSpPr>
            <p:cNvPr id="430108" name="Freeform 28"/>
            <p:cNvSpPr>
              <a:spLocks/>
            </p:cNvSpPr>
            <p:nvPr/>
          </p:nvSpPr>
          <p:spPr bwMode="auto">
            <a:xfrm>
              <a:off x="422" y="826"/>
              <a:ext cx="3229" cy="2189"/>
            </a:xfrm>
            <a:custGeom>
              <a:avLst/>
              <a:gdLst/>
              <a:ahLst/>
              <a:cxnLst>
                <a:cxn ang="0">
                  <a:pos x="3229" y="2189"/>
                </a:cxn>
                <a:cxn ang="0">
                  <a:pos x="1615" y="0"/>
                </a:cxn>
                <a:cxn ang="0">
                  <a:pos x="0" y="2189"/>
                </a:cxn>
                <a:cxn ang="0">
                  <a:pos x="3229" y="2189"/>
                </a:cxn>
              </a:cxnLst>
              <a:rect l="0" t="0" r="r" b="b"/>
              <a:pathLst>
                <a:path w="3229" h="2189">
                  <a:moveTo>
                    <a:pt x="3229" y="2189"/>
                  </a:moveTo>
                  <a:lnTo>
                    <a:pt x="1615" y="0"/>
                  </a:lnTo>
                  <a:lnTo>
                    <a:pt x="0" y="2189"/>
                  </a:lnTo>
                  <a:lnTo>
                    <a:pt x="3229" y="2189"/>
                  </a:lnTo>
                  <a:close/>
                </a:path>
              </a:pathLst>
            </a:custGeom>
            <a:solidFill>
              <a:srgbClr val="33CCCC"/>
            </a:solidFill>
            <a:ln w="9525">
              <a:noFill/>
              <a:round/>
              <a:headEnd/>
              <a:tailEnd/>
            </a:ln>
          </p:spPr>
          <p:txBody>
            <a:bodyPr/>
            <a:lstStyle/>
            <a:p>
              <a:endParaRPr lang="en-US"/>
            </a:p>
          </p:txBody>
        </p:sp>
        <p:sp>
          <p:nvSpPr>
            <p:cNvPr id="430109" name="Rectangle 29"/>
            <p:cNvSpPr>
              <a:spLocks noChangeArrowheads="1"/>
            </p:cNvSpPr>
            <p:nvPr/>
          </p:nvSpPr>
          <p:spPr bwMode="auto">
            <a:xfrm>
              <a:off x="1056" y="2592"/>
              <a:ext cx="2016" cy="230"/>
            </a:xfrm>
            <a:prstGeom prst="rect">
              <a:avLst/>
            </a:prstGeom>
            <a:noFill/>
            <a:ln w="9525">
              <a:noFill/>
              <a:miter lim="800000"/>
              <a:headEnd/>
              <a:tailEnd/>
            </a:ln>
          </p:spPr>
          <p:txBody>
            <a:bodyPr lIns="0" tIns="0" rIns="0" bIns="0">
              <a:spAutoFit/>
            </a:bodyPr>
            <a:lstStyle/>
            <a:p>
              <a:pPr algn="ctr" eaLnBrk="0" hangingPunct="0"/>
              <a:r>
                <a:rPr lang="en-US" sz="1200" b="1">
                  <a:solidFill>
                    <a:srgbClr val="000000"/>
                  </a:solidFill>
                  <a:latin typeface="Trebuchet MS" pitchFamily="34" charset="0"/>
                </a:rPr>
                <a:t>Governance, Security and Assurance Management </a:t>
              </a:r>
              <a:endParaRPr lang="en-US" sz="1200" b="1">
                <a:latin typeface="Trebuchet MS" pitchFamily="34" charset="0"/>
              </a:endParaRPr>
            </a:p>
          </p:txBody>
        </p:sp>
        <p:sp>
          <p:nvSpPr>
            <p:cNvPr id="430110" name="Rectangle 30"/>
            <p:cNvSpPr>
              <a:spLocks noChangeArrowheads="1"/>
            </p:cNvSpPr>
            <p:nvPr/>
          </p:nvSpPr>
          <p:spPr bwMode="auto">
            <a:xfrm>
              <a:off x="1409" y="2652"/>
              <a:ext cx="33" cy="134"/>
            </a:xfrm>
            <a:prstGeom prst="rect">
              <a:avLst/>
            </a:prstGeom>
            <a:noFill/>
            <a:ln w="9525">
              <a:noFill/>
              <a:miter lim="800000"/>
              <a:headEnd/>
              <a:tailEnd/>
            </a:ln>
          </p:spPr>
          <p:txBody>
            <a:bodyPr wrap="none" lIns="0" tIns="0" rIns="0" bIns="0">
              <a:spAutoFit/>
            </a:bodyPr>
            <a:lstStyle/>
            <a:p>
              <a:pPr algn="ctr" eaLnBrk="0" hangingPunct="0"/>
              <a:r>
                <a:rPr lang="en-US" sz="1400" b="1">
                  <a:solidFill>
                    <a:srgbClr val="000000"/>
                  </a:solidFill>
                  <a:latin typeface="Tahoma" pitchFamily="34" charset="0"/>
                </a:rPr>
                <a:t> </a:t>
              </a:r>
              <a:endParaRPr lang="en-US" b="1">
                <a:latin typeface="Trebuchet MS" pitchFamily="34" charset="0"/>
              </a:endParaRPr>
            </a:p>
          </p:txBody>
        </p:sp>
        <p:sp>
          <p:nvSpPr>
            <p:cNvPr id="430111" name="Rectangle 31"/>
            <p:cNvSpPr>
              <a:spLocks noChangeArrowheads="1"/>
            </p:cNvSpPr>
            <p:nvPr/>
          </p:nvSpPr>
          <p:spPr bwMode="auto">
            <a:xfrm>
              <a:off x="1720" y="2652"/>
              <a:ext cx="1" cy="230"/>
            </a:xfrm>
            <a:prstGeom prst="rect">
              <a:avLst/>
            </a:prstGeom>
            <a:noFill/>
            <a:ln w="9525">
              <a:noFill/>
              <a:miter lim="800000"/>
              <a:headEnd/>
              <a:tailEnd/>
            </a:ln>
          </p:spPr>
          <p:txBody>
            <a:bodyPr wrap="none" lIns="0" tIns="0" rIns="0" bIns="0">
              <a:spAutoFit/>
            </a:bodyPr>
            <a:lstStyle/>
            <a:p>
              <a:pPr algn="ctr" eaLnBrk="0" hangingPunct="0"/>
              <a:endParaRPr lang="en-US" b="1">
                <a:latin typeface="Trebuchet MS" pitchFamily="34" charset="0"/>
              </a:endParaRPr>
            </a:p>
          </p:txBody>
        </p:sp>
        <p:sp>
          <p:nvSpPr>
            <p:cNvPr id="430112" name="Rectangle 32"/>
            <p:cNvSpPr>
              <a:spLocks noChangeArrowheads="1"/>
            </p:cNvSpPr>
            <p:nvPr/>
          </p:nvSpPr>
          <p:spPr bwMode="auto">
            <a:xfrm>
              <a:off x="2794" y="2652"/>
              <a:ext cx="1" cy="230"/>
            </a:xfrm>
            <a:prstGeom prst="rect">
              <a:avLst/>
            </a:prstGeom>
            <a:noFill/>
            <a:ln w="9525">
              <a:noFill/>
              <a:miter lim="800000"/>
              <a:headEnd/>
              <a:tailEnd/>
            </a:ln>
          </p:spPr>
          <p:txBody>
            <a:bodyPr wrap="none" lIns="0" tIns="0" rIns="0" bIns="0">
              <a:spAutoFit/>
            </a:bodyPr>
            <a:lstStyle/>
            <a:p>
              <a:pPr algn="ctr" eaLnBrk="0" hangingPunct="0"/>
              <a:endParaRPr lang="en-US" b="1">
                <a:latin typeface="Trebuchet MS" pitchFamily="34" charset="0"/>
              </a:endParaRPr>
            </a:p>
          </p:txBody>
        </p:sp>
        <p:sp>
          <p:nvSpPr>
            <p:cNvPr id="430113" name="Line 33"/>
            <p:cNvSpPr>
              <a:spLocks noChangeShapeType="1"/>
            </p:cNvSpPr>
            <p:nvPr/>
          </p:nvSpPr>
          <p:spPr bwMode="auto">
            <a:xfrm>
              <a:off x="912" y="2352"/>
              <a:ext cx="2256" cy="0"/>
            </a:xfrm>
            <a:prstGeom prst="line">
              <a:avLst/>
            </a:prstGeom>
            <a:noFill/>
            <a:ln w="9525">
              <a:solidFill>
                <a:schemeClr val="tx1"/>
              </a:solidFill>
              <a:round/>
              <a:headEnd/>
              <a:tailEnd/>
            </a:ln>
            <a:effectLst/>
          </p:spPr>
          <p:txBody>
            <a:bodyPr/>
            <a:lstStyle/>
            <a:p>
              <a:endParaRPr lang="en-US"/>
            </a:p>
          </p:txBody>
        </p:sp>
        <p:sp>
          <p:nvSpPr>
            <p:cNvPr id="430114" name="Text Box 34"/>
            <p:cNvSpPr txBox="1">
              <a:spLocks noChangeArrowheads="1"/>
            </p:cNvSpPr>
            <p:nvPr/>
          </p:nvSpPr>
          <p:spPr bwMode="auto">
            <a:xfrm>
              <a:off x="1440" y="1776"/>
              <a:ext cx="1248" cy="288"/>
            </a:xfrm>
            <a:prstGeom prst="rect">
              <a:avLst/>
            </a:prstGeom>
            <a:noFill/>
            <a:ln w="9525">
              <a:noFill/>
              <a:miter lim="800000"/>
              <a:headEnd/>
              <a:tailEnd/>
            </a:ln>
            <a:effectLst/>
          </p:spPr>
          <p:txBody>
            <a:bodyPr>
              <a:spAutoFit/>
            </a:bodyPr>
            <a:lstStyle/>
            <a:p>
              <a:pPr algn="ctr" eaLnBrk="0" hangingPunct="0">
                <a:spcBef>
                  <a:spcPct val="50000"/>
                </a:spcBef>
              </a:pPr>
              <a:r>
                <a:rPr lang="en-US" sz="1200" b="1">
                  <a:latin typeface="Trebuchet MS" pitchFamily="34" charset="0"/>
                </a:rPr>
                <a:t>Business and Technology Management</a:t>
              </a:r>
            </a:p>
          </p:txBody>
        </p:sp>
        <p:sp>
          <p:nvSpPr>
            <p:cNvPr id="430115" name="Line 35"/>
            <p:cNvSpPr>
              <a:spLocks noChangeShapeType="1"/>
            </p:cNvSpPr>
            <p:nvPr/>
          </p:nvSpPr>
          <p:spPr bwMode="auto">
            <a:xfrm>
              <a:off x="1533" y="1536"/>
              <a:ext cx="1008" cy="0"/>
            </a:xfrm>
            <a:prstGeom prst="line">
              <a:avLst/>
            </a:prstGeom>
            <a:noFill/>
            <a:ln w="9525">
              <a:solidFill>
                <a:schemeClr val="tx1"/>
              </a:solidFill>
              <a:round/>
              <a:headEnd/>
              <a:tailEnd/>
            </a:ln>
            <a:effectLst/>
          </p:spPr>
          <p:txBody>
            <a:bodyPr/>
            <a:lstStyle/>
            <a:p>
              <a:endParaRPr lang="en-US"/>
            </a:p>
          </p:txBody>
        </p:sp>
        <p:sp>
          <p:nvSpPr>
            <p:cNvPr id="430116" name="Text Box 36"/>
            <p:cNvSpPr txBox="1">
              <a:spLocks noChangeArrowheads="1"/>
            </p:cNvSpPr>
            <p:nvPr/>
          </p:nvSpPr>
          <p:spPr bwMode="auto">
            <a:xfrm>
              <a:off x="1680" y="1296"/>
              <a:ext cx="768" cy="173"/>
            </a:xfrm>
            <a:prstGeom prst="rect">
              <a:avLst/>
            </a:prstGeom>
            <a:noFill/>
            <a:ln w="9525">
              <a:noFill/>
              <a:miter lim="800000"/>
              <a:headEnd/>
              <a:tailEnd/>
            </a:ln>
            <a:effectLst/>
          </p:spPr>
          <p:txBody>
            <a:bodyPr>
              <a:spAutoFit/>
            </a:bodyPr>
            <a:lstStyle/>
            <a:p>
              <a:pPr algn="ctr" eaLnBrk="0" hangingPunct="0">
                <a:spcBef>
                  <a:spcPct val="50000"/>
                </a:spcBef>
              </a:pPr>
              <a:r>
                <a:rPr lang="en-US" sz="1200" b="1">
                  <a:latin typeface="Trebuchet MS" pitchFamily="34" charset="0"/>
                </a:rPr>
                <a:t>Governance</a:t>
              </a:r>
            </a:p>
          </p:txBody>
        </p:sp>
      </p:grpSp>
      <p:grpSp>
        <p:nvGrpSpPr>
          <p:cNvPr id="430117" name="Group 37"/>
          <p:cNvGrpSpPr>
            <a:grpSpLocks/>
          </p:cNvGrpSpPr>
          <p:nvPr/>
        </p:nvGrpSpPr>
        <p:grpSpPr bwMode="auto">
          <a:xfrm>
            <a:off x="4191000" y="2209800"/>
            <a:ext cx="4419600" cy="2057400"/>
            <a:chOff x="2640" y="1392"/>
            <a:chExt cx="2784" cy="1296"/>
          </a:xfrm>
        </p:grpSpPr>
        <p:pic>
          <p:nvPicPr>
            <p:cNvPr id="430118" name="Picture 38"/>
            <p:cNvPicPr>
              <a:picLocks noChangeAspect="1" noChangeArrowheads="1"/>
            </p:cNvPicPr>
            <p:nvPr/>
          </p:nvPicPr>
          <p:blipFill>
            <a:blip r:embed="rId9"/>
            <a:srcRect/>
            <a:stretch>
              <a:fillRect/>
            </a:stretch>
          </p:blipFill>
          <p:spPr bwMode="auto">
            <a:xfrm>
              <a:off x="4468" y="1392"/>
              <a:ext cx="956" cy="1296"/>
            </a:xfrm>
            <a:prstGeom prst="rect">
              <a:avLst/>
            </a:prstGeom>
            <a:noFill/>
            <a:ln w="3175">
              <a:solidFill>
                <a:schemeClr val="tx1"/>
              </a:solidFill>
              <a:miter lim="800000"/>
              <a:headEnd/>
              <a:tailEnd/>
            </a:ln>
            <a:effectLst>
              <a:outerShdw dist="35921" dir="2700000" algn="ctr" rotWithShape="0">
                <a:schemeClr val="bg2">
                  <a:alpha val="50000"/>
                </a:schemeClr>
              </a:outerShdw>
            </a:effectLst>
          </p:spPr>
        </p:pic>
        <p:cxnSp>
          <p:nvCxnSpPr>
            <p:cNvPr id="430119" name="AutoShape 39"/>
            <p:cNvCxnSpPr>
              <a:cxnSpLocks noChangeShapeType="1"/>
              <a:stCxn id="0" idx="1"/>
              <a:endCxn id="430082" idx="3"/>
            </p:cNvCxnSpPr>
            <p:nvPr/>
          </p:nvCxnSpPr>
          <p:spPr bwMode="auto">
            <a:xfrm rot="10800000">
              <a:off x="2640" y="1896"/>
              <a:ext cx="1828" cy="144"/>
            </a:xfrm>
            <a:prstGeom prst="bentConnector3">
              <a:avLst>
                <a:gd name="adj1" fmla="val 50000"/>
              </a:avLst>
            </a:prstGeom>
            <a:noFill/>
            <a:ln w="9525">
              <a:solidFill>
                <a:schemeClr val="tx1"/>
              </a:solidFill>
              <a:miter lim="800000"/>
              <a:headEnd/>
              <a:tailEnd/>
            </a:ln>
            <a:effectLst/>
          </p:spPr>
        </p:cxn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430097"/>
                                        </p:tgtEl>
                                        <p:attrNameLst>
                                          <p:attrName>style.visibility</p:attrName>
                                        </p:attrNameLst>
                                      </p:cBhvr>
                                      <p:to>
                                        <p:strVal val="visible"/>
                                      </p:to>
                                    </p:set>
                                  </p:childTnLst>
                                  <p:subTnLst>
                                    <p:set>
                                      <p:cBhvr override="childStyle">
                                        <p:cTn dur="1" fill="hold" display="0" masterRel="nextClick" afterEffect="1"/>
                                        <p:tgtEl>
                                          <p:spTgt spid="430097"/>
                                        </p:tgtEl>
                                        <p:attrNameLst>
                                          <p:attrName>style.visibility</p:attrName>
                                        </p:attrNameLst>
                                      </p:cBhvr>
                                      <p:to>
                                        <p:strVal val="hidden"/>
                                      </p:to>
                                    </p:set>
                                  </p:subTnLst>
                                </p:cTn>
                              </p:par>
                            </p:childTnLst>
                          </p:cTn>
                        </p:par>
                        <p:par>
                          <p:cTn id="7" fill="hold">
                            <p:stCondLst>
                              <p:cond delay="500"/>
                            </p:stCondLst>
                            <p:childTnLst>
                              <p:par>
                                <p:cTn id="8" presetID="1" presetClass="entr" presetSubtype="0" fill="hold" nodeType="afterEffect">
                                  <p:stCondLst>
                                    <p:cond delay="0"/>
                                  </p:stCondLst>
                                  <p:childTnLst>
                                    <p:set>
                                      <p:cBhvr>
                                        <p:cTn id="9" dur="1" fill="hold">
                                          <p:stCondLst>
                                            <p:cond delay="499"/>
                                          </p:stCondLst>
                                        </p:cTn>
                                        <p:tgtEl>
                                          <p:spTgt spid="430084"/>
                                        </p:tgtEl>
                                        <p:attrNameLst>
                                          <p:attrName>style.visibility</p:attrName>
                                        </p:attrNameLst>
                                      </p:cBhvr>
                                      <p:to>
                                        <p:strVal val="visible"/>
                                      </p:to>
                                    </p:set>
                                  </p:childTnLst>
                                  <p:subTnLst>
                                    <p:set>
                                      <p:cBhvr override="childStyle">
                                        <p:cTn dur="1" fill="hold" display="0" masterRel="nextClick" afterEffect="1"/>
                                        <p:tgtEl>
                                          <p:spTgt spid="430084"/>
                                        </p:tgtEl>
                                        <p:attrNameLst>
                                          <p:attrName>style.visibility</p:attrName>
                                        </p:attrNameLst>
                                      </p:cBhvr>
                                      <p:to>
                                        <p:strVal val="hidden"/>
                                      </p:to>
                                    </p:set>
                                  </p:subTnLst>
                                </p:cTn>
                              </p:par>
                            </p:childTnLst>
                          </p:cTn>
                        </p:par>
                      </p:childTnLst>
                    </p:cTn>
                  </p:par>
                  <p:par>
                    <p:cTn id="10" fill="hold">
                      <p:stCondLst>
                        <p:cond delay="indefinite"/>
                      </p:stCondLst>
                      <p:childTnLst>
                        <p:par>
                          <p:cTn id="11" fill="hold">
                            <p:stCondLst>
                              <p:cond delay="0"/>
                            </p:stCondLst>
                            <p:childTnLst>
                              <p:par>
                                <p:cTn id="12" presetID="1" presetClass="entr" presetSubtype="0" fill="hold" grpId="0" nodeType="clickEffect">
                                  <p:stCondLst>
                                    <p:cond delay="0"/>
                                  </p:stCondLst>
                                  <p:childTnLst>
                                    <p:set>
                                      <p:cBhvr>
                                        <p:cTn id="13" dur="1" fill="hold">
                                          <p:stCondLst>
                                            <p:cond delay="499"/>
                                          </p:stCondLst>
                                        </p:cTn>
                                        <p:tgtEl>
                                          <p:spTgt spid="430098"/>
                                        </p:tgtEl>
                                        <p:attrNameLst>
                                          <p:attrName>style.visibility</p:attrName>
                                        </p:attrNameLst>
                                      </p:cBhvr>
                                      <p:to>
                                        <p:strVal val="visible"/>
                                      </p:to>
                                    </p:set>
                                  </p:childTnLst>
                                  <p:subTnLst>
                                    <p:set>
                                      <p:cBhvr override="childStyle">
                                        <p:cTn dur="1" fill="hold" display="0" masterRel="nextClick" afterEffect="1"/>
                                        <p:tgtEl>
                                          <p:spTgt spid="430098"/>
                                        </p:tgtEl>
                                        <p:attrNameLst>
                                          <p:attrName>style.visibility</p:attrName>
                                        </p:attrNameLst>
                                      </p:cBhvr>
                                      <p:to>
                                        <p:strVal val="hidden"/>
                                      </p:to>
                                    </p:set>
                                  </p:subTnLst>
                                </p:cTn>
                              </p:par>
                            </p:childTnLst>
                          </p:cTn>
                        </p:par>
                        <p:par>
                          <p:cTn id="14" fill="hold">
                            <p:stCondLst>
                              <p:cond delay="500"/>
                            </p:stCondLst>
                            <p:childTnLst>
                              <p:par>
                                <p:cTn id="15" presetID="1" presetClass="entr" presetSubtype="0" fill="hold" nodeType="afterEffect">
                                  <p:stCondLst>
                                    <p:cond delay="0"/>
                                  </p:stCondLst>
                                  <p:childTnLst>
                                    <p:set>
                                      <p:cBhvr>
                                        <p:cTn id="16" dur="1" fill="hold">
                                          <p:stCondLst>
                                            <p:cond delay="499"/>
                                          </p:stCondLst>
                                        </p:cTn>
                                        <p:tgtEl>
                                          <p:spTgt spid="430104"/>
                                        </p:tgtEl>
                                        <p:attrNameLst>
                                          <p:attrName>style.visibility</p:attrName>
                                        </p:attrNameLst>
                                      </p:cBhvr>
                                      <p:to>
                                        <p:strVal val="visible"/>
                                      </p:to>
                                    </p:set>
                                  </p:childTnLst>
                                  <p:subTnLst>
                                    <p:set>
                                      <p:cBhvr override="childStyle">
                                        <p:cTn dur="1" fill="hold" display="0" masterRel="nextClick" afterEffect="1"/>
                                        <p:tgtEl>
                                          <p:spTgt spid="430104"/>
                                        </p:tgtEl>
                                        <p:attrNameLst>
                                          <p:attrName>style.visibility</p:attrName>
                                        </p:attrNameLst>
                                      </p:cBhvr>
                                      <p:to>
                                        <p:strVal val="hidden"/>
                                      </p:to>
                                    </p:set>
                                  </p:subTnLst>
                                </p:cTn>
                              </p:par>
                            </p:childTnLst>
                          </p:cTn>
                        </p:par>
                      </p:childTnLst>
                    </p:cTn>
                  </p:par>
                  <p:par>
                    <p:cTn id="17" fill="hold">
                      <p:stCondLst>
                        <p:cond delay="indefinite"/>
                      </p:stCondLst>
                      <p:childTnLst>
                        <p:par>
                          <p:cTn id="18" fill="hold">
                            <p:stCondLst>
                              <p:cond delay="0"/>
                            </p:stCondLst>
                            <p:childTnLst>
                              <p:par>
                                <p:cTn id="19" presetID="3" presetClass="entr" presetSubtype="10" fill="hold" nodeType="clickEffect">
                                  <p:stCondLst>
                                    <p:cond delay="0"/>
                                  </p:stCondLst>
                                  <p:childTnLst>
                                    <p:set>
                                      <p:cBhvr>
                                        <p:cTn id="20" dur="1" fill="hold">
                                          <p:stCondLst>
                                            <p:cond delay="0"/>
                                          </p:stCondLst>
                                        </p:cTn>
                                        <p:tgtEl>
                                          <p:spTgt spid="430093"/>
                                        </p:tgtEl>
                                        <p:attrNameLst>
                                          <p:attrName>style.visibility</p:attrName>
                                        </p:attrNameLst>
                                      </p:cBhvr>
                                      <p:to>
                                        <p:strVal val="visible"/>
                                      </p:to>
                                    </p:set>
                                    <p:animEffect transition="in" filter="blinds(horizontal)">
                                      <p:cBhvr>
                                        <p:cTn id="21" dur="500"/>
                                        <p:tgtEl>
                                          <p:spTgt spid="430093"/>
                                        </p:tgtEl>
                                      </p:cBhvr>
                                    </p:animEffect>
                                  </p:childTnLst>
                                  <p:subTnLst>
                                    <p:set>
                                      <p:cBhvr override="childStyle">
                                        <p:cTn dur="1" fill="hold" display="0" masterRel="nextClick" afterEffect="1"/>
                                        <p:tgtEl>
                                          <p:spTgt spid="430093"/>
                                        </p:tgtEl>
                                        <p:attrNameLst>
                                          <p:attrName>style.visibility</p:attrName>
                                        </p:attrNameLst>
                                      </p:cBhvr>
                                      <p:to>
                                        <p:strVal val="hidden"/>
                                      </p:to>
                                    </p:set>
                                  </p:subTnLst>
                                </p:cTn>
                              </p:par>
                            </p:childTnLst>
                          </p:cTn>
                        </p:par>
                        <p:par>
                          <p:cTn id="22" fill="hold">
                            <p:stCondLst>
                              <p:cond delay="500"/>
                            </p:stCondLst>
                            <p:childTnLst>
                              <p:par>
                                <p:cTn id="23" presetID="3" presetClass="entr" presetSubtype="10" fill="hold" grpId="0" nodeType="afterEffect">
                                  <p:stCondLst>
                                    <p:cond delay="0"/>
                                  </p:stCondLst>
                                  <p:childTnLst>
                                    <p:set>
                                      <p:cBhvr>
                                        <p:cTn id="24" dur="1" fill="hold">
                                          <p:stCondLst>
                                            <p:cond delay="0"/>
                                          </p:stCondLst>
                                        </p:cTn>
                                        <p:tgtEl>
                                          <p:spTgt spid="430099"/>
                                        </p:tgtEl>
                                        <p:attrNameLst>
                                          <p:attrName>style.visibility</p:attrName>
                                        </p:attrNameLst>
                                      </p:cBhvr>
                                      <p:to>
                                        <p:strVal val="visible"/>
                                      </p:to>
                                    </p:set>
                                    <p:animEffect transition="in" filter="blinds(horizontal)">
                                      <p:cBhvr>
                                        <p:cTn id="25" dur="500"/>
                                        <p:tgtEl>
                                          <p:spTgt spid="430099"/>
                                        </p:tgtEl>
                                      </p:cBhvr>
                                    </p:animEffect>
                                  </p:childTnLst>
                                  <p:subTnLst>
                                    <p:set>
                                      <p:cBhvr override="childStyle">
                                        <p:cTn dur="1" fill="hold" display="0" masterRel="nextClick" afterEffect="1"/>
                                        <p:tgtEl>
                                          <p:spTgt spid="430099"/>
                                        </p:tgtEl>
                                        <p:attrNameLst>
                                          <p:attrName>style.visibility</p:attrName>
                                        </p:attrNameLst>
                                      </p:cBhvr>
                                      <p:to>
                                        <p:strVal val="hidden"/>
                                      </p:to>
                                    </p:set>
                                  </p:subTnLst>
                                </p:cTn>
                              </p:par>
                            </p:childTnLst>
                          </p:cTn>
                        </p:par>
                      </p:childTnLst>
                    </p:cTn>
                  </p:par>
                  <p:par>
                    <p:cTn id="26" fill="hold">
                      <p:stCondLst>
                        <p:cond delay="indefinite"/>
                      </p:stCondLst>
                      <p:childTnLst>
                        <p:par>
                          <p:cTn id="27" fill="hold">
                            <p:stCondLst>
                              <p:cond delay="0"/>
                            </p:stCondLst>
                            <p:childTnLst>
                              <p:par>
                                <p:cTn id="28" presetID="1" presetClass="entr" presetSubtype="0" fill="hold" grpId="0" nodeType="clickEffect">
                                  <p:stCondLst>
                                    <p:cond delay="0"/>
                                  </p:stCondLst>
                                  <p:childTnLst>
                                    <p:set>
                                      <p:cBhvr>
                                        <p:cTn id="29" dur="1" fill="hold">
                                          <p:stCondLst>
                                            <p:cond delay="499"/>
                                          </p:stCondLst>
                                        </p:cTn>
                                        <p:tgtEl>
                                          <p:spTgt spid="430100"/>
                                        </p:tgtEl>
                                        <p:attrNameLst>
                                          <p:attrName>style.visibility</p:attrName>
                                        </p:attrNameLst>
                                      </p:cBhvr>
                                      <p:to>
                                        <p:strVal val="visible"/>
                                      </p:to>
                                    </p:set>
                                  </p:childTnLst>
                                  <p:subTnLst>
                                    <p:set>
                                      <p:cBhvr override="childStyle">
                                        <p:cTn dur="1" fill="hold" display="0" masterRel="nextClick" afterEffect="1"/>
                                        <p:tgtEl>
                                          <p:spTgt spid="430100"/>
                                        </p:tgtEl>
                                        <p:attrNameLst>
                                          <p:attrName>style.visibility</p:attrName>
                                        </p:attrNameLst>
                                      </p:cBhvr>
                                      <p:to>
                                        <p:strVal val="hidden"/>
                                      </p:to>
                                    </p:set>
                                  </p:subTnLst>
                                </p:cTn>
                              </p:par>
                            </p:childTnLst>
                          </p:cTn>
                        </p:par>
                        <p:par>
                          <p:cTn id="30" fill="hold">
                            <p:stCondLst>
                              <p:cond delay="500"/>
                            </p:stCondLst>
                            <p:childTnLst>
                              <p:par>
                                <p:cTn id="31" presetID="1" presetClass="entr" presetSubtype="0" fill="hold" nodeType="afterEffect">
                                  <p:stCondLst>
                                    <p:cond delay="0"/>
                                  </p:stCondLst>
                                  <p:childTnLst>
                                    <p:set>
                                      <p:cBhvr>
                                        <p:cTn id="32" dur="1" fill="hold">
                                          <p:stCondLst>
                                            <p:cond delay="499"/>
                                          </p:stCondLst>
                                        </p:cTn>
                                        <p:tgtEl>
                                          <p:spTgt spid="430117"/>
                                        </p:tgtEl>
                                        <p:attrNameLst>
                                          <p:attrName>style.visibility</p:attrName>
                                        </p:attrNameLst>
                                      </p:cBhvr>
                                      <p:to>
                                        <p:strVal val="visible"/>
                                      </p:to>
                                    </p:set>
                                  </p:childTnLst>
                                  <p:subTnLst>
                                    <p:set>
                                      <p:cBhvr override="childStyle">
                                        <p:cTn dur="1" fill="hold" display="0" masterRel="nextClick" afterEffect="1"/>
                                        <p:tgtEl>
                                          <p:spTgt spid="430117"/>
                                        </p:tgtEl>
                                        <p:attrNameLst>
                                          <p:attrName>style.visibility</p:attrName>
                                        </p:attrNameLst>
                                      </p:cBhvr>
                                      <p:to>
                                        <p:strVal val="hidden"/>
                                      </p:to>
                                    </p:set>
                                  </p:subTnLst>
                                </p:cTn>
                              </p:par>
                            </p:childTnLst>
                          </p:cTn>
                        </p:par>
                      </p:childTnLst>
                    </p:cTn>
                  </p:par>
                  <p:par>
                    <p:cTn id="33" fill="hold">
                      <p:stCondLst>
                        <p:cond delay="indefinite"/>
                      </p:stCondLst>
                      <p:childTnLst>
                        <p:par>
                          <p:cTn id="34" fill="hold">
                            <p:stCondLst>
                              <p:cond delay="0"/>
                            </p:stCondLst>
                            <p:childTnLst>
                              <p:par>
                                <p:cTn id="35" presetID="1" presetClass="entr" presetSubtype="0" fill="hold" grpId="0" nodeType="clickEffect">
                                  <p:stCondLst>
                                    <p:cond delay="0"/>
                                  </p:stCondLst>
                                  <p:childTnLst>
                                    <p:set>
                                      <p:cBhvr>
                                        <p:cTn id="36" dur="1" fill="hold">
                                          <p:stCondLst>
                                            <p:cond delay="499"/>
                                          </p:stCondLst>
                                        </p:cTn>
                                        <p:tgtEl>
                                          <p:spTgt spid="430101"/>
                                        </p:tgtEl>
                                        <p:attrNameLst>
                                          <p:attrName>style.visibility</p:attrName>
                                        </p:attrNameLst>
                                      </p:cBhvr>
                                      <p:to>
                                        <p:strVal val="visible"/>
                                      </p:to>
                                    </p:set>
                                  </p:childTnLst>
                                  <p:subTnLst>
                                    <p:set>
                                      <p:cBhvr override="childStyle">
                                        <p:cTn dur="1" fill="hold" display="0" masterRel="nextClick" afterEffect="1"/>
                                        <p:tgtEl>
                                          <p:spTgt spid="430101"/>
                                        </p:tgtEl>
                                        <p:attrNameLst>
                                          <p:attrName>style.visibility</p:attrName>
                                        </p:attrNameLst>
                                      </p:cBhvr>
                                      <p:to>
                                        <p:strVal val="hidden"/>
                                      </p:to>
                                    </p:set>
                                  </p:subTnLst>
                                </p:cTn>
                              </p:par>
                            </p:childTnLst>
                          </p:cTn>
                        </p:par>
                        <p:par>
                          <p:cTn id="37" fill="hold">
                            <p:stCondLst>
                              <p:cond delay="500"/>
                            </p:stCondLst>
                            <p:childTnLst>
                              <p:par>
                                <p:cTn id="38" presetID="1" presetClass="entr" presetSubtype="0" fill="hold" nodeType="afterEffect">
                                  <p:stCondLst>
                                    <p:cond delay="0"/>
                                  </p:stCondLst>
                                  <p:childTnLst>
                                    <p:set>
                                      <p:cBhvr>
                                        <p:cTn id="39" dur="1" fill="hold">
                                          <p:stCondLst>
                                            <p:cond delay="499"/>
                                          </p:stCondLst>
                                        </p:cTn>
                                        <p:tgtEl>
                                          <p:spTgt spid="430092"/>
                                        </p:tgtEl>
                                        <p:attrNameLst>
                                          <p:attrName>style.visibility</p:attrName>
                                        </p:attrNameLst>
                                      </p:cBhvr>
                                      <p:to>
                                        <p:strVal val="visible"/>
                                      </p:to>
                                    </p:set>
                                  </p:childTnLst>
                                  <p:subTnLst>
                                    <p:set>
                                      <p:cBhvr override="childStyle">
                                        <p:cTn dur="1" fill="hold" display="0" masterRel="nextClick" afterEffect="1"/>
                                        <p:tgtEl>
                                          <p:spTgt spid="430092"/>
                                        </p:tgtEl>
                                        <p:attrNameLst>
                                          <p:attrName>style.visibility</p:attrName>
                                        </p:attrNameLst>
                                      </p:cBhvr>
                                      <p:to>
                                        <p:strVal val="hidden"/>
                                      </p:to>
                                    </p:set>
                                  </p:subTnLst>
                                </p:cTn>
                              </p:par>
                            </p:childTnLst>
                          </p:cTn>
                        </p:par>
                      </p:childTnLst>
                    </p:cTn>
                  </p:par>
                  <p:par>
                    <p:cTn id="40" fill="hold">
                      <p:stCondLst>
                        <p:cond delay="indefinite"/>
                      </p:stCondLst>
                      <p:childTnLst>
                        <p:par>
                          <p:cTn id="41" fill="hold">
                            <p:stCondLst>
                              <p:cond delay="0"/>
                            </p:stCondLst>
                            <p:childTnLst>
                              <p:par>
                                <p:cTn id="42" presetID="1" presetClass="entr" presetSubtype="0" fill="hold" grpId="0" nodeType="clickEffect">
                                  <p:stCondLst>
                                    <p:cond delay="0"/>
                                  </p:stCondLst>
                                  <p:childTnLst>
                                    <p:set>
                                      <p:cBhvr>
                                        <p:cTn id="43" dur="1" fill="hold">
                                          <p:stCondLst>
                                            <p:cond delay="499"/>
                                          </p:stCondLst>
                                        </p:cTn>
                                        <p:tgtEl>
                                          <p:spTgt spid="430102"/>
                                        </p:tgtEl>
                                        <p:attrNameLst>
                                          <p:attrName>style.visibility</p:attrName>
                                        </p:attrNameLst>
                                      </p:cBhvr>
                                      <p:to>
                                        <p:strVal val="visible"/>
                                      </p:to>
                                    </p:set>
                                  </p:childTnLst>
                                  <p:subTnLst>
                                    <p:set>
                                      <p:cBhvr override="childStyle">
                                        <p:cTn dur="1" fill="hold" display="0" masterRel="nextClick" afterEffect="1"/>
                                        <p:tgtEl>
                                          <p:spTgt spid="430102"/>
                                        </p:tgtEl>
                                        <p:attrNameLst>
                                          <p:attrName>style.visibility</p:attrName>
                                        </p:attrNameLst>
                                      </p:cBhvr>
                                      <p:to>
                                        <p:strVal val="hidden"/>
                                      </p:to>
                                    </p:set>
                                  </p:subTnLst>
                                </p:cTn>
                              </p:par>
                            </p:childTnLst>
                          </p:cTn>
                        </p:par>
                        <p:par>
                          <p:cTn id="44" fill="hold">
                            <p:stCondLst>
                              <p:cond delay="500"/>
                            </p:stCondLst>
                            <p:childTnLst>
                              <p:par>
                                <p:cTn id="45" presetID="1" presetClass="entr" presetSubtype="0" fill="hold" nodeType="afterEffect">
                                  <p:stCondLst>
                                    <p:cond delay="0"/>
                                  </p:stCondLst>
                                  <p:childTnLst>
                                    <p:set>
                                      <p:cBhvr>
                                        <p:cTn id="46" dur="1" fill="hold">
                                          <p:stCondLst>
                                            <p:cond delay="499"/>
                                          </p:stCondLst>
                                        </p:cTn>
                                        <p:tgtEl>
                                          <p:spTgt spid="430090"/>
                                        </p:tgtEl>
                                        <p:attrNameLst>
                                          <p:attrName>style.visibility</p:attrName>
                                        </p:attrNameLst>
                                      </p:cBhvr>
                                      <p:to>
                                        <p:strVal val="visible"/>
                                      </p:to>
                                    </p:set>
                                  </p:childTnLst>
                                  <p:subTnLst>
                                    <p:set>
                                      <p:cBhvr override="childStyle">
                                        <p:cTn dur="1" fill="hold" display="0" masterRel="nextClick" afterEffect="1"/>
                                        <p:tgtEl>
                                          <p:spTgt spid="430090"/>
                                        </p:tgtEl>
                                        <p:attrNameLst>
                                          <p:attrName>style.visibility</p:attrName>
                                        </p:attrNameLst>
                                      </p:cBhvr>
                                      <p:to>
                                        <p:strVal val="hidden"/>
                                      </p:to>
                                    </p:set>
                                  </p:subTnLst>
                                </p:cTn>
                              </p:par>
                            </p:childTnLst>
                          </p:cTn>
                        </p:par>
                      </p:childTnLst>
                    </p:cTn>
                  </p:par>
                  <p:par>
                    <p:cTn id="47" fill="hold">
                      <p:stCondLst>
                        <p:cond delay="indefinite"/>
                      </p:stCondLst>
                      <p:childTnLst>
                        <p:par>
                          <p:cTn id="48" fill="hold">
                            <p:stCondLst>
                              <p:cond delay="0"/>
                            </p:stCondLst>
                            <p:childTnLst>
                              <p:par>
                                <p:cTn id="49" presetID="1" presetClass="entr" presetSubtype="0" fill="hold" grpId="0" nodeType="clickEffect">
                                  <p:stCondLst>
                                    <p:cond delay="0"/>
                                  </p:stCondLst>
                                  <p:childTnLst>
                                    <p:set>
                                      <p:cBhvr>
                                        <p:cTn id="50" dur="1" fill="hold">
                                          <p:stCondLst>
                                            <p:cond delay="499"/>
                                          </p:stCondLst>
                                        </p:cTn>
                                        <p:tgtEl>
                                          <p:spTgt spid="430103"/>
                                        </p:tgtEl>
                                        <p:attrNameLst>
                                          <p:attrName>style.visibility</p:attrName>
                                        </p:attrNameLst>
                                      </p:cBhvr>
                                      <p:to>
                                        <p:strVal val="visible"/>
                                      </p:to>
                                    </p:set>
                                  </p:childTnLst>
                                </p:cTn>
                              </p:par>
                            </p:childTnLst>
                          </p:cTn>
                        </p:par>
                        <p:par>
                          <p:cTn id="51" fill="hold">
                            <p:stCondLst>
                              <p:cond delay="500"/>
                            </p:stCondLst>
                            <p:childTnLst>
                              <p:par>
                                <p:cTn id="52" presetID="1" presetClass="entr" presetSubtype="0" fill="hold" nodeType="afterEffect">
                                  <p:stCondLst>
                                    <p:cond delay="0"/>
                                  </p:stCondLst>
                                  <p:childTnLst>
                                    <p:set>
                                      <p:cBhvr>
                                        <p:cTn id="53" dur="1" fill="hold">
                                          <p:stCondLst>
                                            <p:cond delay="499"/>
                                          </p:stCondLst>
                                        </p:cTn>
                                        <p:tgtEl>
                                          <p:spTgt spid="43009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0097" grpId="0" autoUpdateAnimBg="0"/>
      <p:bldP spid="430098" grpId="0" autoUpdateAnimBg="0"/>
      <p:bldP spid="430099" grpId="0" autoUpdateAnimBg="0"/>
      <p:bldP spid="430100" grpId="0" autoUpdateAnimBg="0"/>
      <p:bldP spid="430101" grpId="0" autoUpdateAnimBg="0"/>
      <p:bldP spid="430102" grpId="0" autoUpdateAnimBg="0"/>
      <p:bldP spid="430103" grpId="0" autoUpdateAnimBg="0"/>
    </p:bld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3333CC"/>
        </a:solidFill>
        <a:effectLst/>
      </p:bgPr>
    </p:bg>
    <p:spTree>
      <p:nvGrpSpPr>
        <p:cNvPr id="1" name=""/>
        <p:cNvGrpSpPr/>
        <p:nvPr/>
      </p:nvGrpSpPr>
      <p:grpSpPr>
        <a:xfrm>
          <a:off x="0" y="0"/>
          <a:ext cx="0" cy="0"/>
          <a:chOff x="0" y="0"/>
          <a:chExt cx="0" cy="0"/>
        </a:xfrm>
      </p:grpSpPr>
      <p:sp>
        <p:nvSpPr>
          <p:cNvPr id="3" name="Footer Placeholder 3"/>
          <p:cNvSpPr>
            <a:spLocks noGrp="1"/>
          </p:cNvSpPr>
          <p:nvPr>
            <p:ph type="ftr" sz="quarter" idx="10"/>
          </p:nvPr>
        </p:nvSpPr>
        <p:spPr/>
        <p:txBody>
          <a:bodyPr/>
          <a:lstStyle/>
          <a:p>
            <a:r>
              <a:rPr lang="en-US"/>
              <a:t>©2009 ISACA/ITGI. All rights reserved.</a:t>
            </a:r>
          </a:p>
        </p:txBody>
      </p:sp>
      <p:sp>
        <p:nvSpPr>
          <p:cNvPr id="434178" name="Rectangle 2"/>
          <p:cNvSpPr>
            <a:spLocks noGrp="1" noChangeArrowheads="1"/>
          </p:cNvSpPr>
          <p:nvPr>
            <p:ph type="ctrTitle"/>
          </p:nvPr>
        </p:nvSpPr>
        <p:spPr>
          <a:xfrm>
            <a:off x="381000" y="2438400"/>
            <a:ext cx="8458200" cy="1600200"/>
          </a:xfrm>
        </p:spPr>
        <p:txBody>
          <a:bodyPr/>
          <a:lstStyle/>
          <a:p>
            <a:r>
              <a:rPr lang="en-US" sz="6000">
                <a:solidFill>
                  <a:srgbClr val="FFFF00"/>
                </a:solidFill>
                <a:latin typeface="Arial" charset="0"/>
              </a:rPr>
              <a:t>An Overview of C</a:t>
            </a:r>
            <a:r>
              <a:rPr lang="en-US" sz="4800">
                <a:solidFill>
                  <a:srgbClr val="FFFF00"/>
                </a:solidFill>
                <a:latin typeface="Arial" charset="0"/>
              </a:rPr>
              <a:t>OBI</a:t>
            </a:r>
            <a:r>
              <a:rPr lang="en-US" sz="6000">
                <a:solidFill>
                  <a:srgbClr val="FFFF00"/>
                </a:solidFill>
                <a:latin typeface="Arial" charset="0"/>
              </a:rPr>
              <a:t>T</a:t>
            </a: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8" name="Footer Placeholder 3"/>
          <p:cNvSpPr>
            <a:spLocks noGrp="1"/>
          </p:cNvSpPr>
          <p:nvPr>
            <p:ph type="ftr" sz="quarter" idx="10"/>
          </p:nvPr>
        </p:nvSpPr>
        <p:spPr/>
        <p:txBody>
          <a:bodyPr/>
          <a:lstStyle/>
          <a:p>
            <a:r>
              <a:rPr lang="en-US"/>
              <a:t>©2009 ISACA/ITGI. All rights reserved.</a:t>
            </a:r>
          </a:p>
        </p:txBody>
      </p:sp>
      <p:sp>
        <p:nvSpPr>
          <p:cNvPr id="561154" name="Rectangle 2"/>
          <p:cNvSpPr>
            <a:spLocks noGrp="1" noChangeArrowheads="1"/>
          </p:cNvSpPr>
          <p:nvPr>
            <p:ph type="ctrTitle"/>
          </p:nvPr>
        </p:nvSpPr>
        <p:spPr>
          <a:xfrm>
            <a:off x="685800" y="609600"/>
            <a:ext cx="4267200" cy="990600"/>
          </a:xfrm>
        </p:spPr>
        <p:txBody>
          <a:bodyPr/>
          <a:lstStyle/>
          <a:p>
            <a:r>
              <a:rPr lang="en-US" sz="4400" b="1">
                <a:solidFill>
                  <a:srgbClr val="FF3300"/>
                </a:solidFill>
              </a:rPr>
              <a:t>CobiT</a:t>
            </a:r>
          </a:p>
        </p:txBody>
      </p:sp>
      <p:sp>
        <p:nvSpPr>
          <p:cNvPr id="561155" name="Rectangle 3"/>
          <p:cNvSpPr>
            <a:spLocks noGrp="1" noChangeArrowheads="1"/>
          </p:cNvSpPr>
          <p:nvPr>
            <p:ph type="subTitle" idx="1"/>
          </p:nvPr>
        </p:nvSpPr>
        <p:spPr>
          <a:xfrm>
            <a:off x="1371600" y="2057400"/>
            <a:ext cx="7467600" cy="3276600"/>
          </a:xfrm>
        </p:spPr>
        <p:txBody>
          <a:bodyPr/>
          <a:lstStyle/>
          <a:p>
            <a:pPr algn="l">
              <a:lnSpc>
                <a:spcPct val="110000"/>
              </a:lnSpc>
            </a:pPr>
            <a:r>
              <a:rPr lang="en-US" sz="3200" b="1">
                <a:solidFill>
                  <a:srgbClr val="0000FF"/>
                </a:solidFill>
              </a:rPr>
              <a:t>CobiT</a:t>
            </a:r>
            <a:r>
              <a:rPr lang="en-US" b="1"/>
              <a:t> is a valuable IT governance tool that helps in the understanding and management of risks and benefits associated with information integrity, security, and availability, and the management of related technology.</a:t>
            </a:r>
          </a:p>
        </p:txBody>
      </p:sp>
      <p:pic>
        <p:nvPicPr>
          <p:cNvPr id="561156" name="Picture 4" descr="BearLogo"/>
          <p:cNvPicPr>
            <a:picLocks noChangeAspect="1" noChangeArrowheads="1" noCrop="1"/>
          </p:cNvPicPr>
          <p:nvPr/>
        </p:nvPicPr>
        <p:blipFill>
          <a:blip r:embed="rId4"/>
          <a:srcRect/>
          <a:stretch>
            <a:fillRect/>
          </a:stretch>
        </p:blipFill>
        <p:spPr bwMode="auto">
          <a:xfrm>
            <a:off x="3581400" y="4953000"/>
            <a:ext cx="1943100" cy="1428750"/>
          </a:xfrm>
          <a:prstGeom prst="rect">
            <a:avLst/>
          </a:prstGeom>
          <a:noFill/>
        </p:spPr>
      </p:pic>
      <p:sp>
        <p:nvSpPr>
          <p:cNvPr id="561157" name="Line 5"/>
          <p:cNvSpPr>
            <a:spLocks noChangeShapeType="1"/>
          </p:cNvSpPr>
          <p:nvPr/>
        </p:nvSpPr>
        <p:spPr bwMode="auto">
          <a:xfrm>
            <a:off x="457200" y="1828800"/>
            <a:ext cx="8382000" cy="0"/>
          </a:xfrm>
          <a:prstGeom prst="line">
            <a:avLst/>
          </a:prstGeom>
          <a:noFill/>
          <a:ln w="31750">
            <a:solidFill>
              <a:srgbClr val="FF0000"/>
            </a:solidFill>
            <a:miter lim="800000"/>
            <a:headEnd/>
            <a:tailEnd/>
          </a:ln>
          <a:effectLst/>
        </p:spPr>
        <p:txBody>
          <a:bodyPr wrap="none"/>
          <a:lstStyle/>
          <a:p>
            <a:endParaRPr lang="en-US"/>
          </a:p>
        </p:txBody>
      </p:sp>
      <p:pic>
        <p:nvPicPr>
          <p:cNvPr id="561158" name="Picture 6" descr="BearLogo"/>
          <p:cNvPicPr>
            <a:picLocks noChangeAspect="1" noChangeArrowheads="1" noCrop="1"/>
          </p:cNvPicPr>
          <p:nvPr/>
        </p:nvPicPr>
        <p:blipFill>
          <a:blip r:embed="rId4"/>
          <a:srcRect/>
          <a:stretch>
            <a:fillRect/>
          </a:stretch>
        </p:blipFill>
        <p:spPr bwMode="auto">
          <a:xfrm>
            <a:off x="3581400" y="4953000"/>
            <a:ext cx="1943100" cy="1428750"/>
          </a:xfrm>
          <a:prstGeom prst="rect">
            <a:avLst/>
          </a:prstGeom>
          <a:noFill/>
        </p:spPr>
      </p:pic>
      <p:pic>
        <p:nvPicPr>
          <p:cNvPr id="561159" name="Picture 7" descr="BearLogo"/>
          <p:cNvPicPr>
            <a:picLocks noChangeAspect="1" noChangeArrowheads="1" noCrop="1"/>
          </p:cNvPicPr>
          <p:nvPr/>
        </p:nvPicPr>
        <p:blipFill>
          <a:blip r:embed="rId4"/>
          <a:srcRect/>
          <a:stretch>
            <a:fillRect/>
          </a:stretch>
        </p:blipFill>
        <p:spPr bwMode="auto">
          <a:xfrm>
            <a:off x="3581400" y="4953000"/>
            <a:ext cx="1943100" cy="1428750"/>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561154"/>
                                        </p:tgtEl>
                                        <p:attrNameLst>
                                          <p:attrName>style.visibility</p:attrName>
                                        </p:attrNameLst>
                                      </p:cBhvr>
                                      <p:to>
                                        <p:strVal val="visible"/>
                                      </p:to>
                                    </p:set>
                                    <p:animEffect transition="in" filter="randombar(horizontal)">
                                      <p:cBhvr>
                                        <p:cTn id="7" dur="500"/>
                                        <p:tgtEl>
                                          <p:spTgt spid="561154"/>
                                        </p:tgtEl>
                                      </p:cBhvr>
                                    </p:animEffect>
                                  </p:childTnLst>
                                  <p:subTnLst>
                                    <p:audio>
                                      <p:cMediaNode>
                                        <p:cTn display="0" masterRel="sameClick">
                                          <p:stCondLst>
                                            <p:cond evt="begin" delay="0">
                                              <p:tn val="5"/>
                                            </p:cond>
                                          </p:stCondLst>
                                          <p:endCondLst>
                                            <p:cond evt="onStopAudio" delay="0">
                                              <p:tgtEl>
                                                <p:sldTgt/>
                                              </p:tgtEl>
                                            </p:cond>
                                          </p:endCondLst>
                                        </p:cTn>
                                        <p:tgtEl>
                                          <p:sndTgt r:embed="rId3" name="clap.wav"/>
                                        </p:tgtEl>
                                      </p:cMediaNode>
                                    </p:audio>
                                  </p:subTnLst>
                                </p:cTn>
                              </p:par>
                            </p:childTnLst>
                          </p:cTn>
                        </p:par>
                        <p:par>
                          <p:cTn id="8" fill="hold">
                            <p:stCondLst>
                              <p:cond delay="500"/>
                            </p:stCondLst>
                            <p:childTnLst>
                              <p:par>
                                <p:cTn id="9" presetID="16" presetClass="entr" presetSubtype="42" fill="hold" grpId="0" nodeType="afterEffect">
                                  <p:stCondLst>
                                    <p:cond delay="0"/>
                                  </p:stCondLst>
                                  <p:childTnLst>
                                    <p:set>
                                      <p:cBhvr>
                                        <p:cTn id="10" dur="1" fill="hold">
                                          <p:stCondLst>
                                            <p:cond delay="0"/>
                                          </p:stCondLst>
                                        </p:cTn>
                                        <p:tgtEl>
                                          <p:spTgt spid="561155">
                                            <p:txEl>
                                              <p:pRg st="0" end="0"/>
                                            </p:txEl>
                                          </p:spTgt>
                                        </p:tgtEl>
                                        <p:attrNameLst>
                                          <p:attrName>style.visibility</p:attrName>
                                        </p:attrNameLst>
                                      </p:cBhvr>
                                      <p:to>
                                        <p:strVal val="visible"/>
                                      </p:to>
                                    </p:set>
                                    <p:animEffect transition="in" filter="barn(outHorizontal)">
                                      <p:cBhvr>
                                        <p:cTn id="11" dur="500"/>
                                        <p:tgtEl>
                                          <p:spTgt spid="56115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61154" grpId="0" autoUpdateAnimBg="0"/>
      <p:bldP spid="561155" grpId="0" build="p" autoUpdateAnimBg="0" advAuto="0"/>
    </p:bldLst>
  </p:timing>
</p:sld>
</file>

<file path=ppt/slides/slide1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6" name="Footer Placeholder 3"/>
          <p:cNvSpPr>
            <a:spLocks noGrp="1"/>
          </p:cNvSpPr>
          <p:nvPr>
            <p:ph type="ftr" sz="quarter" idx="10"/>
          </p:nvPr>
        </p:nvSpPr>
        <p:spPr/>
        <p:txBody>
          <a:bodyPr/>
          <a:lstStyle/>
          <a:p>
            <a:r>
              <a:rPr lang="en-US"/>
              <a:t>©2009 ISACA/ITGI. All rights reserved.</a:t>
            </a:r>
          </a:p>
        </p:txBody>
      </p:sp>
      <p:sp>
        <p:nvSpPr>
          <p:cNvPr id="598018" name="Rectangle 2"/>
          <p:cNvSpPr>
            <a:spLocks noGrp="1" noChangeArrowheads="1"/>
          </p:cNvSpPr>
          <p:nvPr>
            <p:ph type="ctrTitle"/>
          </p:nvPr>
        </p:nvSpPr>
        <p:spPr>
          <a:xfrm>
            <a:off x="685800" y="381000"/>
            <a:ext cx="4267200" cy="1219200"/>
          </a:xfrm>
        </p:spPr>
        <p:txBody>
          <a:bodyPr/>
          <a:lstStyle/>
          <a:p>
            <a:r>
              <a:rPr lang="en-US" sz="4000" b="1">
                <a:solidFill>
                  <a:srgbClr val="FF3300"/>
                </a:solidFill>
              </a:rPr>
              <a:t>How it Appears to the Instructor</a:t>
            </a:r>
          </a:p>
        </p:txBody>
      </p:sp>
      <p:sp>
        <p:nvSpPr>
          <p:cNvPr id="598019" name="Rectangle 3"/>
          <p:cNvSpPr>
            <a:spLocks noGrp="1" noChangeArrowheads="1"/>
          </p:cNvSpPr>
          <p:nvPr>
            <p:ph type="subTitle" idx="1"/>
          </p:nvPr>
        </p:nvSpPr>
        <p:spPr>
          <a:xfrm>
            <a:off x="1371600" y="2057400"/>
            <a:ext cx="7467600" cy="3276600"/>
          </a:xfrm>
        </p:spPr>
        <p:txBody>
          <a:bodyPr/>
          <a:lstStyle/>
          <a:p>
            <a:pPr algn="l">
              <a:lnSpc>
                <a:spcPct val="110000"/>
              </a:lnSpc>
            </a:pPr>
            <a:r>
              <a:rPr lang="en-US" b="1"/>
              <a:t> </a:t>
            </a:r>
          </a:p>
        </p:txBody>
      </p:sp>
      <p:pic>
        <p:nvPicPr>
          <p:cNvPr id="598020" name="Picture 4" descr="BearLogo"/>
          <p:cNvPicPr>
            <a:picLocks noChangeAspect="1" noChangeArrowheads="1" noCrop="1"/>
          </p:cNvPicPr>
          <p:nvPr/>
        </p:nvPicPr>
        <p:blipFill>
          <a:blip r:embed="rId4"/>
          <a:srcRect/>
          <a:stretch>
            <a:fillRect/>
          </a:stretch>
        </p:blipFill>
        <p:spPr bwMode="auto">
          <a:xfrm>
            <a:off x="152400" y="5181600"/>
            <a:ext cx="1943100" cy="1428750"/>
          </a:xfrm>
          <a:prstGeom prst="rect">
            <a:avLst/>
          </a:prstGeom>
          <a:noFill/>
        </p:spPr>
      </p:pic>
      <p:sp>
        <p:nvSpPr>
          <p:cNvPr id="598021" name="Line 5"/>
          <p:cNvSpPr>
            <a:spLocks noChangeShapeType="1"/>
          </p:cNvSpPr>
          <p:nvPr/>
        </p:nvSpPr>
        <p:spPr bwMode="auto">
          <a:xfrm>
            <a:off x="457200" y="1828800"/>
            <a:ext cx="8382000" cy="0"/>
          </a:xfrm>
          <a:prstGeom prst="line">
            <a:avLst/>
          </a:prstGeom>
          <a:noFill/>
          <a:ln w="31750">
            <a:solidFill>
              <a:srgbClr val="FF0000"/>
            </a:solidFill>
            <a:miter lim="800000"/>
            <a:headEnd/>
            <a:tailEnd/>
          </a:ln>
          <a:effectLst/>
        </p:spPr>
        <p:txBody>
          <a:bodyPr wrap="none"/>
          <a:lstStyle/>
          <a:p>
            <a:endParaRPr lang="en-US"/>
          </a:p>
        </p:txBody>
      </p:sp>
      <p:pic>
        <p:nvPicPr>
          <p:cNvPr id="598022" name="Picture 6" descr="BearLogo"/>
          <p:cNvPicPr>
            <a:picLocks noChangeAspect="1" noChangeArrowheads="1" noCrop="1"/>
          </p:cNvPicPr>
          <p:nvPr/>
        </p:nvPicPr>
        <p:blipFill>
          <a:blip r:embed="rId4"/>
          <a:srcRect/>
          <a:stretch>
            <a:fillRect/>
          </a:stretch>
        </p:blipFill>
        <p:spPr bwMode="auto">
          <a:xfrm>
            <a:off x="6858000" y="5105400"/>
            <a:ext cx="1943100" cy="1428750"/>
          </a:xfrm>
          <a:prstGeom prst="rect">
            <a:avLst/>
          </a:prstGeom>
          <a:noFill/>
        </p:spPr>
      </p:pic>
      <p:pic>
        <p:nvPicPr>
          <p:cNvPr id="598023" name="Picture 7" descr="BearLogo"/>
          <p:cNvPicPr>
            <a:picLocks noChangeAspect="1" noChangeArrowheads="1" noCrop="1"/>
          </p:cNvPicPr>
          <p:nvPr/>
        </p:nvPicPr>
        <p:blipFill>
          <a:blip r:embed="rId4"/>
          <a:srcRect/>
          <a:stretch>
            <a:fillRect/>
          </a:stretch>
        </p:blipFill>
        <p:spPr bwMode="auto">
          <a:xfrm>
            <a:off x="4343400" y="5029200"/>
            <a:ext cx="1943100" cy="1428750"/>
          </a:xfrm>
          <a:prstGeom prst="rect">
            <a:avLst/>
          </a:prstGeom>
          <a:noFill/>
        </p:spPr>
      </p:pic>
      <p:pic>
        <p:nvPicPr>
          <p:cNvPr id="598024" name="Picture 8" descr="BearLogo"/>
          <p:cNvPicPr>
            <a:picLocks noChangeAspect="1" noChangeArrowheads="1" noCrop="1"/>
          </p:cNvPicPr>
          <p:nvPr/>
        </p:nvPicPr>
        <p:blipFill>
          <a:blip r:embed="rId4"/>
          <a:srcRect/>
          <a:stretch>
            <a:fillRect/>
          </a:stretch>
        </p:blipFill>
        <p:spPr bwMode="auto">
          <a:xfrm>
            <a:off x="7010400" y="1905000"/>
            <a:ext cx="1943100" cy="1428750"/>
          </a:xfrm>
          <a:prstGeom prst="rect">
            <a:avLst/>
          </a:prstGeom>
          <a:noFill/>
        </p:spPr>
      </p:pic>
      <p:pic>
        <p:nvPicPr>
          <p:cNvPr id="598025" name="Picture 9" descr="BearLogo"/>
          <p:cNvPicPr>
            <a:picLocks noChangeAspect="1" noChangeArrowheads="1" noCrop="1"/>
          </p:cNvPicPr>
          <p:nvPr/>
        </p:nvPicPr>
        <p:blipFill>
          <a:blip r:embed="rId4"/>
          <a:srcRect/>
          <a:stretch>
            <a:fillRect/>
          </a:stretch>
        </p:blipFill>
        <p:spPr bwMode="auto">
          <a:xfrm>
            <a:off x="5410200" y="1981200"/>
            <a:ext cx="1943100" cy="1428750"/>
          </a:xfrm>
          <a:prstGeom prst="rect">
            <a:avLst/>
          </a:prstGeom>
          <a:noFill/>
        </p:spPr>
      </p:pic>
      <p:pic>
        <p:nvPicPr>
          <p:cNvPr id="598026" name="Picture 10" descr="BearLogo"/>
          <p:cNvPicPr>
            <a:picLocks noChangeAspect="1" noChangeArrowheads="1" noCrop="1"/>
          </p:cNvPicPr>
          <p:nvPr/>
        </p:nvPicPr>
        <p:blipFill>
          <a:blip r:embed="rId4"/>
          <a:srcRect/>
          <a:stretch>
            <a:fillRect/>
          </a:stretch>
        </p:blipFill>
        <p:spPr bwMode="auto">
          <a:xfrm>
            <a:off x="3657600" y="1981200"/>
            <a:ext cx="1943100" cy="1428750"/>
          </a:xfrm>
          <a:prstGeom prst="rect">
            <a:avLst/>
          </a:prstGeom>
          <a:noFill/>
        </p:spPr>
      </p:pic>
      <p:pic>
        <p:nvPicPr>
          <p:cNvPr id="598027" name="Picture 11" descr="BearLogo"/>
          <p:cNvPicPr>
            <a:picLocks noChangeAspect="1" noChangeArrowheads="1" noCrop="1"/>
          </p:cNvPicPr>
          <p:nvPr/>
        </p:nvPicPr>
        <p:blipFill>
          <a:blip r:embed="rId4"/>
          <a:srcRect/>
          <a:stretch>
            <a:fillRect/>
          </a:stretch>
        </p:blipFill>
        <p:spPr bwMode="auto">
          <a:xfrm>
            <a:off x="1981200" y="1981200"/>
            <a:ext cx="1943100" cy="1428750"/>
          </a:xfrm>
          <a:prstGeom prst="rect">
            <a:avLst/>
          </a:prstGeom>
          <a:noFill/>
        </p:spPr>
      </p:pic>
      <p:pic>
        <p:nvPicPr>
          <p:cNvPr id="598028" name="Picture 12" descr="BearLogo"/>
          <p:cNvPicPr>
            <a:picLocks noChangeAspect="1" noChangeArrowheads="1" noCrop="1"/>
          </p:cNvPicPr>
          <p:nvPr/>
        </p:nvPicPr>
        <p:blipFill>
          <a:blip r:embed="rId4"/>
          <a:srcRect/>
          <a:stretch>
            <a:fillRect/>
          </a:stretch>
        </p:blipFill>
        <p:spPr bwMode="auto">
          <a:xfrm>
            <a:off x="381000" y="1905000"/>
            <a:ext cx="1943100" cy="1428750"/>
          </a:xfrm>
          <a:prstGeom prst="rect">
            <a:avLst/>
          </a:prstGeom>
          <a:noFill/>
        </p:spPr>
      </p:pic>
      <p:pic>
        <p:nvPicPr>
          <p:cNvPr id="598029" name="Picture 13" descr="BearLogo"/>
          <p:cNvPicPr>
            <a:picLocks noChangeAspect="1" noChangeArrowheads="1" noCrop="1"/>
          </p:cNvPicPr>
          <p:nvPr/>
        </p:nvPicPr>
        <p:blipFill>
          <a:blip r:embed="rId4"/>
          <a:srcRect/>
          <a:stretch>
            <a:fillRect/>
          </a:stretch>
        </p:blipFill>
        <p:spPr bwMode="auto">
          <a:xfrm>
            <a:off x="6172200" y="2819400"/>
            <a:ext cx="1943100" cy="1428750"/>
          </a:xfrm>
          <a:prstGeom prst="rect">
            <a:avLst/>
          </a:prstGeom>
          <a:noFill/>
        </p:spPr>
      </p:pic>
      <p:pic>
        <p:nvPicPr>
          <p:cNvPr id="598030" name="Picture 14" descr="BearLogo"/>
          <p:cNvPicPr>
            <a:picLocks noChangeAspect="1" noChangeArrowheads="1" noCrop="1"/>
          </p:cNvPicPr>
          <p:nvPr/>
        </p:nvPicPr>
        <p:blipFill>
          <a:blip r:embed="rId4"/>
          <a:srcRect/>
          <a:stretch>
            <a:fillRect/>
          </a:stretch>
        </p:blipFill>
        <p:spPr bwMode="auto">
          <a:xfrm>
            <a:off x="5715000" y="4953000"/>
            <a:ext cx="1943100" cy="1428750"/>
          </a:xfrm>
          <a:prstGeom prst="rect">
            <a:avLst/>
          </a:prstGeom>
          <a:noFill/>
        </p:spPr>
      </p:pic>
      <p:pic>
        <p:nvPicPr>
          <p:cNvPr id="598031" name="Picture 15" descr="BearLogo"/>
          <p:cNvPicPr>
            <a:picLocks noChangeAspect="1" noChangeArrowheads="1" noCrop="1"/>
          </p:cNvPicPr>
          <p:nvPr/>
        </p:nvPicPr>
        <p:blipFill>
          <a:blip r:embed="rId4"/>
          <a:srcRect/>
          <a:stretch>
            <a:fillRect/>
          </a:stretch>
        </p:blipFill>
        <p:spPr bwMode="auto">
          <a:xfrm>
            <a:off x="2971800" y="5105400"/>
            <a:ext cx="1943100" cy="1428750"/>
          </a:xfrm>
          <a:prstGeom prst="rect">
            <a:avLst/>
          </a:prstGeom>
          <a:noFill/>
        </p:spPr>
      </p:pic>
      <p:pic>
        <p:nvPicPr>
          <p:cNvPr id="598032" name="Picture 16" descr="BearLogo"/>
          <p:cNvPicPr>
            <a:picLocks noChangeAspect="1" noChangeArrowheads="1" noCrop="1"/>
          </p:cNvPicPr>
          <p:nvPr/>
        </p:nvPicPr>
        <p:blipFill>
          <a:blip r:embed="rId4"/>
          <a:srcRect/>
          <a:stretch>
            <a:fillRect/>
          </a:stretch>
        </p:blipFill>
        <p:spPr bwMode="auto">
          <a:xfrm>
            <a:off x="1524000" y="2819400"/>
            <a:ext cx="1943100" cy="1428750"/>
          </a:xfrm>
          <a:prstGeom prst="rect">
            <a:avLst/>
          </a:prstGeom>
          <a:noFill/>
        </p:spPr>
      </p:pic>
      <p:pic>
        <p:nvPicPr>
          <p:cNvPr id="598033" name="Picture 17" descr="BearLogo"/>
          <p:cNvPicPr>
            <a:picLocks noChangeAspect="1" noChangeArrowheads="1" noCrop="1"/>
          </p:cNvPicPr>
          <p:nvPr/>
        </p:nvPicPr>
        <p:blipFill>
          <a:blip r:embed="rId4"/>
          <a:srcRect/>
          <a:stretch>
            <a:fillRect/>
          </a:stretch>
        </p:blipFill>
        <p:spPr bwMode="auto">
          <a:xfrm>
            <a:off x="152400" y="2743200"/>
            <a:ext cx="1943100" cy="1428750"/>
          </a:xfrm>
          <a:prstGeom prst="rect">
            <a:avLst/>
          </a:prstGeom>
          <a:noFill/>
        </p:spPr>
      </p:pic>
      <p:pic>
        <p:nvPicPr>
          <p:cNvPr id="598034" name="Picture 18" descr="BearLogo"/>
          <p:cNvPicPr>
            <a:picLocks noChangeAspect="1" noChangeArrowheads="1" noCrop="1"/>
          </p:cNvPicPr>
          <p:nvPr/>
        </p:nvPicPr>
        <p:blipFill>
          <a:blip r:embed="rId4"/>
          <a:srcRect/>
          <a:stretch>
            <a:fillRect/>
          </a:stretch>
        </p:blipFill>
        <p:spPr bwMode="auto">
          <a:xfrm>
            <a:off x="7200900" y="3505200"/>
            <a:ext cx="1943100" cy="1428750"/>
          </a:xfrm>
          <a:prstGeom prst="rect">
            <a:avLst/>
          </a:prstGeom>
          <a:noFill/>
        </p:spPr>
      </p:pic>
      <p:pic>
        <p:nvPicPr>
          <p:cNvPr id="598035" name="Picture 19" descr="BearLogo"/>
          <p:cNvPicPr>
            <a:picLocks noChangeAspect="1" noChangeArrowheads="1" noCrop="1"/>
          </p:cNvPicPr>
          <p:nvPr/>
        </p:nvPicPr>
        <p:blipFill>
          <a:blip r:embed="rId4"/>
          <a:srcRect/>
          <a:stretch>
            <a:fillRect/>
          </a:stretch>
        </p:blipFill>
        <p:spPr bwMode="auto">
          <a:xfrm>
            <a:off x="1752600" y="5181600"/>
            <a:ext cx="1943100" cy="1428750"/>
          </a:xfrm>
          <a:prstGeom prst="rect">
            <a:avLst/>
          </a:prstGeom>
          <a:noFill/>
        </p:spPr>
      </p:pic>
      <p:pic>
        <p:nvPicPr>
          <p:cNvPr id="598036" name="Picture 20" descr="BearLogo"/>
          <p:cNvPicPr>
            <a:picLocks noChangeAspect="1" noChangeArrowheads="1" noCrop="1"/>
          </p:cNvPicPr>
          <p:nvPr/>
        </p:nvPicPr>
        <p:blipFill>
          <a:blip r:embed="rId4"/>
          <a:srcRect/>
          <a:stretch>
            <a:fillRect/>
          </a:stretch>
        </p:blipFill>
        <p:spPr bwMode="auto">
          <a:xfrm>
            <a:off x="2895600" y="2895600"/>
            <a:ext cx="1943100" cy="1428750"/>
          </a:xfrm>
          <a:prstGeom prst="rect">
            <a:avLst/>
          </a:prstGeom>
          <a:noFill/>
        </p:spPr>
      </p:pic>
      <p:pic>
        <p:nvPicPr>
          <p:cNvPr id="598037" name="Picture 21" descr="BearLogo"/>
          <p:cNvPicPr>
            <a:picLocks noChangeAspect="1" noChangeArrowheads="1" noCrop="1"/>
          </p:cNvPicPr>
          <p:nvPr/>
        </p:nvPicPr>
        <p:blipFill>
          <a:blip r:embed="rId4"/>
          <a:srcRect/>
          <a:stretch>
            <a:fillRect/>
          </a:stretch>
        </p:blipFill>
        <p:spPr bwMode="auto">
          <a:xfrm>
            <a:off x="4495800" y="2971800"/>
            <a:ext cx="1943100" cy="1428750"/>
          </a:xfrm>
          <a:prstGeom prst="rect">
            <a:avLst/>
          </a:prstGeom>
          <a:noFill/>
        </p:spPr>
      </p:pic>
      <p:pic>
        <p:nvPicPr>
          <p:cNvPr id="598038" name="Picture 22" descr="BearLogo"/>
          <p:cNvPicPr>
            <a:picLocks noChangeAspect="1" noChangeArrowheads="1" noCrop="1"/>
          </p:cNvPicPr>
          <p:nvPr/>
        </p:nvPicPr>
        <p:blipFill>
          <a:blip r:embed="rId4"/>
          <a:srcRect/>
          <a:stretch>
            <a:fillRect/>
          </a:stretch>
        </p:blipFill>
        <p:spPr bwMode="auto">
          <a:xfrm>
            <a:off x="914400" y="3810000"/>
            <a:ext cx="1943100" cy="1428750"/>
          </a:xfrm>
          <a:prstGeom prst="rect">
            <a:avLst/>
          </a:prstGeom>
          <a:noFill/>
        </p:spPr>
      </p:pic>
      <p:pic>
        <p:nvPicPr>
          <p:cNvPr id="598039" name="Picture 23" descr="BearLogo"/>
          <p:cNvPicPr>
            <a:picLocks noChangeAspect="1" noChangeArrowheads="1" noCrop="1"/>
          </p:cNvPicPr>
          <p:nvPr/>
        </p:nvPicPr>
        <p:blipFill>
          <a:blip r:embed="rId4"/>
          <a:srcRect/>
          <a:stretch>
            <a:fillRect/>
          </a:stretch>
        </p:blipFill>
        <p:spPr bwMode="auto">
          <a:xfrm>
            <a:off x="2514600" y="3962400"/>
            <a:ext cx="1943100" cy="1428750"/>
          </a:xfrm>
          <a:prstGeom prst="rect">
            <a:avLst/>
          </a:prstGeom>
          <a:noFill/>
        </p:spPr>
      </p:pic>
      <p:pic>
        <p:nvPicPr>
          <p:cNvPr id="598040" name="Picture 24" descr="BearLogo"/>
          <p:cNvPicPr>
            <a:picLocks noChangeAspect="1" noChangeArrowheads="1" noCrop="1"/>
          </p:cNvPicPr>
          <p:nvPr/>
        </p:nvPicPr>
        <p:blipFill>
          <a:blip r:embed="rId4"/>
          <a:srcRect/>
          <a:stretch>
            <a:fillRect/>
          </a:stretch>
        </p:blipFill>
        <p:spPr bwMode="auto">
          <a:xfrm>
            <a:off x="3810000" y="3886200"/>
            <a:ext cx="1943100" cy="1428750"/>
          </a:xfrm>
          <a:prstGeom prst="rect">
            <a:avLst/>
          </a:prstGeom>
          <a:noFill/>
        </p:spPr>
      </p:pic>
      <p:pic>
        <p:nvPicPr>
          <p:cNvPr id="598041" name="Picture 25" descr="BearLogo"/>
          <p:cNvPicPr>
            <a:picLocks noChangeAspect="1" noChangeArrowheads="1" noCrop="1"/>
          </p:cNvPicPr>
          <p:nvPr/>
        </p:nvPicPr>
        <p:blipFill>
          <a:blip r:embed="rId4"/>
          <a:srcRect/>
          <a:stretch>
            <a:fillRect/>
          </a:stretch>
        </p:blipFill>
        <p:spPr bwMode="auto">
          <a:xfrm>
            <a:off x="5410200" y="3733800"/>
            <a:ext cx="1943100" cy="1428750"/>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598018"/>
                                        </p:tgtEl>
                                        <p:attrNameLst>
                                          <p:attrName>style.visibility</p:attrName>
                                        </p:attrNameLst>
                                      </p:cBhvr>
                                      <p:to>
                                        <p:strVal val="visible"/>
                                      </p:to>
                                    </p:set>
                                    <p:animEffect transition="in" filter="randombar(horizontal)">
                                      <p:cBhvr>
                                        <p:cTn id="7" dur="500"/>
                                        <p:tgtEl>
                                          <p:spTgt spid="598018"/>
                                        </p:tgtEl>
                                      </p:cBhvr>
                                    </p:animEffect>
                                  </p:childTnLst>
                                  <p:subTnLst>
                                    <p:audio>
                                      <p:cMediaNode>
                                        <p:cTn display="0" masterRel="sameClick">
                                          <p:stCondLst>
                                            <p:cond evt="begin" delay="0">
                                              <p:tn val="5"/>
                                            </p:cond>
                                          </p:stCondLst>
                                          <p:endCondLst>
                                            <p:cond evt="onStopAudio" delay="0">
                                              <p:tgtEl>
                                                <p:sldTgt/>
                                              </p:tgtEl>
                                            </p:cond>
                                          </p:endCondLst>
                                        </p:cTn>
                                        <p:tgtEl>
                                          <p:sndTgt r:embed="rId3" name="clap.wav"/>
                                        </p:tgtEl>
                                      </p:cMediaNode>
                                    </p:audio>
                                  </p:subTnLst>
                                </p:cTn>
                              </p:par>
                            </p:childTnLst>
                          </p:cTn>
                        </p:par>
                        <p:par>
                          <p:cTn id="8" fill="hold">
                            <p:stCondLst>
                              <p:cond delay="500"/>
                            </p:stCondLst>
                            <p:childTnLst>
                              <p:par>
                                <p:cTn id="9" presetID="16" presetClass="entr" presetSubtype="42" fill="hold" grpId="0" nodeType="afterEffect">
                                  <p:stCondLst>
                                    <p:cond delay="0"/>
                                  </p:stCondLst>
                                  <p:childTnLst>
                                    <p:set>
                                      <p:cBhvr>
                                        <p:cTn id="10" dur="1" fill="hold">
                                          <p:stCondLst>
                                            <p:cond delay="0"/>
                                          </p:stCondLst>
                                        </p:cTn>
                                        <p:tgtEl>
                                          <p:spTgt spid="598019">
                                            <p:txEl>
                                              <p:pRg st="0" end="0"/>
                                            </p:txEl>
                                          </p:spTgt>
                                        </p:tgtEl>
                                        <p:attrNameLst>
                                          <p:attrName>style.visibility</p:attrName>
                                        </p:attrNameLst>
                                      </p:cBhvr>
                                      <p:to>
                                        <p:strVal val="visible"/>
                                      </p:to>
                                    </p:set>
                                    <p:animEffect transition="in" filter="barn(outHorizontal)">
                                      <p:cBhvr>
                                        <p:cTn id="11" dur="500"/>
                                        <p:tgtEl>
                                          <p:spTgt spid="59801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98018" grpId="0" autoUpdateAnimBg="0"/>
      <p:bldP spid="598019" grpId="0" build="p" autoUpdateAnimBg="0" advAuto="0"/>
    </p:bldLst>
  </p:timing>
</p:sld>
</file>

<file path=ppt/slides/slide16.xml><?xml version="1.0" encoding="utf-8"?>
<p:sld xmlns:a="http://schemas.openxmlformats.org/drawingml/2006/main" xmlns:r="http://schemas.openxmlformats.org/officeDocument/2006/relationships" xmlns:p="http://schemas.openxmlformats.org/presentationml/2006/main" showMasterPhAnim="0">
  <p:cSld>
    <p:bg>
      <p:bgPr>
        <a:solidFill>
          <a:srgbClr val="FFFFFF"/>
        </a:solidFill>
        <a:effectLst/>
      </p:bgPr>
    </p:bg>
    <p:spTree>
      <p:nvGrpSpPr>
        <p:cNvPr id="1" name=""/>
        <p:cNvGrpSpPr/>
        <p:nvPr/>
      </p:nvGrpSpPr>
      <p:grpSpPr>
        <a:xfrm>
          <a:off x="0" y="0"/>
          <a:ext cx="0" cy="0"/>
          <a:chOff x="0" y="0"/>
          <a:chExt cx="0" cy="0"/>
        </a:xfrm>
      </p:grpSpPr>
      <p:sp>
        <p:nvSpPr>
          <p:cNvPr id="6" name="Footer Placeholder 3"/>
          <p:cNvSpPr>
            <a:spLocks noGrp="1"/>
          </p:cNvSpPr>
          <p:nvPr>
            <p:ph type="ftr" sz="quarter" idx="10"/>
          </p:nvPr>
        </p:nvSpPr>
        <p:spPr/>
        <p:txBody>
          <a:bodyPr/>
          <a:lstStyle/>
          <a:p>
            <a:r>
              <a:rPr lang="en-US"/>
              <a:t>©2009 ISACA/ITGI. All rights reserved.</a:t>
            </a:r>
          </a:p>
        </p:txBody>
      </p:sp>
      <p:sp>
        <p:nvSpPr>
          <p:cNvPr id="559106" name="Rectangle 2"/>
          <p:cNvSpPr>
            <a:spLocks noChangeArrowheads="1"/>
          </p:cNvSpPr>
          <p:nvPr/>
        </p:nvSpPr>
        <p:spPr bwMode="auto">
          <a:xfrm>
            <a:off x="6858000" y="6172200"/>
            <a:ext cx="1905000" cy="457200"/>
          </a:xfrm>
          <a:prstGeom prst="rect">
            <a:avLst/>
          </a:prstGeom>
          <a:noFill/>
          <a:ln w="12700">
            <a:noFill/>
            <a:miter lim="800000"/>
            <a:headEnd/>
            <a:tailEnd/>
          </a:ln>
          <a:effectLst/>
        </p:spPr>
        <p:txBody>
          <a:bodyPr wrap="none" lIns="90488" tIns="44450" rIns="90488" bIns="44450" anchor="ctr"/>
          <a:lstStyle/>
          <a:p>
            <a:pPr marL="114300" lvl="1" algn="r" eaLnBrk="0" hangingPunct="0"/>
            <a:endParaRPr lang="en-US" sz="2000"/>
          </a:p>
        </p:txBody>
      </p:sp>
      <p:sp>
        <p:nvSpPr>
          <p:cNvPr id="559107" name="Rectangle 3"/>
          <p:cNvSpPr>
            <a:spLocks noGrp="1" noChangeArrowheads="1"/>
          </p:cNvSpPr>
          <p:nvPr>
            <p:ph type="body" idx="1"/>
          </p:nvPr>
        </p:nvSpPr>
        <p:spPr>
          <a:xfrm>
            <a:off x="1066800" y="1828800"/>
            <a:ext cx="7239000" cy="4572000"/>
          </a:xfrm>
          <a:noFill/>
          <a:ln/>
        </p:spPr>
        <p:txBody>
          <a:bodyPr lIns="90488" tIns="44450" rIns="90488" bIns="44450"/>
          <a:lstStyle/>
          <a:p>
            <a:pPr>
              <a:lnSpc>
                <a:spcPct val="110000"/>
              </a:lnSpc>
              <a:spcBef>
                <a:spcPct val="0"/>
              </a:spcBef>
              <a:buClr>
                <a:srgbClr val="CC00FF"/>
              </a:buClr>
              <a:buSzPct val="75000"/>
              <a:buFont typeface="Monotype Sorts" pitchFamily="2" charset="2"/>
              <a:buChar char="l"/>
            </a:pPr>
            <a:r>
              <a:rPr lang="en-US" b="1" i="1"/>
              <a:t>Authoritative, up-to-date, international set of generally accepted IT control objectives and control practices for day-to-day use by business managers and auditors.</a:t>
            </a:r>
          </a:p>
          <a:p>
            <a:pPr>
              <a:lnSpc>
                <a:spcPct val="60000"/>
              </a:lnSpc>
              <a:spcBef>
                <a:spcPct val="0"/>
              </a:spcBef>
              <a:buClr>
                <a:srgbClr val="CC00FF"/>
              </a:buClr>
              <a:buSzPct val="75000"/>
              <a:buFont typeface="Monotype Sorts" pitchFamily="2" charset="2"/>
              <a:buChar char="l"/>
            </a:pPr>
            <a:endParaRPr lang="en-US" b="1" i="1"/>
          </a:p>
          <a:p>
            <a:pPr>
              <a:lnSpc>
                <a:spcPct val="110000"/>
              </a:lnSpc>
              <a:spcBef>
                <a:spcPct val="0"/>
              </a:spcBef>
              <a:buClr>
                <a:srgbClr val="CC00FF"/>
              </a:buClr>
              <a:buSzPct val="75000"/>
              <a:buFont typeface="Monotype Sorts" pitchFamily="2" charset="2"/>
              <a:buChar char="l"/>
            </a:pPr>
            <a:r>
              <a:rPr lang="en-US" b="1" i="1"/>
              <a:t>Structured and organized to provide a powerful control model </a:t>
            </a:r>
            <a:endParaRPr lang="en-US" b="1"/>
          </a:p>
        </p:txBody>
      </p:sp>
      <p:sp>
        <p:nvSpPr>
          <p:cNvPr id="559108" name="WordArt 4"/>
          <p:cNvSpPr>
            <a:spLocks noChangeArrowheads="1" noChangeShapeType="1" noTextEdit="1"/>
          </p:cNvSpPr>
          <p:nvPr/>
        </p:nvSpPr>
        <p:spPr bwMode="auto">
          <a:xfrm>
            <a:off x="1371600" y="533400"/>
            <a:ext cx="6248400" cy="685800"/>
          </a:xfrm>
          <a:prstGeom prst="rect">
            <a:avLst/>
          </a:prstGeom>
        </p:spPr>
        <p:txBody>
          <a:bodyPr wrap="none" fromWordArt="1">
            <a:prstTxWarp prst="textPlain">
              <a:avLst>
                <a:gd name="adj" fmla="val 50000"/>
              </a:avLst>
            </a:prstTxWarp>
          </a:bodyPr>
          <a:lstStyle/>
          <a:p>
            <a:pPr algn="ctr"/>
            <a:r>
              <a:rPr lang="en-US" sz="3600" kern="10">
                <a:ln w="9525">
                  <a:noFill/>
                  <a:miter lim="800000"/>
                  <a:headEnd/>
                  <a:tailEnd/>
                </a:ln>
                <a:solidFill>
                  <a:srgbClr val="0000FF"/>
                </a:solidFill>
                <a:effectLst>
                  <a:outerShdw dist="45791" dir="2021404" algn="ctr" rotWithShape="0">
                    <a:srgbClr val="C0C0C0"/>
                  </a:outerShdw>
                </a:effectLst>
                <a:latin typeface="Times New Roman"/>
                <a:cs typeface="Times New Roman"/>
              </a:rPr>
              <a:t>What is CobiT?</a:t>
            </a:r>
          </a:p>
        </p:txBody>
      </p:sp>
      <p:sp>
        <p:nvSpPr>
          <p:cNvPr id="559109" name="Line 5"/>
          <p:cNvSpPr>
            <a:spLocks noChangeShapeType="1"/>
          </p:cNvSpPr>
          <p:nvPr/>
        </p:nvSpPr>
        <p:spPr bwMode="auto">
          <a:xfrm>
            <a:off x="1066800" y="1524000"/>
            <a:ext cx="6858000" cy="0"/>
          </a:xfrm>
          <a:prstGeom prst="line">
            <a:avLst/>
          </a:prstGeom>
          <a:noFill/>
          <a:ln w="31750">
            <a:solidFill>
              <a:srgbClr val="0000FF"/>
            </a:solidFill>
            <a:miter lim="800000"/>
            <a:headEnd/>
            <a:tailEnd/>
          </a:ln>
          <a:effectLst/>
        </p:spPr>
        <p:txBody>
          <a:bodyPr wrap="none"/>
          <a:lstStyle/>
          <a:p>
            <a:endParaRPr lang="en-US"/>
          </a:p>
        </p:txBody>
      </p:sp>
    </p:spTree>
  </p:cSld>
  <p:clrMapOvr>
    <a:masterClrMapping/>
  </p:clrMapOvr>
  <p:transition>
    <p:cover dir="l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afterEffect">
                                  <p:stCondLst>
                                    <p:cond delay="0"/>
                                  </p:stCondLst>
                                  <p:childTnLst>
                                    <p:set>
                                      <p:cBhvr>
                                        <p:cTn id="6" dur="1" fill="hold">
                                          <p:stCondLst>
                                            <p:cond delay="0"/>
                                          </p:stCondLst>
                                        </p:cTn>
                                        <p:tgtEl>
                                          <p:spTgt spid="559107">
                                            <p:txEl>
                                              <p:pRg st="0" end="0"/>
                                            </p:txEl>
                                          </p:spTgt>
                                        </p:tgtEl>
                                        <p:attrNameLst>
                                          <p:attrName>style.visibility</p:attrName>
                                        </p:attrNameLst>
                                      </p:cBhvr>
                                      <p:to>
                                        <p:strVal val="visible"/>
                                      </p:to>
                                    </p:set>
                                    <p:animEffect transition="in" filter="dissolve">
                                      <p:cBhvr>
                                        <p:cTn id="7" dur="500"/>
                                        <p:tgtEl>
                                          <p:spTgt spid="559107">
                                            <p:txEl>
                                              <p:pRg st="0" end="0"/>
                                            </p:txEl>
                                          </p:spTgt>
                                        </p:tgtEl>
                                      </p:cBhvr>
                                    </p:animEffect>
                                  </p:childTnLst>
                                </p:cTn>
                              </p:par>
                            </p:childTnLst>
                          </p:cTn>
                        </p:par>
                        <p:par>
                          <p:cTn id="8" fill="hold">
                            <p:stCondLst>
                              <p:cond delay="500"/>
                            </p:stCondLst>
                            <p:childTnLst>
                              <p:par>
                                <p:cTn id="9" presetID="9" presetClass="entr" presetSubtype="0" fill="hold" grpId="0" nodeType="afterEffect">
                                  <p:stCondLst>
                                    <p:cond delay="0"/>
                                  </p:stCondLst>
                                  <p:childTnLst>
                                    <p:set>
                                      <p:cBhvr>
                                        <p:cTn id="10" dur="1" fill="hold">
                                          <p:stCondLst>
                                            <p:cond delay="0"/>
                                          </p:stCondLst>
                                        </p:cTn>
                                        <p:tgtEl>
                                          <p:spTgt spid="559107">
                                            <p:txEl>
                                              <p:pRg st="2" end="2"/>
                                            </p:txEl>
                                          </p:spTgt>
                                        </p:tgtEl>
                                        <p:attrNameLst>
                                          <p:attrName>style.visibility</p:attrName>
                                        </p:attrNameLst>
                                      </p:cBhvr>
                                      <p:to>
                                        <p:strVal val="visible"/>
                                      </p:to>
                                    </p:set>
                                    <p:animEffect transition="in" filter="dissolve">
                                      <p:cBhvr>
                                        <p:cTn id="11" dur="500"/>
                                        <p:tgtEl>
                                          <p:spTgt spid="559107">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59107" grpId="0" build="p" autoUpdateAnimBg="0" advAuto="0"/>
    </p:bldLst>
  </p:timing>
</p:sld>
</file>

<file path=ppt/slides/slide1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 name="Footer Placeholder 3"/>
          <p:cNvSpPr>
            <a:spLocks noGrp="1"/>
          </p:cNvSpPr>
          <p:nvPr>
            <p:ph type="ftr" sz="quarter" idx="10"/>
          </p:nvPr>
        </p:nvSpPr>
        <p:spPr/>
        <p:txBody>
          <a:bodyPr/>
          <a:lstStyle/>
          <a:p>
            <a:r>
              <a:rPr lang="en-US"/>
              <a:t>©2009 ISACA/ITGI. All rights reserved.</a:t>
            </a:r>
          </a:p>
        </p:txBody>
      </p:sp>
      <p:sp>
        <p:nvSpPr>
          <p:cNvPr id="557058" name="Rectangle 2"/>
          <p:cNvSpPr>
            <a:spLocks noGrp="1" noChangeArrowheads="1"/>
          </p:cNvSpPr>
          <p:nvPr>
            <p:ph type="body" idx="1"/>
          </p:nvPr>
        </p:nvSpPr>
        <p:spPr>
          <a:xfrm>
            <a:off x="533400" y="2362200"/>
            <a:ext cx="8001000" cy="3581400"/>
          </a:xfrm>
        </p:spPr>
        <p:txBody>
          <a:bodyPr/>
          <a:lstStyle/>
          <a:p>
            <a:pPr>
              <a:lnSpc>
                <a:spcPct val="90000"/>
              </a:lnSpc>
              <a:buClr>
                <a:srgbClr val="FF33CC"/>
              </a:buClr>
            </a:pPr>
            <a:r>
              <a:rPr lang="en-US"/>
              <a:t>“</a:t>
            </a:r>
            <a:r>
              <a:rPr lang="en-US" b="1">
                <a:solidFill>
                  <a:srgbClr val="FF0000"/>
                </a:solidFill>
              </a:rPr>
              <a:t>Right</a:t>
            </a:r>
            <a:r>
              <a:rPr lang="en-US"/>
              <a:t>” information, to only the “</a:t>
            </a:r>
            <a:r>
              <a:rPr lang="en-US" b="1">
                <a:solidFill>
                  <a:srgbClr val="FF0000"/>
                </a:solidFill>
              </a:rPr>
              <a:t>right</a:t>
            </a:r>
            <a:r>
              <a:rPr lang="en-US"/>
              <a:t>” party, in the “</a:t>
            </a:r>
            <a:r>
              <a:rPr lang="en-US" b="1">
                <a:solidFill>
                  <a:srgbClr val="FF0000"/>
                </a:solidFill>
              </a:rPr>
              <a:t>right</a:t>
            </a:r>
            <a:r>
              <a:rPr lang="en-US"/>
              <a:t>” format, at the “</a:t>
            </a:r>
            <a:r>
              <a:rPr lang="en-US" b="1">
                <a:solidFill>
                  <a:srgbClr val="FF0000"/>
                </a:solidFill>
              </a:rPr>
              <a:t>right</a:t>
            </a:r>
            <a:r>
              <a:rPr lang="en-US"/>
              <a:t>” time, at the “</a:t>
            </a:r>
            <a:r>
              <a:rPr lang="en-US" b="1">
                <a:solidFill>
                  <a:srgbClr val="FF0000"/>
                </a:solidFill>
              </a:rPr>
              <a:t>right</a:t>
            </a:r>
            <a:r>
              <a:rPr lang="en-US"/>
              <a:t>” cost.</a:t>
            </a:r>
          </a:p>
          <a:p>
            <a:pPr>
              <a:lnSpc>
                <a:spcPct val="90000"/>
              </a:lnSpc>
              <a:buClr>
                <a:srgbClr val="FF33CC"/>
              </a:buClr>
            </a:pPr>
            <a:r>
              <a:rPr lang="en-US"/>
              <a:t>Information that is relevant, reliable, secure, and available.</a:t>
            </a:r>
          </a:p>
          <a:p>
            <a:pPr>
              <a:lnSpc>
                <a:spcPct val="90000"/>
              </a:lnSpc>
              <a:buClr>
                <a:srgbClr val="FF33CC"/>
              </a:buClr>
            </a:pPr>
            <a:r>
              <a:rPr lang="en-US"/>
              <a:t>Information provided </a:t>
            </a:r>
            <a:r>
              <a:rPr lang="en-US">
                <a:solidFill>
                  <a:srgbClr val="FF0000"/>
                </a:solidFill>
              </a:rPr>
              <a:t>by systems that have integrity</a:t>
            </a:r>
            <a:r>
              <a:rPr lang="en-US"/>
              <a:t> </a:t>
            </a:r>
            <a:r>
              <a:rPr lang="en-US">
                <a:solidFill>
                  <a:srgbClr val="0000FF"/>
                </a:solidFill>
              </a:rPr>
              <a:t>by means of a well-managed and properly controlled IT environment</a:t>
            </a:r>
            <a:r>
              <a:rPr lang="en-US"/>
              <a:t>.</a:t>
            </a:r>
          </a:p>
        </p:txBody>
      </p:sp>
      <p:pic>
        <p:nvPicPr>
          <p:cNvPr id="557059" name="Picture 3" descr="glob"/>
          <p:cNvPicPr>
            <a:picLocks noChangeAspect="1" noChangeArrowheads="1" noCrop="1"/>
          </p:cNvPicPr>
          <p:nvPr/>
        </p:nvPicPr>
        <p:blipFill>
          <a:blip r:embed="rId4"/>
          <a:srcRect/>
          <a:stretch>
            <a:fillRect/>
          </a:stretch>
        </p:blipFill>
        <p:spPr bwMode="auto">
          <a:xfrm>
            <a:off x="7086600" y="5410200"/>
            <a:ext cx="1635125" cy="1211263"/>
          </a:xfrm>
          <a:prstGeom prst="rect">
            <a:avLst/>
          </a:prstGeom>
          <a:noFill/>
        </p:spPr>
      </p:pic>
      <p:sp>
        <p:nvSpPr>
          <p:cNvPr id="557060" name="WordArt 4"/>
          <p:cNvSpPr>
            <a:spLocks noChangeArrowheads="1" noChangeShapeType="1" noTextEdit="1"/>
          </p:cNvSpPr>
          <p:nvPr/>
        </p:nvSpPr>
        <p:spPr bwMode="auto">
          <a:xfrm>
            <a:off x="609600" y="1447800"/>
            <a:ext cx="7239000" cy="533400"/>
          </a:xfrm>
          <a:prstGeom prst="rect">
            <a:avLst/>
          </a:prstGeom>
        </p:spPr>
        <p:txBody>
          <a:bodyPr wrap="none" fromWordArt="1">
            <a:prstTxWarp prst="textPlain">
              <a:avLst>
                <a:gd name="adj" fmla="val 50000"/>
              </a:avLst>
            </a:prstTxWarp>
          </a:bodyPr>
          <a:lstStyle/>
          <a:p>
            <a:pPr algn="ctr"/>
            <a:r>
              <a:rPr lang="en-US" sz="3200" kern="10">
                <a:ln w="9525">
                  <a:noFill/>
                  <a:miter lim="800000"/>
                  <a:headEnd/>
                  <a:tailEnd/>
                </a:ln>
                <a:solidFill>
                  <a:srgbClr val="0000FF"/>
                </a:solidFill>
                <a:effectLst>
                  <a:outerShdw dist="45791" dir="2021404" algn="ctr" rotWithShape="0">
                    <a:srgbClr val="C0C0C0"/>
                  </a:outerShdw>
                </a:effectLst>
                <a:latin typeface="Times New Roman"/>
                <a:cs typeface="Times New Roman"/>
              </a:rPr>
              <a:t>Focus on Information and IT Management</a:t>
            </a:r>
          </a:p>
        </p:txBody>
      </p:sp>
      <p:sp>
        <p:nvSpPr>
          <p:cNvPr id="557061" name="Line 5"/>
          <p:cNvSpPr>
            <a:spLocks noChangeShapeType="1"/>
          </p:cNvSpPr>
          <p:nvPr/>
        </p:nvSpPr>
        <p:spPr bwMode="auto">
          <a:xfrm>
            <a:off x="457200" y="2209800"/>
            <a:ext cx="7391400" cy="0"/>
          </a:xfrm>
          <a:prstGeom prst="line">
            <a:avLst/>
          </a:prstGeom>
          <a:noFill/>
          <a:ln w="31750">
            <a:solidFill>
              <a:srgbClr val="0000FF"/>
            </a:solidFill>
            <a:miter lim="800000"/>
            <a:headEnd/>
            <a:tailEnd/>
          </a:ln>
          <a:effectLst/>
        </p:spPr>
        <p:txBody>
          <a:bodyPr wrap="none"/>
          <a:lstStyle/>
          <a:p>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557058">
                                            <p:txEl>
                                              <p:pRg st="0" end="0"/>
                                            </p:txEl>
                                          </p:spTgt>
                                        </p:tgtEl>
                                        <p:attrNameLst>
                                          <p:attrName>style.visibility</p:attrName>
                                        </p:attrNameLst>
                                      </p:cBhvr>
                                      <p:to>
                                        <p:strVal val="visible"/>
                                      </p:to>
                                    </p:set>
                                    <p:anim calcmode="lin" valueType="num">
                                      <p:cBhvr additive="base">
                                        <p:cTn id="7" dur="500" fill="hold"/>
                                        <p:tgtEl>
                                          <p:spTgt spid="557058">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557058">
                                            <p:txEl>
                                              <p:pRg st="0" end="0"/>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3" name="whoosh.wav"/>
                                        </p:tgtEl>
                                      </p:cMediaNode>
                                    </p:audio>
                                  </p:subTnLst>
                                </p:cTn>
                              </p:par>
                            </p:childTnLst>
                          </p:cTn>
                        </p:par>
                        <p:par>
                          <p:cTn id="9" fill="hold">
                            <p:stCondLst>
                              <p:cond delay="500"/>
                            </p:stCondLst>
                            <p:childTnLst>
                              <p:par>
                                <p:cTn id="10" presetID="2" presetClass="entr" presetSubtype="8" fill="hold" grpId="0" nodeType="afterEffect">
                                  <p:stCondLst>
                                    <p:cond delay="0"/>
                                  </p:stCondLst>
                                  <p:childTnLst>
                                    <p:set>
                                      <p:cBhvr>
                                        <p:cTn id="11" dur="1" fill="hold">
                                          <p:stCondLst>
                                            <p:cond delay="0"/>
                                          </p:stCondLst>
                                        </p:cTn>
                                        <p:tgtEl>
                                          <p:spTgt spid="557058">
                                            <p:txEl>
                                              <p:pRg st="1" end="1"/>
                                            </p:txEl>
                                          </p:spTgt>
                                        </p:tgtEl>
                                        <p:attrNameLst>
                                          <p:attrName>style.visibility</p:attrName>
                                        </p:attrNameLst>
                                      </p:cBhvr>
                                      <p:to>
                                        <p:strVal val="visible"/>
                                      </p:to>
                                    </p:set>
                                    <p:anim calcmode="lin" valueType="num">
                                      <p:cBhvr additive="base">
                                        <p:cTn id="12" dur="500" fill="hold"/>
                                        <p:tgtEl>
                                          <p:spTgt spid="557058">
                                            <p:txEl>
                                              <p:pRg st="1" end="1"/>
                                            </p:txEl>
                                          </p:spTgt>
                                        </p:tgtEl>
                                        <p:attrNameLst>
                                          <p:attrName>ppt_x</p:attrName>
                                        </p:attrNameLst>
                                      </p:cBhvr>
                                      <p:tavLst>
                                        <p:tav tm="0">
                                          <p:val>
                                            <p:strVal val="0-#ppt_w/2"/>
                                          </p:val>
                                        </p:tav>
                                        <p:tav tm="100000">
                                          <p:val>
                                            <p:strVal val="#ppt_x"/>
                                          </p:val>
                                        </p:tav>
                                      </p:tavLst>
                                    </p:anim>
                                    <p:anim calcmode="lin" valueType="num">
                                      <p:cBhvr additive="base">
                                        <p:cTn id="13" dur="500" fill="hold"/>
                                        <p:tgtEl>
                                          <p:spTgt spid="557058">
                                            <p:txEl>
                                              <p:pRg st="1" end="1"/>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10"/>
                                            </p:cond>
                                          </p:stCondLst>
                                          <p:endCondLst>
                                            <p:cond evt="onStopAudio" delay="0">
                                              <p:tgtEl>
                                                <p:sldTgt/>
                                              </p:tgtEl>
                                            </p:cond>
                                          </p:endCondLst>
                                        </p:cTn>
                                        <p:tgtEl>
                                          <p:sndTgt r:embed="rId3" name="whoosh.wav"/>
                                        </p:tgtEl>
                                      </p:cMediaNode>
                                    </p:audio>
                                  </p:subTnLst>
                                </p:cTn>
                              </p:par>
                            </p:childTnLst>
                          </p:cTn>
                        </p:par>
                        <p:par>
                          <p:cTn id="14" fill="hold">
                            <p:stCondLst>
                              <p:cond delay="1000"/>
                            </p:stCondLst>
                            <p:childTnLst>
                              <p:par>
                                <p:cTn id="15" presetID="2" presetClass="entr" presetSubtype="8" fill="hold" grpId="0" nodeType="afterEffect">
                                  <p:stCondLst>
                                    <p:cond delay="0"/>
                                  </p:stCondLst>
                                  <p:childTnLst>
                                    <p:set>
                                      <p:cBhvr>
                                        <p:cTn id="16" dur="1" fill="hold">
                                          <p:stCondLst>
                                            <p:cond delay="0"/>
                                          </p:stCondLst>
                                        </p:cTn>
                                        <p:tgtEl>
                                          <p:spTgt spid="557058">
                                            <p:txEl>
                                              <p:pRg st="2" end="2"/>
                                            </p:txEl>
                                          </p:spTgt>
                                        </p:tgtEl>
                                        <p:attrNameLst>
                                          <p:attrName>style.visibility</p:attrName>
                                        </p:attrNameLst>
                                      </p:cBhvr>
                                      <p:to>
                                        <p:strVal val="visible"/>
                                      </p:to>
                                    </p:set>
                                    <p:anim calcmode="lin" valueType="num">
                                      <p:cBhvr additive="base">
                                        <p:cTn id="17" dur="500" fill="hold"/>
                                        <p:tgtEl>
                                          <p:spTgt spid="557058">
                                            <p:txEl>
                                              <p:pRg st="2" end="2"/>
                                            </p:txEl>
                                          </p:spTgt>
                                        </p:tgtEl>
                                        <p:attrNameLst>
                                          <p:attrName>ppt_x</p:attrName>
                                        </p:attrNameLst>
                                      </p:cBhvr>
                                      <p:tavLst>
                                        <p:tav tm="0">
                                          <p:val>
                                            <p:strVal val="0-#ppt_w/2"/>
                                          </p:val>
                                        </p:tav>
                                        <p:tav tm="100000">
                                          <p:val>
                                            <p:strVal val="#ppt_x"/>
                                          </p:val>
                                        </p:tav>
                                      </p:tavLst>
                                    </p:anim>
                                    <p:anim calcmode="lin" valueType="num">
                                      <p:cBhvr additive="base">
                                        <p:cTn id="18" dur="500" fill="hold"/>
                                        <p:tgtEl>
                                          <p:spTgt spid="557058">
                                            <p:txEl>
                                              <p:pRg st="2" end="2"/>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15"/>
                                            </p:cond>
                                          </p:stCondLst>
                                          <p:endCondLst>
                                            <p:cond evt="onStopAudio" delay="0">
                                              <p:tgtEl>
                                                <p:sldTgt/>
                                              </p:tgtEl>
                                            </p:cond>
                                          </p:endCondLst>
                                        </p:cTn>
                                        <p:tgtEl>
                                          <p:sndTgt r:embed="rId3" name="whoosh.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57058" grpId="0" build="p" autoUpdateAnimBg="0" advAuto="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 name="Footer Placeholder 2"/>
          <p:cNvSpPr>
            <a:spLocks noGrp="1"/>
          </p:cNvSpPr>
          <p:nvPr>
            <p:ph type="ftr" sz="quarter" idx="10"/>
          </p:nvPr>
        </p:nvSpPr>
        <p:spPr/>
        <p:txBody>
          <a:bodyPr/>
          <a:lstStyle/>
          <a:p>
            <a:r>
              <a:rPr lang="en-US"/>
              <a:t>©2009 ISACA/ITGI. All rights reserved.</a:t>
            </a:r>
          </a:p>
        </p:txBody>
      </p:sp>
      <p:sp>
        <p:nvSpPr>
          <p:cNvPr id="542722" name="Rectangle 2"/>
          <p:cNvSpPr>
            <a:spLocks noChangeArrowheads="1"/>
          </p:cNvSpPr>
          <p:nvPr/>
        </p:nvSpPr>
        <p:spPr bwMode="auto">
          <a:xfrm>
            <a:off x="4572000" y="1441450"/>
            <a:ext cx="4419600" cy="4943475"/>
          </a:xfrm>
          <a:prstGeom prst="rect">
            <a:avLst/>
          </a:prstGeom>
          <a:noFill/>
          <a:ln w="9525">
            <a:noFill/>
            <a:miter lim="800000"/>
            <a:headEnd/>
            <a:tailEnd/>
          </a:ln>
          <a:effectLst/>
        </p:spPr>
        <p:txBody>
          <a:bodyPr anchor="ctr">
            <a:spAutoFit/>
          </a:bodyPr>
          <a:lstStyle/>
          <a:p>
            <a:pPr marL="282575" indent="-282575" eaLnBrk="0" hangingPunct="0">
              <a:lnSpc>
                <a:spcPct val="95000"/>
              </a:lnSpc>
              <a:spcBef>
                <a:spcPct val="15000"/>
              </a:spcBef>
              <a:buFontTx/>
              <a:buBlip>
                <a:blip r:embed="rId3"/>
              </a:buBlip>
            </a:pPr>
            <a:r>
              <a:rPr lang="en-US" sz="2200" b="1">
                <a:latin typeface="Trebuchet MS" pitchFamily="34" charset="0"/>
              </a:rPr>
              <a:t>Internationally accepted good practices</a:t>
            </a:r>
          </a:p>
          <a:p>
            <a:pPr marL="282575" indent="-282575" eaLnBrk="0" hangingPunct="0">
              <a:lnSpc>
                <a:spcPct val="95000"/>
              </a:lnSpc>
              <a:spcBef>
                <a:spcPct val="15000"/>
              </a:spcBef>
              <a:buFontTx/>
              <a:buBlip>
                <a:blip r:embed="rId3"/>
              </a:buBlip>
            </a:pPr>
            <a:r>
              <a:rPr lang="en-US" sz="2200" b="1">
                <a:latin typeface="Trebuchet MS" pitchFamily="34" charset="0"/>
              </a:rPr>
              <a:t>Management-oriented</a:t>
            </a:r>
          </a:p>
          <a:p>
            <a:pPr marL="282575" indent="-282575" eaLnBrk="0" hangingPunct="0">
              <a:lnSpc>
                <a:spcPct val="95000"/>
              </a:lnSpc>
              <a:spcBef>
                <a:spcPct val="15000"/>
              </a:spcBef>
              <a:buFontTx/>
              <a:buBlip>
                <a:blip r:embed="rId3"/>
              </a:buBlip>
            </a:pPr>
            <a:r>
              <a:rPr lang="en-US" sz="2200" b="1">
                <a:latin typeface="Trebuchet MS" pitchFamily="34" charset="0"/>
              </a:rPr>
              <a:t>Supported by tools and training</a:t>
            </a:r>
          </a:p>
          <a:p>
            <a:pPr marL="282575" indent="-282575" eaLnBrk="0" hangingPunct="0">
              <a:lnSpc>
                <a:spcPct val="95000"/>
              </a:lnSpc>
              <a:spcBef>
                <a:spcPct val="15000"/>
              </a:spcBef>
              <a:buFontTx/>
              <a:buBlip>
                <a:blip r:embed="rId3"/>
              </a:buBlip>
            </a:pPr>
            <a:r>
              <a:rPr lang="en-US" sz="2200" b="1">
                <a:latin typeface="Trebuchet MS" pitchFamily="34" charset="0"/>
              </a:rPr>
              <a:t>Freely available</a:t>
            </a:r>
          </a:p>
          <a:p>
            <a:pPr marL="282575" indent="-282575" eaLnBrk="0" hangingPunct="0">
              <a:lnSpc>
                <a:spcPct val="95000"/>
              </a:lnSpc>
              <a:spcBef>
                <a:spcPct val="15000"/>
              </a:spcBef>
              <a:buFontTx/>
              <a:buBlip>
                <a:blip r:embed="rId3"/>
              </a:buBlip>
            </a:pPr>
            <a:r>
              <a:rPr lang="en-US" sz="2200" b="1">
                <a:latin typeface="Trebuchet MS" pitchFamily="34" charset="0"/>
              </a:rPr>
              <a:t>Sharing knowledge and leveraging expert volunteers</a:t>
            </a:r>
          </a:p>
          <a:p>
            <a:pPr marL="282575" indent="-282575" eaLnBrk="0" hangingPunct="0">
              <a:lnSpc>
                <a:spcPct val="95000"/>
              </a:lnSpc>
              <a:spcBef>
                <a:spcPct val="15000"/>
              </a:spcBef>
              <a:buFontTx/>
              <a:buBlip>
                <a:blip r:embed="rId3"/>
              </a:buBlip>
            </a:pPr>
            <a:r>
              <a:rPr lang="en-US" sz="2200" b="1">
                <a:latin typeface="Trebuchet MS" pitchFamily="34" charset="0"/>
              </a:rPr>
              <a:t>Continually evolving</a:t>
            </a:r>
          </a:p>
          <a:p>
            <a:pPr marL="282575" indent="-282575" eaLnBrk="0" hangingPunct="0">
              <a:lnSpc>
                <a:spcPct val="95000"/>
              </a:lnSpc>
              <a:spcBef>
                <a:spcPct val="15000"/>
              </a:spcBef>
              <a:buFontTx/>
              <a:buBlip>
                <a:blip r:embed="rId3"/>
              </a:buBlip>
            </a:pPr>
            <a:r>
              <a:rPr lang="en-US" sz="2200" b="1">
                <a:latin typeface="Trebuchet MS" pitchFamily="34" charset="0"/>
              </a:rPr>
              <a:t>Maintained by reputable not- for-profit organisation</a:t>
            </a:r>
          </a:p>
          <a:p>
            <a:pPr marL="282575" indent="-282575" eaLnBrk="0" hangingPunct="0">
              <a:lnSpc>
                <a:spcPct val="95000"/>
              </a:lnSpc>
              <a:spcBef>
                <a:spcPct val="15000"/>
              </a:spcBef>
              <a:buFontTx/>
              <a:buBlip>
                <a:blip r:embed="rId3"/>
              </a:buBlip>
            </a:pPr>
            <a:r>
              <a:rPr lang="en-US" sz="2200" b="1">
                <a:latin typeface="Trebuchet MS" pitchFamily="34" charset="0"/>
              </a:rPr>
              <a:t>Maps 100 percent to COSO</a:t>
            </a:r>
          </a:p>
          <a:p>
            <a:pPr marL="282575" indent="-282575" eaLnBrk="0" hangingPunct="0">
              <a:lnSpc>
                <a:spcPct val="95000"/>
              </a:lnSpc>
              <a:spcBef>
                <a:spcPct val="15000"/>
              </a:spcBef>
              <a:buFontTx/>
              <a:buBlip>
                <a:blip r:embed="rId3"/>
              </a:buBlip>
            </a:pPr>
            <a:r>
              <a:rPr lang="en-US" sz="2200" b="1">
                <a:latin typeface="Trebuchet MS" pitchFamily="34" charset="0"/>
              </a:rPr>
              <a:t>Maps strongly to all major related standards</a:t>
            </a:r>
          </a:p>
        </p:txBody>
      </p:sp>
      <p:sp>
        <p:nvSpPr>
          <p:cNvPr id="542723" name="Rectangle 3"/>
          <p:cNvSpPr>
            <a:spLocks noGrp="1" noChangeArrowheads="1"/>
          </p:cNvSpPr>
          <p:nvPr>
            <p:ph type="title"/>
          </p:nvPr>
        </p:nvSpPr>
        <p:spPr/>
        <p:txBody>
          <a:bodyPr/>
          <a:lstStyle/>
          <a:p>
            <a:r>
              <a:rPr lang="en-US" sz="2800"/>
              <a:t>C</a:t>
            </a:r>
            <a:r>
              <a:rPr lang="en-US" sz="2400"/>
              <a:t>OBI</a:t>
            </a:r>
            <a:r>
              <a:rPr lang="en-US" sz="2800"/>
              <a:t>T 4.1—The IT </a:t>
            </a:r>
            <a:br>
              <a:rPr lang="en-US" sz="2800"/>
            </a:br>
            <a:r>
              <a:rPr lang="en-US" sz="2800"/>
              <a:t>Governance Framework</a:t>
            </a:r>
          </a:p>
        </p:txBody>
      </p:sp>
      <p:sp>
        <p:nvSpPr>
          <p:cNvPr id="542724" name="Text Box 4"/>
          <p:cNvSpPr txBox="1">
            <a:spLocks noChangeArrowheads="1"/>
          </p:cNvSpPr>
          <p:nvPr/>
        </p:nvSpPr>
        <p:spPr bwMode="auto">
          <a:xfrm>
            <a:off x="514350" y="4800600"/>
            <a:ext cx="4025900" cy="1552575"/>
          </a:xfrm>
          <a:prstGeom prst="rect">
            <a:avLst/>
          </a:prstGeom>
          <a:solidFill>
            <a:srgbClr val="68A2B6"/>
          </a:solidFill>
          <a:ln w="9525">
            <a:noFill/>
            <a:miter lim="800000"/>
            <a:headEnd/>
            <a:tailEnd/>
          </a:ln>
          <a:effectLst/>
        </p:spPr>
        <p:txBody>
          <a:bodyPr wrap="none">
            <a:spAutoFit/>
          </a:bodyPr>
          <a:lstStyle/>
          <a:p>
            <a:pPr algn="ctr" eaLnBrk="0" hangingPunct="0"/>
            <a:r>
              <a:rPr lang="en-US" b="1">
                <a:latin typeface="Trebuchet MS" pitchFamily="34" charset="0"/>
              </a:rPr>
              <a:t>The </a:t>
            </a:r>
            <a:r>
              <a:rPr lang="en-US" b="1" i="1">
                <a:latin typeface="Trebuchet MS" pitchFamily="34" charset="0"/>
              </a:rPr>
              <a:t>only</a:t>
            </a:r>
            <a:r>
              <a:rPr lang="en-US" b="1">
                <a:latin typeface="Trebuchet MS" pitchFamily="34" charset="0"/>
              </a:rPr>
              <a:t> IT management</a:t>
            </a:r>
            <a:br>
              <a:rPr lang="en-US" b="1">
                <a:latin typeface="Trebuchet MS" pitchFamily="34" charset="0"/>
              </a:rPr>
            </a:br>
            <a:r>
              <a:rPr lang="en-US" b="1">
                <a:latin typeface="Trebuchet MS" pitchFamily="34" charset="0"/>
              </a:rPr>
              <a:t>and control framework</a:t>
            </a:r>
            <a:br>
              <a:rPr lang="en-US" b="1">
                <a:latin typeface="Trebuchet MS" pitchFamily="34" charset="0"/>
              </a:rPr>
            </a:br>
            <a:r>
              <a:rPr lang="en-US" b="1">
                <a:latin typeface="Trebuchet MS" pitchFamily="34" charset="0"/>
              </a:rPr>
              <a:t>that covers the end-to-end</a:t>
            </a:r>
            <a:br>
              <a:rPr lang="en-US" b="1">
                <a:latin typeface="Trebuchet MS" pitchFamily="34" charset="0"/>
              </a:rPr>
            </a:br>
            <a:r>
              <a:rPr lang="en-US" b="1">
                <a:latin typeface="Trebuchet MS" pitchFamily="34" charset="0"/>
              </a:rPr>
              <a:t>IT life cycle</a:t>
            </a:r>
          </a:p>
        </p:txBody>
      </p:sp>
      <p:grpSp>
        <p:nvGrpSpPr>
          <p:cNvPr id="542725" name="Group 5"/>
          <p:cNvGrpSpPr>
            <a:grpSpLocks noChangeAspect="1"/>
          </p:cNvGrpSpPr>
          <p:nvPr/>
        </p:nvGrpSpPr>
        <p:grpSpPr bwMode="auto">
          <a:xfrm>
            <a:off x="609600" y="1524000"/>
            <a:ext cx="3721100" cy="2974975"/>
            <a:chOff x="208" y="1661"/>
            <a:chExt cx="2344" cy="1874"/>
          </a:xfrm>
        </p:grpSpPr>
        <p:sp>
          <p:nvSpPr>
            <p:cNvPr id="542726" name="AutoShape 6"/>
            <p:cNvSpPr>
              <a:spLocks noChangeAspect="1" noChangeArrowheads="1" noTextEdit="1"/>
            </p:cNvSpPr>
            <p:nvPr/>
          </p:nvSpPr>
          <p:spPr bwMode="auto">
            <a:xfrm>
              <a:off x="208" y="1661"/>
              <a:ext cx="2344" cy="1874"/>
            </a:xfrm>
            <a:prstGeom prst="rect">
              <a:avLst/>
            </a:prstGeom>
            <a:noFill/>
            <a:ln w="9525">
              <a:noFill/>
              <a:miter lim="800000"/>
              <a:headEnd/>
              <a:tailEnd/>
            </a:ln>
          </p:spPr>
          <p:txBody>
            <a:bodyPr/>
            <a:lstStyle/>
            <a:p>
              <a:endParaRPr lang="en-US"/>
            </a:p>
          </p:txBody>
        </p:sp>
        <p:sp>
          <p:nvSpPr>
            <p:cNvPr id="542727" name="Rectangle 7"/>
            <p:cNvSpPr>
              <a:spLocks noChangeArrowheads="1"/>
            </p:cNvSpPr>
            <p:nvPr/>
          </p:nvSpPr>
          <p:spPr bwMode="auto">
            <a:xfrm>
              <a:off x="208" y="1736"/>
              <a:ext cx="2332" cy="1769"/>
            </a:xfrm>
            <a:prstGeom prst="rect">
              <a:avLst/>
            </a:prstGeom>
            <a:solidFill>
              <a:srgbClr val="FFFFAD"/>
            </a:solidFill>
            <a:ln w="9525">
              <a:noFill/>
              <a:miter lim="800000"/>
              <a:headEnd/>
              <a:tailEnd/>
            </a:ln>
          </p:spPr>
          <p:txBody>
            <a:bodyPr/>
            <a:lstStyle/>
            <a:p>
              <a:endParaRPr lang="en-US"/>
            </a:p>
          </p:txBody>
        </p:sp>
        <p:sp>
          <p:nvSpPr>
            <p:cNvPr id="542728" name="Rectangle 8"/>
            <p:cNvSpPr>
              <a:spLocks noChangeArrowheads="1"/>
            </p:cNvSpPr>
            <p:nvPr/>
          </p:nvSpPr>
          <p:spPr bwMode="auto">
            <a:xfrm>
              <a:off x="362" y="1897"/>
              <a:ext cx="2029" cy="1390"/>
            </a:xfrm>
            <a:prstGeom prst="rect">
              <a:avLst/>
            </a:prstGeom>
            <a:solidFill>
              <a:srgbClr val="CCFFCC"/>
            </a:solidFill>
            <a:ln w="9525">
              <a:noFill/>
              <a:miter lim="800000"/>
              <a:headEnd/>
              <a:tailEnd/>
            </a:ln>
          </p:spPr>
          <p:txBody>
            <a:bodyPr/>
            <a:lstStyle/>
            <a:p>
              <a:endParaRPr lang="en-US"/>
            </a:p>
          </p:txBody>
        </p:sp>
        <p:sp>
          <p:nvSpPr>
            <p:cNvPr id="542729" name="Rectangle 9"/>
            <p:cNvSpPr>
              <a:spLocks noChangeArrowheads="1"/>
            </p:cNvSpPr>
            <p:nvPr/>
          </p:nvSpPr>
          <p:spPr bwMode="auto">
            <a:xfrm>
              <a:off x="577" y="2122"/>
              <a:ext cx="1594" cy="976"/>
            </a:xfrm>
            <a:prstGeom prst="rect">
              <a:avLst/>
            </a:prstGeom>
            <a:solidFill>
              <a:srgbClr val="BDBDFF"/>
            </a:solidFill>
            <a:ln w="9525">
              <a:noFill/>
              <a:miter lim="800000"/>
              <a:headEnd/>
              <a:tailEnd/>
            </a:ln>
          </p:spPr>
          <p:txBody>
            <a:bodyPr/>
            <a:lstStyle/>
            <a:p>
              <a:endParaRPr lang="en-US"/>
            </a:p>
          </p:txBody>
        </p:sp>
        <p:sp>
          <p:nvSpPr>
            <p:cNvPr id="542730" name="Rectangle 10"/>
            <p:cNvSpPr>
              <a:spLocks noChangeArrowheads="1"/>
            </p:cNvSpPr>
            <p:nvPr/>
          </p:nvSpPr>
          <p:spPr bwMode="auto">
            <a:xfrm>
              <a:off x="949" y="2858"/>
              <a:ext cx="938" cy="202"/>
            </a:xfrm>
            <a:prstGeom prst="rect">
              <a:avLst/>
            </a:prstGeom>
            <a:noFill/>
            <a:ln w="9525">
              <a:noFill/>
              <a:miter lim="800000"/>
              <a:headEnd/>
              <a:tailEnd/>
            </a:ln>
          </p:spPr>
          <p:txBody>
            <a:bodyPr wrap="none" lIns="0" tIns="0" rIns="0" bIns="0">
              <a:spAutoFit/>
            </a:bodyPr>
            <a:lstStyle/>
            <a:p>
              <a:pPr algn="ctr" eaLnBrk="0" hangingPunct="0"/>
              <a:r>
                <a:rPr lang="en-US" sz="2100">
                  <a:solidFill>
                    <a:srgbClr val="FFFFFF"/>
                  </a:solidFill>
                  <a:latin typeface="Tahoma" pitchFamily="34" charset="0"/>
                </a:rPr>
                <a:t>IT Processes</a:t>
              </a:r>
              <a:endParaRPr lang="en-US" b="1">
                <a:latin typeface="Trebuchet MS" pitchFamily="34" charset="0"/>
              </a:endParaRPr>
            </a:p>
          </p:txBody>
        </p:sp>
        <p:sp>
          <p:nvSpPr>
            <p:cNvPr id="542731" name="Rectangle 11"/>
            <p:cNvSpPr>
              <a:spLocks noChangeArrowheads="1"/>
            </p:cNvSpPr>
            <p:nvPr/>
          </p:nvSpPr>
          <p:spPr bwMode="auto">
            <a:xfrm>
              <a:off x="943" y="2852"/>
              <a:ext cx="938" cy="202"/>
            </a:xfrm>
            <a:prstGeom prst="rect">
              <a:avLst/>
            </a:prstGeom>
            <a:noFill/>
            <a:ln w="9525">
              <a:noFill/>
              <a:miter lim="800000"/>
              <a:headEnd/>
              <a:tailEnd/>
            </a:ln>
          </p:spPr>
          <p:txBody>
            <a:bodyPr wrap="none" lIns="0" tIns="0" rIns="0" bIns="0">
              <a:spAutoFit/>
            </a:bodyPr>
            <a:lstStyle/>
            <a:p>
              <a:pPr algn="ctr" eaLnBrk="0" hangingPunct="0"/>
              <a:r>
                <a:rPr lang="en-US" sz="2100">
                  <a:solidFill>
                    <a:srgbClr val="000000"/>
                  </a:solidFill>
                  <a:latin typeface="Tahoma" pitchFamily="34" charset="0"/>
                </a:rPr>
                <a:t>IT Processes</a:t>
              </a:r>
              <a:endParaRPr lang="en-US" b="1">
                <a:latin typeface="Trebuchet MS" pitchFamily="34" charset="0"/>
              </a:endParaRPr>
            </a:p>
          </p:txBody>
        </p:sp>
        <p:sp>
          <p:nvSpPr>
            <p:cNvPr id="542732" name="Rectangle 12"/>
            <p:cNvSpPr>
              <a:spLocks noChangeArrowheads="1"/>
            </p:cNvSpPr>
            <p:nvPr/>
          </p:nvSpPr>
          <p:spPr bwMode="auto">
            <a:xfrm>
              <a:off x="426" y="3061"/>
              <a:ext cx="1860" cy="262"/>
            </a:xfrm>
            <a:prstGeom prst="rect">
              <a:avLst/>
            </a:prstGeom>
            <a:noFill/>
            <a:ln w="9525">
              <a:noFill/>
              <a:miter lim="800000"/>
              <a:headEnd/>
              <a:tailEnd/>
            </a:ln>
          </p:spPr>
          <p:txBody>
            <a:bodyPr/>
            <a:lstStyle/>
            <a:p>
              <a:endParaRPr lang="en-US"/>
            </a:p>
          </p:txBody>
        </p:sp>
        <p:sp>
          <p:nvSpPr>
            <p:cNvPr id="542733" name="Rectangle 13"/>
            <p:cNvSpPr>
              <a:spLocks noChangeArrowheads="1"/>
            </p:cNvSpPr>
            <p:nvPr/>
          </p:nvSpPr>
          <p:spPr bwMode="auto">
            <a:xfrm>
              <a:off x="557" y="3108"/>
              <a:ext cx="1671" cy="173"/>
            </a:xfrm>
            <a:prstGeom prst="rect">
              <a:avLst/>
            </a:prstGeom>
            <a:noFill/>
            <a:ln w="9525">
              <a:noFill/>
              <a:miter lim="800000"/>
              <a:headEnd/>
              <a:tailEnd/>
            </a:ln>
          </p:spPr>
          <p:txBody>
            <a:bodyPr wrap="none" lIns="0" tIns="0" rIns="0" bIns="0">
              <a:spAutoFit/>
            </a:bodyPr>
            <a:lstStyle/>
            <a:p>
              <a:pPr algn="ctr" eaLnBrk="0" hangingPunct="0"/>
              <a:r>
                <a:rPr lang="en-US" sz="1800">
                  <a:solidFill>
                    <a:srgbClr val="C0C0C0"/>
                  </a:solidFill>
                  <a:latin typeface="Tahoma" pitchFamily="34" charset="0"/>
                </a:rPr>
                <a:t>IT Management Processes</a:t>
              </a:r>
              <a:endParaRPr lang="en-US" b="1">
                <a:latin typeface="Trebuchet MS" pitchFamily="34" charset="0"/>
              </a:endParaRPr>
            </a:p>
          </p:txBody>
        </p:sp>
        <p:sp>
          <p:nvSpPr>
            <p:cNvPr id="542734" name="Rectangle 14"/>
            <p:cNvSpPr>
              <a:spLocks noChangeArrowheads="1"/>
            </p:cNvSpPr>
            <p:nvPr/>
          </p:nvSpPr>
          <p:spPr bwMode="auto">
            <a:xfrm>
              <a:off x="551" y="3102"/>
              <a:ext cx="1671" cy="173"/>
            </a:xfrm>
            <a:prstGeom prst="rect">
              <a:avLst/>
            </a:prstGeom>
            <a:noFill/>
            <a:ln w="9525">
              <a:noFill/>
              <a:miter lim="800000"/>
              <a:headEnd/>
              <a:tailEnd/>
            </a:ln>
          </p:spPr>
          <p:txBody>
            <a:bodyPr wrap="none" lIns="0" tIns="0" rIns="0" bIns="0">
              <a:spAutoFit/>
            </a:bodyPr>
            <a:lstStyle/>
            <a:p>
              <a:pPr algn="ctr" eaLnBrk="0" hangingPunct="0"/>
              <a:r>
                <a:rPr lang="en-US" sz="1800">
                  <a:solidFill>
                    <a:srgbClr val="000000"/>
                  </a:solidFill>
                  <a:latin typeface="Tahoma" pitchFamily="34" charset="0"/>
                </a:rPr>
                <a:t>IT Management Processes</a:t>
              </a:r>
              <a:endParaRPr lang="en-US" b="1">
                <a:latin typeface="Trebuchet MS" pitchFamily="34" charset="0"/>
              </a:endParaRPr>
            </a:p>
          </p:txBody>
        </p:sp>
        <p:sp>
          <p:nvSpPr>
            <p:cNvPr id="542735" name="Rectangle 15"/>
            <p:cNvSpPr>
              <a:spLocks noChangeArrowheads="1"/>
            </p:cNvSpPr>
            <p:nvPr/>
          </p:nvSpPr>
          <p:spPr bwMode="auto">
            <a:xfrm>
              <a:off x="453" y="3264"/>
              <a:ext cx="1787" cy="261"/>
            </a:xfrm>
            <a:prstGeom prst="rect">
              <a:avLst/>
            </a:prstGeom>
            <a:noFill/>
            <a:ln w="9525">
              <a:noFill/>
              <a:miter lim="800000"/>
              <a:headEnd/>
              <a:tailEnd/>
            </a:ln>
          </p:spPr>
          <p:txBody>
            <a:bodyPr/>
            <a:lstStyle/>
            <a:p>
              <a:endParaRPr lang="en-US"/>
            </a:p>
          </p:txBody>
        </p:sp>
        <p:sp>
          <p:nvSpPr>
            <p:cNvPr id="542736" name="Rectangle 16"/>
            <p:cNvSpPr>
              <a:spLocks noChangeArrowheads="1"/>
            </p:cNvSpPr>
            <p:nvPr/>
          </p:nvSpPr>
          <p:spPr bwMode="auto">
            <a:xfrm>
              <a:off x="585" y="3312"/>
              <a:ext cx="1599" cy="173"/>
            </a:xfrm>
            <a:prstGeom prst="rect">
              <a:avLst/>
            </a:prstGeom>
            <a:noFill/>
            <a:ln w="9525">
              <a:noFill/>
              <a:miter lim="800000"/>
              <a:headEnd/>
              <a:tailEnd/>
            </a:ln>
          </p:spPr>
          <p:txBody>
            <a:bodyPr wrap="none" lIns="0" tIns="0" rIns="0" bIns="0">
              <a:spAutoFit/>
            </a:bodyPr>
            <a:lstStyle/>
            <a:p>
              <a:pPr algn="ctr" eaLnBrk="0" hangingPunct="0"/>
              <a:r>
                <a:rPr lang="en-US" sz="1800">
                  <a:solidFill>
                    <a:srgbClr val="C0C0C0"/>
                  </a:solidFill>
                  <a:latin typeface="Tahoma" pitchFamily="34" charset="0"/>
                </a:rPr>
                <a:t>IT Governance Processes</a:t>
              </a:r>
              <a:endParaRPr lang="en-US" b="1">
                <a:latin typeface="Trebuchet MS" pitchFamily="34" charset="0"/>
              </a:endParaRPr>
            </a:p>
          </p:txBody>
        </p:sp>
        <p:sp>
          <p:nvSpPr>
            <p:cNvPr id="542737" name="Rectangle 17"/>
            <p:cNvSpPr>
              <a:spLocks noChangeArrowheads="1"/>
            </p:cNvSpPr>
            <p:nvPr/>
          </p:nvSpPr>
          <p:spPr bwMode="auto">
            <a:xfrm>
              <a:off x="579" y="3306"/>
              <a:ext cx="1599" cy="173"/>
            </a:xfrm>
            <a:prstGeom prst="rect">
              <a:avLst/>
            </a:prstGeom>
            <a:noFill/>
            <a:ln w="9525">
              <a:noFill/>
              <a:miter lim="800000"/>
              <a:headEnd/>
              <a:tailEnd/>
            </a:ln>
          </p:spPr>
          <p:txBody>
            <a:bodyPr wrap="none" lIns="0" tIns="0" rIns="0" bIns="0">
              <a:spAutoFit/>
            </a:bodyPr>
            <a:lstStyle/>
            <a:p>
              <a:pPr algn="ctr" eaLnBrk="0" hangingPunct="0"/>
              <a:r>
                <a:rPr lang="en-US" sz="1800">
                  <a:solidFill>
                    <a:srgbClr val="000000"/>
                  </a:solidFill>
                  <a:latin typeface="Tahoma" pitchFamily="34" charset="0"/>
                </a:rPr>
                <a:t>IT Governance Processes</a:t>
              </a:r>
              <a:endParaRPr lang="en-US" b="1">
                <a:latin typeface="Trebuchet MS" pitchFamily="34" charset="0"/>
              </a:endParaRPr>
            </a:p>
          </p:txBody>
        </p:sp>
        <p:sp>
          <p:nvSpPr>
            <p:cNvPr id="542738" name="Rectangle 18"/>
            <p:cNvSpPr>
              <a:spLocks noChangeArrowheads="1"/>
            </p:cNvSpPr>
            <p:nvPr/>
          </p:nvSpPr>
          <p:spPr bwMode="auto">
            <a:xfrm>
              <a:off x="617" y="1670"/>
              <a:ext cx="1542" cy="663"/>
            </a:xfrm>
            <a:prstGeom prst="rect">
              <a:avLst/>
            </a:prstGeom>
            <a:noFill/>
            <a:ln w="9525">
              <a:noFill/>
              <a:miter lim="800000"/>
              <a:headEnd/>
              <a:tailEnd/>
            </a:ln>
          </p:spPr>
          <p:txBody>
            <a:bodyPr/>
            <a:lstStyle/>
            <a:p>
              <a:endParaRPr lang="en-US"/>
            </a:p>
          </p:txBody>
        </p:sp>
        <p:sp>
          <p:nvSpPr>
            <p:cNvPr id="542739" name="Rectangle 19"/>
            <p:cNvSpPr>
              <a:spLocks noChangeArrowheads="1"/>
            </p:cNvSpPr>
            <p:nvPr/>
          </p:nvSpPr>
          <p:spPr bwMode="auto">
            <a:xfrm>
              <a:off x="851" y="1729"/>
              <a:ext cx="1358" cy="576"/>
            </a:xfrm>
            <a:prstGeom prst="rect">
              <a:avLst/>
            </a:prstGeom>
            <a:noFill/>
            <a:ln w="9525">
              <a:noFill/>
              <a:miter lim="800000"/>
              <a:headEnd/>
              <a:tailEnd/>
            </a:ln>
          </p:spPr>
          <p:txBody>
            <a:bodyPr wrap="none" lIns="0" tIns="0" rIns="0" bIns="0">
              <a:spAutoFit/>
            </a:bodyPr>
            <a:lstStyle/>
            <a:p>
              <a:pPr algn="ctr" eaLnBrk="0" hangingPunct="0"/>
              <a:r>
                <a:rPr lang="en-US" sz="6000" b="1">
                  <a:solidFill>
                    <a:srgbClr val="C0C0C0"/>
                  </a:solidFill>
                  <a:latin typeface="Tahoma" pitchFamily="34" charset="0"/>
                </a:rPr>
                <a:t>CobiT</a:t>
              </a:r>
              <a:endParaRPr lang="en-US" b="1">
                <a:latin typeface="Trebuchet MS" pitchFamily="34" charset="0"/>
              </a:endParaRPr>
            </a:p>
          </p:txBody>
        </p:sp>
        <p:sp>
          <p:nvSpPr>
            <p:cNvPr id="542740" name="Rectangle 20"/>
            <p:cNvSpPr>
              <a:spLocks noChangeArrowheads="1"/>
            </p:cNvSpPr>
            <p:nvPr/>
          </p:nvSpPr>
          <p:spPr bwMode="auto">
            <a:xfrm>
              <a:off x="832" y="1710"/>
              <a:ext cx="1358" cy="576"/>
            </a:xfrm>
            <a:prstGeom prst="rect">
              <a:avLst/>
            </a:prstGeom>
            <a:noFill/>
            <a:ln w="9525">
              <a:noFill/>
              <a:miter lim="800000"/>
              <a:headEnd/>
              <a:tailEnd/>
            </a:ln>
          </p:spPr>
          <p:txBody>
            <a:bodyPr wrap="none" lIns="0" tIns="0" rIns="0" bIns="0">
              <a:spAutoFit/>
            </a:bodyPr>
            <a:lstStyle/>
            <a:p>
              <a:pPr algn="ctr" eaLnBrk="0" hangingPunct="0"/>
              <a:r>
                <a:rPr lang="en-US" sz="6000" b="1">
                  <a:solidFill>
                    <a:srgbClr val="990000"/>
                  </a:solidFill>
                  <a:latin typeface="Tahoma" pitchFamily="34" charset="0"/>
                </a:rPr>
                <a:t>CobiT</a:t>
              </a:r>
              <a:endParaRPr lang="en-US" b="1">
                <a:latin typeface="Trebuchet MS" pitchFamily="34" charset="0"/>
              </a:endParaRPr>
            </a:p>
          </p:txBody>
        </p:sp>
        <p:sp>
          <p:nvSpPr>
            <p:cNvPr id="542741" name="Rectangle 21"/>
            <p:cNvSpPr>
              <a:spLocks noChangeArrowheads="1"/>
            </p:cNvSpPr>
            <p:nvPr/>
          </p:nvSpPr>
          <p:spPr bwMode="auto">
            <a:xfrm>
              <a:off x="822" y="2222"/>
              <a:ext cx="1099" cy="432"/>
            </a:xfrm>
            <a:prstGeom prst="rect">
              <a:avLst/>
            </a:prstGeom>
            <a:noFill/>
            <a:ln w="9525">
              <a:noFill/>
              <a:miter lim="800000"/>
              <a:headEnd/>
              <a:tailEnd/>
            </a:ln>
          </p:spPr>
          <p:txBody>
            <a:bodyPr/>
            <a:lstStyle/>
            <a:p>
              <a:endParaRPr lang="en-US"/>
            </a:p>
          </p:txBody>
        </p:sp>
        <p:sp>
          <p:nvSpPr>
            <p:cNvPr id="542742" name="Rectangle 22"/>
            <p:cNvSpPr>
              <a:spLocks noChangeArrowheads="1"/>
            </p:cNvSpPr>
            <p:nvPr/>
          </p:nvSpPr>
          <p:spPr bwMode="auto">
            <a:xfrm>
              <a:off x="944" y="2263"/>
              <a:ext cx="919" cy="173"/>
            </a:xfrm>
            <a:prstGeom prst="rect">
              <a:avLst/>
            </a:prstGeom>
            <a:noFill/>
            <a:ln w="9525">
              <a:noFill/>
              <a:miter lim="800000"/>
              <a:headEnd/>
              <a:tailEnd/>
            </a:ln>
          </p:spPr>
          <p:txBody>
            <a:bodyPr wrap="none" lIns="0" tIns="0" rIns="0" bIns="0">
              <a:spAutoFit/>
            </a:bodyPr>
            <a:lstStyle/>
            <a:p>
              <a:pPr algn="ctr" eaLnBrk="0" hangingPunct="0"/>
              <a:r>
                <a:rPr lang="en-US" sz="1800">
                  <a:solidFill>
                    <a:srgbClr val="000099"/>
                  </a:solidFill>
                  <a:latin typeface="Tahoma" pitchFamily="34" charset="0"/>
                </a:rPr>
                <a:t>best practices </a:t>
              </a:r>
              <a:endParaRPr lang="en-US" b="1">
                <a:latin typeface="Trebuchet MS" pitchFamily="34" charset="0"/>
              </a:endParaRPr>
            </a:p>
          </p:txBody>
        </p:sp>
        <p:sp>
          <p:nvSpPr>
            <p:cNvPr id="542743" name="Rectangle 23"/>
            <p:cNvSpPr>
              <a:spLocks noChangeArrowheads="1"/>
            </p:cNvSpPr>
            <p:nvPr/>
          </p:nvSpPr>
          <p:spPr bwMode="auto">
            <a:xfrm>
              <a:off x="945" y="2435"/>
              <a:ext cx="854" cy="173"/>
            </a:xfrm>
            <a:prstGeom prst="rect">
              <a:avLst/>
            </a:prstGeom>
            <a:noFill/>
            <a:ln w="9525">
              <a:noFill/>
              <a:miter lim="800000"/>
              <a:headEnd/>
              <a:tailEnd/>
            </a:ln>
          </p:spPr>
          <p:txBody>
            <a:bodyPr wrap="none" lIns="0" tIns="0" rIns="0" bIns="0">
              <a:spAutoFit/>
            </a:bodyPr>
            <a:lstStyle/>
            <a:p>
              <a:pPr algn="ctr" eaLnBrk="0" hangingPunct="0"/>
              <a:r>
                <a:rPr lang="en-US" sz="1800">
                  <a:solidFill>
                    <a:srgbClr val="000099"/>
                  </a:solidFill>
                  <a:latin typeface="Tahoma" pitchFamily="34" charset="0"/>
                </a:rPr>
                <a:t>repository for</a:t>
              </a:r>
              <a:endParaRPr lang="en-US" b="1">
                <a:latin typeface="Trebuchet MS" pitchFamily="34" charset="0"/>
              </a:endParaRPr>
            </a:p>
          </p:txBody>
        </p:sp>
        <p:sp>
          <p:nvSpPr>
            <p:cNvPr id="542744" name="Rectangle 24"/>
            <p:cNvSpPr>
              <a:spLocks noChangeArrowheads="1"/>
            </p:cNvSpPr>
            <p:nvPr/>
          </p:nvSpPr>
          <p:spPr bwMode="auto">
            <a:xfrm>
              <a:off x="208" y="1736"/>
              <a:ext cx="2332" cy="1769"/>
            </a:xfrm>
            <a:prstGeom prst="rect">
              <a:avLst/>
            </a:prstGeom>
            <a:solidFill>
              <a:srgbClr val="FFFFAD"/>
            </a:solidFill>
            <a:ln w="9525">
              <a:noFill/>
              <a:miter lim="800000"/>
              <a:headEnd/>
              <a:tailEnd/>
            </a:ln>
          </p:spPr>
          <p:txBody>
            <a:bodyPr/>
            <a:lstStyle/>
            <a:p>
              <a:endParaRPr lang="en-US"/>
            </a:p>
          </p:txBody>
        </p:sp>
        <p:sp>
          <p:nvSpPr>
            <p:cNvPr id="542745" name="Rectangle 25"/>
            <p:cNvSpPr>
              <a:spLocks noChangeArrowheads="1"/>
            </p:cNvSpPr>
            <p:nvPr/>
          </p:nvSpPr>
          <p:spPr bwMode="auto">
            <a:xfrm>
              <a:off x="362" y="1897"/>
              <a:ext cx="2029" cy="1390"/>
            </a:xfrm>
            <a:prstGeom prst="rect">
              <a:avLst/>
            </a:prstGeom>
            <a:solidFill>
              <a:srgbClr val="CCFFCC"/>
            </a:solidFill>
            <a:ln w="9525">
              <a:noFill/>
              <a:miter lim="800000"/>
              <a:headEnd/>
              <a:tailEnd/>
            </a:ln>
          </p:spPr>
          <p:txBody>
            <a:bodyPr/>
            <a:lstStyle/>
            <a:p>
              <a:endParaRPr lang="en-US"/>
            </a:p>
          </p:txBody>
        </p:sp>
        <p:sp>
          <p:nvSpPr>
            <p:cNvPr id="542746" name="Rectangle 26"/>
            <p:cNvSpPr>
              <a:spLocks noChangeArrowheads="1"/>
            </p:cNvSpPr>
            <p:nvPr/>
          </p:nvSpPr>
          <p:spPr bwMode="auto">
            <a:xfrm>
              <a:off x="577" y="2122"/>
              <a:ext cx="1594" cy="976"/>
            </a:xfrm>
            <a:prstGeom prst="rect">
              <a:avLst/>
            </a:prstGeom>
            <a:solidFill>
              <a:srgbClr val="BDBDFF"/>
            </a:solidFill>
            <a:ln w="9525">
              <a:noFill/>
              <a:miter lim="800000"/>
              <a:headEnd/>
              <a:tailEnd/>
            </a:ln>
          </p:spPr>
          <p:txBody>
            <a:bodyPr/>
            <a:lstStyle/>
            <a:p>
              <a:endParaRPr lang="en-US"/>
            </a:p>
          </p:txBody>
        </p:sp>
        <p:sp>
          <p:nvSpPr>
            <p:cNvPr id="542747" name="Rectangle 27"/>
            <p:cNvSpPr>
              <a:spLocks noChangeArrowheads="1"/>
            </p:cNvSpPr>
            <p:nvPr/>
          </p:nvSpPr>
          <p:spPr bwMode="auto">
            <a:xfrm>
              <a:off x="949" y="2858"/>
              <a:ext cx="938" cy="202"/>
            </a:xfrm>
            <a:prstGeom prst="rect">
              <a:avLst/>
            </a:prstGeom>
            <a:noFill/>
            <a:ln w="9525">
              <a:noFill/>
              <a:miter lim="800000"/>
              <a:headEnd/>
              <a:tailEnd/>
            </a:ln>
          </p:spPr>
          <p:txBody>
            <a:bodyPr wrap="none" lIns="0" tIns="0" rIns="0" bIns="0">
              <a:spAutoFit/>
            </a:bodyPr>
            <a:lstStyle/>
            <a:p>
              <a:pPr algn="ctr" eaLnBrk="0" hangingPunct="0"/>
              <a:r>
                <a:rPr lang="en-US" sz="2100">
                  <a:solidFill>
                    <a:srgbClr val="FFFFFF"/>
                  </a:solidFill>
                  <a:latin typeface="Tahoma" pitchFamily="34" charset="0"/>
                </a:rPr>
                <a:t>IT Processes</a:t>
              </a:r>
              <a:endParaRPr lang="en-US" b="1">
                <a:latin typeface="Trebuchet MS" pitchFamily="34" charset="0"/>
              </a:endParaRPr>
            </a:p>
          </p:txBody>
        </p:sp>
        <p:sp>
          <p:nvSpPr>
            <p:cNvPr id="542748" name="Rectangle 28"/>
            <p:cNvSpPr>
              <a:spLocks noChangeArrowheads="1"/>
            </p:cNvSpPr>
            <p:nvPr/>
          </p:nvSpPr>
          <p:spPr bwMode="auto">
            <a:xfrm>
              <a:off x="943" y="2852"/>
              <a:ext cx="938" cy="202"/>
            </a:xfrm>
            <a:prstGeom prst="rect">
              <a:avLst/>
            </a:prstGeom>
            <a:noFill/>
            <a:ln w="9525">
              <a:noFill/>
              <a:miter lim="800000"/>
              <a:headEnd/>
              <a:tailEnd/>
            </a:ln>
          </p:spPr>
          <p:txBody>
            <a:bodyPr wrap="none" lIns="0" tIns="0" rIns="0" bIns="0">
              <a:spAutoFit/>
            </a:bodyPr>
            <a:lstStyle/>
            <a:p>
              <a:pPr algn="ctr" eaLnBrk="0" hangingPunct="0"/>
              <a:r>
                <a:rPr lang="en-US" sz="2100">
                  <a:solidFill>
                    <a:srgbClr val="000000"/>
                  </a:solidFill>
                  <a:latin typeface="Tahoma" pitchFamily="34" charset="0"/>
                </a:rPr>
                <a:t>IT Processes</a:t>
              </a:r>
              <a:endParaRPr lang="en-US" b="1">
                <a:latin typeface="Trebuchet MS" pitchFamily="34" charset="0"/>
              </a:endParaRPr>
            </a:p>
          </p:txBody>
        </p:sp>
        <p:sp>
          <p:nvSpPr>
            <p:cNvPr id="542749" name="Rectangle 29"/>
            <p:cNvSpPr>
              <a:spLocks noChangeArrowheads="1"/>
            </p:cNvSpPr>
            <p:nvPr/>
          </p:nvSpPr>
          <p:spPr bwMode="auto">
            <a:xfrm>
              <a:off x="426" y="3061"/>
              <a:ext cx="1860" cy="262"/>
            </a:xfrm>
            <a:prstGeom prst="rect">
              <a:avLst/>
            </a:prstGeom>
            <a:noFill/>
            <a:ln w="9525">
              <a:noFill/>
              <a:miter lim="800000"/>
              <a:headEnd/>
              <a:tailEnd/>
            </a:ln>
          </p:spPr>
          <p:txBody>
            <a:bodyPr/>
            <a:lstStyle/>
            <a:p>
              <a:endParaRPr lang="en-US"/>
            </a:p>
          </p:txBody>
        </p:sp>
        <p:sp>
          <p:nvSpPr>
            <p:cNvPr id="542750" name="Rectangle 30"/>
            <p:cNvSpPr>
              <a:spLocks noChangeArrowheads="1"/>
            </p:cNvSpPr>
            <p:nvPr/>
          </p:nvSpPr>
          <p:spPr bwMode="auto">
            <a:xfrm>
              <a:off x="557" y="3108"/>
              <a:ext cx="1671" cy="173"/>
            </a:xfrm>
            <a:prstGeom prst="rect">
              <a:avLst/>
            </a:prstGeom>
            <a:noFill/>
            <a:ln w="9525">
              <a:noFill/>
              <a:miter lim="800000"/>
              <a:headEnd/>
              <a:tailEnd/>
            </a:ln>
          </p:spPr>
          <p:txBody>
            <a:bodyPr wrap="none" lIns="0" tIns="0" rIns="0" bIns="0">
              <a:spAutoFit/>
            </a:bodyPr>
            <a:lstStyle/>
            <a:p>
              <a:pPr algn="ctr" eaLnBrk="0" hangingPunct="0"/>
              <a:r>
                <a:rPr lang="en-US" sz="1800">
                  <a:solidFill>
                    <a:srgbClr val="C0C0C0"/>
                  </a:solidFill>
                  <a:latin typeface="Tahoma" pitchFamily="34" charset="0"/>
                </a:rPr>
                <a:t>IT Management Processes</a:t>
              </a:r>
              <a:endParaRPr lang="en-US" b="1">
                <a:latin typeface="Trebuchet MS" pitchFamily="34" charset="0"/>
              </a:endParaRPr>
            </a:p>
          </p:txBody>
        </p:sp>
        <p:sp>
          <p:nvSpPr>
            <p:cNvPr id="542751" name="Rectangle 31"/>
            <p:cNvSpPr>
              <a:spLocks noChangeArrowheads="1"/>
            </p:cNvSpPr>
            <p:nvPr/>
          </p:nvSpPr>
          <p:spPr bwMode="auto">
            <a:xfrm>
              <a:off x="551" y="3102"/>
              <a:ext cx="1671" cy="173"/>
            </a:xfrm>
            <a:prstGeom prst="rect">
              <a:avLst/>
            </a:prstGeom>
            <a:noFill/>
            <a:ln w="9525">
              <a:noFill/>
              <a:miter lim="800000"/>
              <a:headEnd/>
              <a:tailEnd/>
            </a:ln>
          </p:spPr>
          <p:txBody>
            <a:bodyPr wrap="none" lIns="0" tIns="0" rIns="0" bIns="0">
              <a:spAutoFit/>
            </a:bodyPr>
            <a:lstStyle/>
            <a:p>
              <a:pPr algn="ctr" eaLnBrk="0" hangingPunct="0"/>
              <a:r>
                <a:rPr lang="en-US" sz="1800">
                  <a:solidFill>
                    <a:srgbClr val="000000"/>
                  </a:solidFill>
                  <a:latin typeface="Tahoma" pitchFamily="34" charset="0"/>
                </a:rPr>
                <a:t>IT Management Processes</a:t>
              </a:r>
              <a:endParaRPr lang="en-US" b="1">
                <a:latin typeface="Trebuchet MS" pitchFamily="34" charset="0"/>
              </a:endParaRPr>
            </a:p>
          </p:txBody>
        </p:sp>
        <p:sp>
          <p:nvSpPr>
            <p:cNvPr id="542752" name="Rectangle 32"/>
            <p:cNvSpPr>
              <a:spLocks noChangeArrowheads="1"/>
            </p:cNvSpPr>
            <p:nvPr/>
          </p:nvSpPr>
          <p:spPr bwMode="auto">
            <a:xfrm>
              <a:off x="453" y="3264"/>
              <a:ext cx="1787" cy="261"/>
            </a:xfrm>
            <a:prstGeom prst="rect">
              <a:avLst/>
            </a:prstGeom>
            <a:noFill/>
            <a:ln w="9525">
              <a:noFill/>
              <a:miter lim="800000"/>
              <a:headEnd/>
              <a:tailEnd/>
            </a:ln>
          </p:spPr>
          <p:txBody>
            <a:bodyPr/>
            <a:lstStyle/>
            <a:p>
              <a:endParaRPr lang="en-US"/>
            </a:p>
          </p:txBody>
        </p:sp>
        <p:sp>
          <p:nvSpPr>
            <p:cNvPr id="542753" name="Rectangle 33"/>
            <p:cNvSpPr>
              <a:spLocks noChangeArrowheads="1"/>
            </p:cNvSpPr>
            <p:nvPr/>
          </p:nvSpPr>
          <p:spPr bwMode="auto">
            <a:xfrm>
              <a:off x="585" y="3312"/>
              <a:ext cx="1599" cy="173"/>
            </a:xfrm>
            <a:prstGeom prst="rect">
              <a:avLst/>
            </a:prstGeom>
            <a:noFill/>
            <a:ln w="9525">
              <a:noFill/>
              <a:miter lim="800000"/>
              <a:headEnd/>
              <a:tailEnd/>
            </a:ln>
          </p:spPr>
          <p:txBody>
            <a:bodyPr wrap="none" lIns="0" tIns="0" rIns="0" bIns="0">
              <a:spAutoFit/>
            </a:bodyPr>
            <a:lstStyle/>
            <a:p>
              <a:pPr algn="ctr" eaLnBrk="0" hangingPunct="0"/>
              <a:r>
                <a:rPr lang="en-US" sz="1800">
                  <a:solidFill>
                    <a:srgbClr val="C0C0C0"/>
                  </a:solidFill>
                  <a:latin typeface="Tahoma" pitchFamily="34" charset="0"/>
                </a:rPr>
                <a:t>IT Governance Processes</a:t>
              </a:r>
              <a:endParaRPr lang="en-US" b="1">
                <a:latin typeface="Trebuchet MS" pitchFamily="34" charset="0"/>
              </a:endParaRPr>
            </a:p>
          </p:txBody>
        </p:sp>
        <p:sp>
          <p:nvSpPr>
            <p:cNvPr id="542754" name="Rectangle 34"/>
            <p:cNvSpPr>
              <a:spLocks noChangeArrowheads="1"/>
            </p:cNvSpPr>
            <p:nvPr/>
          </p:nvSpPr>
          <p:spPr bwMode="auto">
            <a:xfrm>
              <a:off x="579" y="3306"/>
              <a:ext cx="1599" cy="173"/>
            </a:xfrm>
            <a:prstGeom prst="rect">
              <a:avLst/>
            </a:prstGeom>
            <a:noFill/>
            <a:ln w="9525">
              <a:noFill/>
              <a:miter lim="800000"/>
              <a:headEnd/>
              <a:tailEnd/>
            </a:ln>
          </p:spPr>
          <p:txBody>
            <a:bodyPr wrap="none" lIns="0" tIns="0" rIns="0" bIns="0">
              <a:spAutoFit/>
            </a:bodyPr>
            <a:lstStyle/>
            <a:p>
              <a:pPr algn="ctr" eaLnBrk="0" hangingPunct="0"/>
              <a:r>
                <a:rPr lang="en-US" sz="1800">
                  <a:solidFill>
                    <a:srgbClr val="000000"/>
                  </a:solidFill>
                  <a:latin typeface="Tahoma" pitchFamily="34" charset="0"/>
                </a:rPr>
                <a:t>IT Governance Processes</a:t>
              </a:r>
              <a:endParaRPr lang="en-US" b="1">
                <a:latin typeface="Trebuchet MS" pitchFamily="34" charset="0"/>
              </a:endParaRPr>
            </a:p>
          </p:txBody>
        </p:sp>
        <p:sp>
          <p:nvSpPr>
            <p:cNvPr id="542755" name="Rectangle 35"/>
            <p:cNvSpPr>
              <a:spLocks noChangeArrowheads="1"/>
            </p:cNvSpPr>
            <p:nvPr/>
          </p:nvSpPr>
          <p:spPr bwMode="auto">
            <a:xfrm>
              <a:off x="617" y="1670"/>
              <a:ext cx="1542" cy="663"/>
            </a:xfrm>
            <a:prstGeom prst="rect">
              <a:avLst/>
            </a:prstGeom>
            <a:noFill/>
            <a:ln w="9525">
              <a:noFill/>
              <a:miter lim="800000"/>
              <a:headEnd/>
              <a:tailEnd/>
            </a:ln>
          </p:spPr>
          <p:txBody>
            <a:bodyPr/>
            <a:lstStyle/>
            <a:p>
              <a:endParaRPr lang="en-US"/>
            </a:p>
          </p:txBody>
        </p:sp>
        <p:sp>
          <p:nvSpPr>
            <p:cNvPr id="542756" name="Rectangle 36"/>
            <p:cNvSpPr>
              <a:spLocks noChangeArrowheads="1"/>
            </p:cNvSpPr>
            <p:nvPr/>
          </p:nvSpPr>
          <p:spPr bwMode="auto">
            <a:xfrm>
              <a:off x="663" y="1729"/>
              <a:ext cx="1734" cy="576"/>
            </a:xfrm>
            <a:prstGeom prst="rect">
              <a:avLst/>
            </a:prstGeom>
            <a:noFill/>
            <a:ln w="9525">
              <a:noFill/>
              <a:miter lim="800000"/>
              <a:headEnd/>
              <a:tailEnd/>
            </a:ln>
          </p:spPr>
          <p:txBody>
            <a:bodyPr wrap="none" lIns="0" tIns="0" rIns="0" bIns="0">
              <a:spAutoFit/>
            </a:bodyPr>
            <a:lstStyle/>
            <a:p>
              <a:pPr algn="ctr" eaLnBrk="0" hangingPunct="0"/>
              <a:r>
                <a:rPr lang="en-US" sz="6000" b="1">
                  <a:solidFill>
                    <a:srgbClr val="CC0000"/>
                  </a:solidFill>
                  <a:latin typeface="Tahoma" pitchFamily="34" charset="0"/>
                </a:rPr>
                <a:t>C</a:t>
              </a:r>
              <a:r>
                <a:rPr lang="en-US" sz="5400" b="1">
                  <a:solidFill>
                    <a:srgbClr val="CC0000"/>
                  </a:solidFill>
                  <a:latin typeface="Tahoma" pitchFamily="34" charset="0"/>
                </a:rPr>
                <a:t>OBI</a:t>
              </a:r>
              <a:r>
                <a:rPr lang="en-US" sz="6000" b="1">
                  <a:solidFill>
                    <a:srgbClr val="CC0000"/>
                  </a:solidFill>
                  <a:latin typeface="Tahoma" pitchFamily="34" charset="0"/>
                </a:rPr>
                <a:t>T</a:t>
              </a:r>
              <a:r>
                <a:rPr lang="en-US" sz="6000" b="1">
                  <a:solidFill>
                    <a:srgbClr val="FF0000"/>
                  </a:solidFill>
                  <a:latin typeface="Tahoma" pitchFamily="34" charset="0"/>
                </a:rPr>
                <a:t>  </a:t>
              </a:r>
              <a:endParaRPr lang="en-US" b="1">
                <a:solidFill>
                  <a:srgbClr val="FF0000"/>
                </a:solidFill>
                <a:latin typeface="Tahoma" pitchFamily="34" charset="0"/>
              </a:endParaRPr>
            </a:p>
          </p:txBody>
        </p:sp>
        <p:sp>
          <p:nvSpPr>
            <p:cNvPr id="542757" name="Rectangle 37"/>
            <p:cNvSpPr>
              <a:spLocks noChangeArrowheads="1"/>
            </p:cNvSpPr>
            <p:nvPr/>
          </p:nvSpPr>
          <p:spPr bwMode="auto">
            <a:xfrm>
              <a:off x="1510" y="1710"/>
              <a:ext cx="1" cy="230"/>
            </a:xfrm>
            <a:prstGeom prst="rect">
              <a:avLst/>
            </a:prstGeom>
            <a:noFill/>
            <a:ln w="9525">
              <a:noFill/>
              <a:miter lim="800000"/>
              <a:headEnd/>
              <a:tailEnd/>
            </a:ln>
          </p:spPr>
          <p:txBody>
            <a:bodyPr wrap="none" lIns="0" tIns="0" rIns="0" bIns="0">
              <a:spAutoFit/>
            </a:bodyPr>
            <a:lstStyle/>
            <a:p>
              <a:pPr algn="ctr" eaLnBrk="0" hangingPunct="0"/>
              <a:endParaRPr lang="en-US" b="1">
                <a:latin typeface="Trebuchet MS" pitchFamily="34" charset="0"/>
              </a:endParaRPr>
            </a:p>
          </p:txBody>
        </p:sp>
        <p:sp>
          <p:nvSpPr>
            <p:cNvPr id="542758" name="Rectangle 38"/>
            <p:cNvSpPr>
              <a:spLocks noChangeArrowheads="1"/>
            </p:cNvSpPr>
            <p:nvPr/>
          </p:nvSpPr>
          <p:spPr bwMode="auto">
            <a:xfrm>
              <a:off x="822" y="2222"/>
              <a:ext cx="1099" cy="432"/>
            </a:xfrm>
            <a:prstGeom prst="rect">
              <a:avLst/>
            </a:prstGeom>
            <a:noFill/>
            <a:ln w="9525">
              <a:noFill/>
              <a:miter lim="800000"/>
              <a:headEnd/>
              <a:tailEnd/>
            </a:ln>
          </p:spPr>
          <p:txBody>
            <a:bodyPr/>
            <a:lstStyle/>
            <a:p>
              <a:endParaRPr lang="en-US"/>
            </a:p>
          </p:txBody>
        </p:sp>
        <p:sp>
          <p:nvSpPr>
            <p:cNvPr id="542759" name="Rectangle 39"/>
            <p:cNvSpPr>
              <a:spLocks noChangeArrowheads="1"/>
            </p:cNvSpPr>
            <p:nvPr/>
          </p:nvSpPr>
          <p:spPr bwMode="auto">
            <a:xfrm>
              <a:off x="920" y="2263"/>
              <a:ext cx="967" cy="173"/>
            </a:xfrm>
            <a:prstGeom prst="rect">
              <a:avLst/>
            </a:prstGeom>
            <a:noFill/>
            <a:ln w="9525">
              <a:noFill/>
              <a:miter lim="800000"/>
              <a:headEnd/>
              <a:tailEnd/>
            </a:ln>
          </p:spPr>
          <p:txBody>
            <a:bodyPr wrap="none" lIns="0" tIns="0" rIns="0" bIns="0">
              <a:spAutoFit/>
            </a:bodyPr>
            <a:lstStyle/>
            <a:p>
              <a:pPr algn="ctr" eaLnBrk="0" hangingPunct="0"/>
              <a:r>
                <a:rPr lang="en-US" sz="1800">
                  <a:solidFill>
                    <a:srgbClr val="000099"/>
                  </a:solidFill>
                  <a:latin typeface="Tahoma" pitchFamily="34" charset="0"/>
                </a:rPr>
                <a:t>good practices </a:t>
              </a:r>
              <a:endParaRPr lang="en-US" b="1">
                <a:latin typeface="Trebuchet MS" pitchFamily="34" charset="0"/>
              </a:endParaRPr>
            </a:p>
          </p:txBody>
        </p:sp>
        <p:sp>
          <p:nvSpPr>
            <p:cNvPr id="542760" name="Rectangle 40"/>
            <p:cNvSpPr>
              <a:spLocks noChangeArrowheads="1"/>
            </p:cNvSpPr>
            <p:nvPr/>
          </p:nvSpPr>
          <p:spPr bwMode="auto">
            <a:xfrm>
              <a:off x="945" y="2435"/>
              <a:ext cx="854" cy="173"/>
            </a:xfrm>
            <a:prstGeom prst="rect">
              <a:avLst/>
            </a:prstGeom>
            <a:noFill/>
            <a:ln w="9525">
              <a:noFill/>
              <a:miter lim="800000"/>
              <a:headEnd/>
              <a:tailEnd/>
            </a:ln>
          </p:spPr>
          <p:txBody>
            <a:bodyPr wrap="none" lIns="0" tIns="0" rIns="0" bIns="0">
              <a:spAutoFit/>
            </a:bodyPr>
            <a:lstStyle/>
            <a:p>
              <a:pPr algn="ctr" eaLnBrk="0" hangingPunct="0"/>
              <a:r>
                <a:rPr lang="en-US" sz="1800">
                  <a:solidFill>
                    <a:srgbClr val="000099"/>
                  </a:solidFill>
                  <a:latin typeface="Tahoma" pitchFamily="34" charset="0"/>
                </a:rPr>
                <a:t>repository for</a:t>
              </a:r>
              <a:endParaRPr lang="en-US" b="1">
                <a:latin typeface="Trebuchet MS" pitchFamily="34" charset="0"/>
              </a:endParaRPr>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54272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54272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42722" grpId="0" autoUpdateAnimBg="0"/>
      <p:bldP spid="542724" grpId="0" animBg="1" autoUpdateAnimBg="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Footer Placeholder 2"/>
          <p:cNvSpPr>
            <a:spLocks noGrp="1"/>
          </p:cNvSpPr>
          <p:nvPr>
            <p:ph type="ftr" sz="quarter" idx="10"/>
          </p:nvPr>
        </p:nvSpPr>
        <p:spPr/>
        <p:txBody>
          <a:bodyPr/>
          <a:lstStyle/>
          <a:p>
            <a:r>
              <a:rPr lang="en-US"/>
              <a:t>©2009 ISACA/ITGI. All rights reserved.</a:t>
            </a:r>
          </a:p>
        </p:txBody>
      </p:sp>
      <p:sp>
        <p:nvSpPr>
          <p:cNvPr id="544770" name="Rectangle 2"/>
          <p:cNvSpPr>
            <a:spLocks noChangeArrowheads="1"/>
          </p:cNvSpPr>
          <p:nvPr/>
        </p:nvSpPr>
        <p:spPr bwMode="auto">
          <a:xfrm>
            <a:off x="3886200" y="1520825"/>
            <a:ext cx="5257800" cy="3400425"/>
          </a:xfrm>
          <a:prstGeom prst="rect">
            <a:avLst/>
          </a:prstGeom>
          <a:noFill/>
          <a:ln w="9525">
            <a:noFill/>
            <a:miter lim="800000"/>
            <a:headEnd/>
            <a:tailEnd/>
          </a:ln>
          <a:effectLst/>
        </p:spPr>
        <p:txBody>
          <a:bodyPr anchor="ctr">
            <a:spAutoFit/>
          </a:bodyPr>
          <a:lstStyle/>
          <a:p>
            <a:pPr marL="282575" indent="-282575" eaLnBrk="0" hangingPunct="0">
              <a:lnSpc>
                <a:spcPct val="95000"/>
              </a:lnSpc>
              <a:spcBef>
                <a:spcPct val="10000"/>
              </a:spcBef>
              <a:buFontTx/>
              <a:buBlip>
                <a:blip r:embed="rId3"/>
              </a:buBlip>
            </a:pPr>
            <a:r>
              <a:rPr lang="en-US" sz="2200" b="1">
                <a:latin typeface="Trebuchet MS" pitchFamily="34" charset="0"/>
              </a:rPr>
              <a:t>CobiT is a reference, a set of best practices, </a:t>
            </a:r>
            <a:r>
              <a:rPr lang="en-US" sz="2200" b="1" i="1">
                <a:latin typeface="Trebuchet MS" pitchFamily="34" charset="0"/>
              </a:rPr>
              <a:t>not</a:t>
            </a:r>
            <a:r>
              <a:rPr lang="en-US" sz="2200" b="1">
                <a:latin typeface="Trebuchet MS" pitchFamily="34" charset="0"/>
              </a:rPr>
              <a:t> an ‘off-the-shelf’ cure</a:t>
            </a:r>
          </a:p>
          <a:p>
            <a:pPr marL="282575" indent="-282575" eaLnBrk="0" hangingPunct="0">
              <a:lnSpc>
                <a:spcPct val="95000"/>
              </a:lnSpc>
              <a:spcBef>
                <a:spcPct val="10000"/>
              </a:spcBef>
              <a:buFontTx/>
              <a:buBlip>
                <a:blip r:embed="rId3"/>
              </a:buBlip>
            </a:pPr>
            <a:r>
              <a:rPr lang="en-US" sz="2200" b="1">
                <a:latin typeface="Trebuchet MS" pitchFamily="34" charset="0"/>
              </a:rPr>
              <a:t>Enterprises still to need to analyse their control requirements and customise based on:</a:t>
            </a:r>
          </a:p>
          <a:p>
            <a:pPr marL="723900" lvl="1" indent="-250825" eaLnBrk="0" hangingPunct="0">
              <a:lnSpc>
                <a:spcPct val="95000"/>
              </a:lnSpc>
              <a:spcBef>
                <a:spcPct val="10000"/>
              </a:spcBef>
              <a:buClr>
                <a:srgbClr val="777777"/>
              </a:buClr>
              <a:buFont typeface="Wingdings" pitchFamily="2" charset="2"/>
              <a:buChar char="Ø"/>
            </a:pPr>
            <a:r>
              <a:rPr lang="en-US" sz="2200" b="1">
                <a:latin typeface="Trebuchet MS" pitchFamily="34" charset="0"/>
              </a:rPr>
              <a:t>Value drivers</a:t>
            </a:r>
          </a:p>
          <a:p>
            <a:pPr marL="723900" lvl="1" indent="-250825" eaLnBrk="0" hangingPunct="0">
              <a:lnSpc>
                <a:spcPct val="95000"/>
              </a:lnSpc>
              <a:spcBef>
                <a:spcPct val="10000"/>
              </a:spcBef>
              <a:buClr>
                <a:srgbClr val="777777"/>
              </a:buClr>
              <a:buFont typeface="Wingdings" pitchFamily="2" charset="2"/>
              <a:buChar char="Ø"/>
            </a:pPr>
            <a:r>
              <a:rPr lang="en-US" sz="2200" b="1">
                <a:latin typeface="Trebuchet MS" pitchFamily="34" charset="0"/>
              </a:rPr>
              <a:t>Risk profile</a:t>
            </a:r>
          </a:p>
          <a:p>
            <a:pPr marL="723900" lvl="1" indent="-250825" eaLnBrk="0" hangingPunct="0">
              <a:lnSpc>
                <a:spcPct val="95000"/>
              </a:lnSpc>
              <a:spcBef>
                <a:spcPct val="10000"/>
              </a:spcBef>
              <a:buClr>
                <a:srgbClr val="777777"/>
              </a:buClr>
              <a:buFont typeface="Wingdings" pitchFamily="2" charset="2"/>
              <a:buChar char="Ø"/>
            </a:pPr>
            <a:r>
              <a:rPr lang="en-US" sz="2200" b="1">
                <a:latin typeface="Trebuchet MS" pitchFamily="34" charset="0"/>
              </a:rPr>
              <a:t>IT infrastructure, organisation and project portfolio</a:t>
            </a:r>
          </a:p>
        </p:txBody>
      </p:sp>
      <p:sp>
        <p:nvSpPr>
          <p:cNvPr id="544771" name="Rectangle 3"/>
          <p:cNvSpPr>
            <a:spLocks noGrp="1" noChangeArrowheads="1"/>
          </p:cNvSpPr>
          <p:nvPr>
            <p:ph type="title"/>
          </p:nvPr>
        </p:nvSpPr>
        <p:spPr>
          <a:xfrm>
            <a:off x="381000" y="609600"/>
            <a:ext cx="3810000" cy="914400"/>
          </a:xfrm>
        </p:spPr>
        <p:txBody>
          <a:bodyPr/>
          <a:lstStyle/>
          <a:p>
            <a:r>
              <a:rPr lang="en-US" sz="2800"/>
              <a:t>C</a:t>
            </a:r>
            <a:r>
              <a:rPr lang="en-US" sz="2400"/>
              <a:t>OBI</a:t>
            </a:r>
            <a:r>
              <a:rPr lang="en-US" sz="2800"/>
              <a:t>T 4.1—The IT </a:t>
            </a:r>
            <a:br>
              <a:rPr lang="en-US" sz="2800"/>
            </a:br>
            <a:r>
              <a:rPr lang="en-US" sz="2800"/>
              <a:t>Governance Framework</a:t>
            </a:r>
          </a:p>
        </p:txBody>
      </p:sp>
      <p:grpSp>
        <p:nvGrpSpPr>
          <p:cNvPr id="544772" name="Group 4"/>
          <p:cNvGrpSpPr>
            <a:grpSpLocks noChangeAspect="1"/>
          </p:cNvGrpSpPr>
          <p:nvPr/>
        </p:nvGrpSpPr>
        <p:grpSpPr bwMode="auto">
          <a:xfrm>
            <a:off x="457200" y="3505200"/>
            <a:ext cx="3721100" cy="2974975"/>
            <a:chOff x="208" y="1661"/>
            <a:chExt cx="2344" cy="1874"/>
          </a:xfrm>
        </p:grpSpPr>
        <p:sp>
          <p:nvSpPr>
            <p:cNvPr id="544773" name="AutoShape 5"/>
            <p:cNvSpPr>
              <a:spLocks noChangeAspect="1" noChangeArrowheads="1" noTextEdit="1"/>
            </p:cNvSpPr>
            <p:nvPr/>
          </p:nvSpPr>
          <p:spPr bwMode="auto">
            <a:xfrm>
              <a:off x="208" y="1661"/>
              <a:ext cx="2344" cy="1874"/>
            </a:xfrm>
            <a:prstGeom prst="rect">
              <a:avLst/>
            </a:prstGeom>
            <a:noFill/>
            <a:ln w="9525">
              <a:noFill/>
              <a:miter lim="800000"/>
              <a:headEnd/>
              <a:tailEnd/>
            </a:ln>
          </p:spPr>
          <p:txBody>
            <a:bodyPr/>
            <a:lstStyle/>
            <a:p>
              <a:endParaRPr lang="en-US"/>
            </a:p>
          </p:txBody>
        </p:sp>
        <p:sp>
          <p:nvSpPr>
            <p:cNvPr id="544774" name="Rectangle 6"/>
            <p:cNvSpPr>
              <a:spLocks noChangeArrowheads="1"/>
            </p:cNvSpPr>
            <p:nvPr/>
          </p:nvSpPr>
          <p:spPr bwMode="auto">
            <a:xfrm>
              <a:off x="208" y="1736"/>
              <a:ext cx="2332" cy="1769"/>
            </a:xfrm>
            <a:prstGeom prst="rect">
              <a:avLst/>
            </a:prstGeom>
            <a:solidFill>
              <a:srgbClr val="FFFFAD"/>
            </a:solidFill>
            <a:ln w="9525">
              <a:noFill/>
              <a:miter lim="800000"/>
              <a:headEnd/>
              <a:tailEnd/>
            </a:ln>
          </p:spPr>
          <p:txBody>
            <a:bodyPr/>
            <a:lstStyle/>
            <a:p>
              <a:endParaRPr lang="en-US"/>
            </a:p>
          </p:txBody>
        </p:sp>
        <p:sp>
          <p:nvSpPr>
            <p:cNvPr id="544775" name="Rectangle 7"/>
            <p:cNvSpPr>
              <a:spLocks noChangeArrowheads="1"/>
            </p:cNvSpPr>
            <p:nvPr/>
          </p:nvSpPr>
          <p:spPr bwMode="auto">
            <a:xfrm>
              <a:off x="362" y="1897"/>
              <a:ext cx="2029" cy="1390"/>
            </a:xfrm>
            <a:prstGeom prst="rect">
              <a:avLst/>
            </a:prstGeom>
            <a:solidFill>
              <a:srgbClr val="CCFFCC"/>
            </a:solidFill>
            <a:ln w="9525">
              <a:noFill/>
              <a:miter lim="800000"/>
              <a:headEnd/>
              <a:tailEnd/>
            </a:ln>
          </p:spPr>
          <p:txBody>
            <a:bodyPr/>
            <a:lstStyle/>
            <a:p>
              <a:endParaRPr lang="en-US"/>
            </a:p>
          </p:txBody>
        </p:sp>
        <p:sp>
          <p:nvSpPr>
            <p:cNvPr id="544776" name="Rectangle 8"/>
            <p:cNvSpPr>
              <a:spLocks noChangeArrowheads="1"/>
            </p:cNvSpPr>
            <p:nvPr/>
          </p:nvSpPr>
          <p:spPr bwMode="auto">
            <a:xfrm>
              <a:off x="577" y="2122"/>
              <a:ext cx="1594" cy="976"/>
            </a:xfrm>
            <a:prstGeom prst="rect">
              <a:avLst/>
            </a:prstGeom>
            <a:solidFill>
              <a:srgbClr val="BDBDFF"/>
            </a:solidFill>
            <a:ln w="9525">
              <a:noFill/>
              <a:miter lim="800000"/>
              <a:headEnd/>
              <a:tailEnd/>
            </a:ln>
          </p:spPr>
          <p:txBody>
            <a:bodyPr/>
            <a:lstStyle/>
            <a:p>
              <a:endParaRPr lang="en-US"/>
            </a:p>
          </p:txBody>
        </p:sp>
        <p:sp>
          <p:nvSpPr>
            <p:cNvPr id="544777" name="Rectangle 9"/>
            <p:cNvSpPr>
              <a:spLocks noChangeArrowheads="1"/>
            </p:cNvSpPr>
            <p:nvPr/>
          </p:nvSpPr>
          <p:spPr bwMode="auto">
            <a:xfrm>
              <a:off x="949" y="2858"/>
              <a:ext cx="938" cy="202"/>
            </a:xfrm>
            <a:prstGeom prst="rect">
              <a:avLst/>
            </a:prstGeom>
            <a:noFill/>
            <a:ln w="9525">
              <a:noFill/>
              <a:miter lim="800000"/>
              <a:headEnd/>
              <a:tailEnd/>
            </a:ln>
          </p:spPr>
          <p:txBody>
            <a:bodyPr wrap="none" lIns="0" tIns="0" rIns="0" bIns="0">
              <a:spAutoFit/>
            </a:bodyPr>
            <a:lstStyle/>
            <a:p>
              <a:pPr algn="ctr" eaLnBrk="0" hangingPunct="0"/>
              <a:r>
                <a:rPr lang="en-US" sz="2100">
                  <a:solidFill>
                    <a:srgbClr val="FFFFFF"/>
                  </a:solidFill>
                  <a:latin typeface="Tahoma" pitchFamily="34" charset="0"/>
                </a:rPr>
                <a:t>IT Processes</a:t>
              </a:r>
              <a:endParaRPr lang="en-US" b="1">
                <a:latin typeface="Trebuchet MS" pitchFamily="34" charset="0"/>
              </a:endParaRPr>
            </a:p>
          </p:txBody>
        </p:sp>
        <p:sp>
          <p:nvSpPr>
            <p:cNvPr id="544778" name="Rectangle 10"/>
            <p:cNvSpPr>
              <a:spLocks noChangeArrowheads="1"/>
            </p:cNvSpPr>
            <p:nvPr/>
          </p:nvSpPr>
          <p:spPr bwMode="auto">
            <a:xfrm>
              <a:off x="943" y="2852"/>
              <a:ext cx="938" cy="202"/>
            </a:xfrm>
            <a:prstGeom prst="rect">
              <a:avLst/>
            </a:prstGeom>
            <a:noFill/>
            <a:ln w="9525">
              <a:noFill/>
              <a:miter lim="800000"/>
              <a:headEnd/>
              <a:tailEnd/>
            </a:ln>
          </p:spPr>
          <p:txBody>
            <a:bodyPr wrap="none" lIns="0" tIns="0" rIns="0" bIns="0">
              <a:spAutoFit/>
            </a:bodyPr>
            <a:lstStyle/>
            <a:p>
              <a:pPr algn="ctr" eaLnBrk="0" hangingPunct="0"/>
              <a:r>
                <a:rPr lang="en-US" sz="2100">
                  <a:solidFill>
                    <a:srgbClr val="000000"/>
                  </a:solidFill>
                  <a:latin typeface="Tahoma" pitchFamily="34" charset="0"/>
                </a:rPr>
                <a:t>IT Processes</a:t>
              </a:r>
              <a:endParaRPr lang="en-US" b="1">
                <a:latin typeface="Trebuchet MS" pitchFamily="34" charset="0"/>
              </a:endParaRPr>
            </a:p>
          </p:txBody>
        </p:sp>
        <p:sp>
          <p:nvSpPr>
            <p:cNvPr id="544779" name="Rectangle 11"/>
            <p:cNvSpPr>
              <a:spLocks noChangeArrowheads="1"/>
            </p:cNvSpPr>
            <p:nvPr/>
          </p:nvSpPr>
          <p:spPr bwMode="auto">
            <a:xfrm>
              <a:off x="426" y="3061"/>
              <a:ext cx="1860" cy="262"/>
            </a:xfrm>
            <a:prstGeom prst="rect">
              <a:avLst/>
            </a:prstGeom>
            <a:noFill/>
            <a:ln w="9525">
              <a:noFill/>
              <a:miter lim="800000"/>
              <a:headEnd/>
              <a:tailEnd/>
            </a:ln>
          </p:spPr>
          <p:txBody>
            <a:bodyPr/>
            <a:lstStyle/>
            <a:p>
              <a:endParaRPr lang="en-US"/>
            </a:p>
          </p:txBody>
        </p:sp>
        <p:sp>
          <p:nvSpPr>
            <p:cNvPr id="544780" name="Rectangle 12"/>
            <p:cNvSpPr>
              <a:spLocks noChangeArrowheads="1"/>
            </p:cNvSpPr>
            <p:nvPr/>
          </p:nvSpPr>
          <p:spPr bwMode="auto">
            <a:xfrm>
              <a:off x="557" y="3108"/>
              <a:ext cx="1671" cy="173"/>
            </a:xfrm>
            <a:prstGeom prst="rect">
              <a:avLst/>
            </a:prstGeom>
            <a:noFill/>
            <a:ln w="9525">
              <a:noFill/>
              <a:miter lim="800000"/>
              <a:headEnd/>
              <a:tailEnd/>
            </a:ln>
          </p:spPr>
          <p:txBody>
            <a:bodyPr wrap="none" lIns="0" tIns="0" rIns="0" bIns="0">
              <a:spAutoFit/>
            </a:bodyPr>
            <a:lstStyle/>
            <a:p>
              <a:pPr algn="ctr" eaLnBrk="0" hangingPunct="0"/>
              <a:r>
                <a:rPr lang="en-US" sz="1800">
                  <a:solidFill>
                    <a:srgbClr val="C0C0C0"/>
                  </a:solidFill>
                  <a:latin typeface="Tahoma" pitchFamily="34" charset="0"/>
                </a:rPr>
                <a:t>IT Management Processes</a:t>
              </a:r>
              <a:endParaRPr lang="en-US" b="1">
                <a:latin typeface="Trebuchet MS" pitchFamily="34" charset="0"/>
              </a:endParaRPr>
            </a:p>
          </p:txBody>
        </p:sp>
        <p:sp>
          <p:nvSpPr>
            <p:cNvPr id="544781" name="Rectangle 13"/>
            <p:cNvSpPr>
              <a:spLocks noChangeArrowheads="1"/>
            </p:cNvSpPr>
            <p:nvPr/>
          </p:nvSpPr>
          <p:spPr bwMode="auto">
            <a:xfrm>
              <a:off x="551" y="3102"/>
              <a:ext cx="1671" cy="173"/>
            </a:xfrm>
            <a:prstGeom prst="rect">
              <a:avLst/>
            </a:prstGeom>
            <a:noFill/>
            <a:ln w="9525">
              <a:noFill/>
              <a:miter lim="800000"/>
              <a:headEnd/>
              <a:tailEnd/>
            </a:ln>
          </p:spPr>
          <p:txBody>
            <a:bodyPr wrap="none" lIns="0" tIns="0" rIns="0" bIns="0">
              <a:spAutoFit/>
            </a:bodyPr>
            <a:lstStyle/>
            <a:p>
              <a:pPr algn="ctr" eaLnBrk="0" hangingPunct="0"/>
              <a:r>
                <a:rPr lang="en-US" sz="1800">
                  <a:solidFill>
                    <a:srgbClr val="000000"/>
                  </a:solidFill>
                  <a:latin typeface="Tahoma" pitchFamily="34" charset="0"/>
                </a:rPr>
                <a:t>IT Management Processes</a:t>
              </a:r>
              <a:endParaRPr lang="en-US" b="1">
                <a:latin typeface="Trebuchet MS" pitchFamily="34" charset="0"/>
              </a:endParaRPr>
            </a:p>
          </p:txBody>
        </p:sp>
        <p:sp>
          <p:nvSpPr>
            <p:cNvPr id="544782" name="Rectangle 14"/>
            <p:cNvSpPr>
              <a:spLocks noChangeArrowheads="1"/>
            </p:cNvSpPr>
            <p:nvPr/>
          </p:nvSpPr>
          <p:spPr bwMode="auto">
            <a:xfrm>
              <a:off x="453" y="3264"/>
              <a:ext cx="1787" cy="261"/>
            </a:xfrm>
            <a:prstGeom prst="rect">
              <a:avLst/>
            </a:prstGeom>
            <a:noFill/>
            <a:ln w="9525">
              <a:noFill/>
              <a:miter lim="800000"/>
              <a:headEnd/>
              <a:tailEnd/>
            </a:ln>
          </p:spPr>
          <p:txBody>
            <a:bodyPr/>
            <a:lstStyle/>
            <a:p>
              <a:endParaRPr lang="en-US"/>
            </a:p>
          </p:txBody>
        </p:sp>
        <p:sp>
          <p:nvSpPr>
            <p:cNvPr id="544783" name="Rectangle 15"/>
            <p:cNvSpPr>
              <a:spLocks noChangeArrowheads="1"/>
            </p:cNvSpPr>
            <p:nvPr/>
          </p:nvSpPr>
          <p:spPr bwMode="auto">
            <a:xfrm>
              <a:off x="585" y="3312"/>
              <a:ext cx="1599" cy="173"/>
            </a:xfrm>
            <a:prstGeom prst="rect">
              <a:avLst/>
            </a:prstGeom>
            <a:noFill/>
            <a:ln w="9525">
              <a:noFill/>
              <a:miter lim="800000"/>
              <a:headEnd/>
              <a:tailEnd/>
            </a:ln>
          </p:spPr>
          <p:txBody>
            <a:bodyPr wrap="none" lIns="0" tIns="0" rIns="0" bIns="0">
              <a:spAutoFit/>
            </a:bodyPr>
            <a:lstStyle/>
            <a:p>
              <a:pPr algn="ctr" eaLnBrk="0" hangingPunct="0"/>
              <a:r>
                <a:rPr lang="en-US" sz="1800">
                  <a:solidFill>
                    <a:srgbClr val="C0C0C0"/>
                  </a:solidFill>
                  <a:latin typeface="Tahoma" pitchFamily="34" charset="0"/>
                </a:rPr>
                <a:t>IT Governance Processes</a:t>
              </a:r>
              <a:endParaRPr lang="en-US" b="1">
                <a:latin typeface="Trebuchet MS" pitchFamily="34" charset="0"/>
              </a:endParaRPr>
            </a:p>
          </p:txBody>
        </p:sp>
        <p:sp>
          <p:nvSpPr>
            <p:cNvPr id="544784" name="Rectangle 16"/>
            <p:cNvSpPr>
              <a:spLocks noChangeArrowheads="1"/>
            </p:cNvSpPr>
            <p:nvPr/>
          </p:nvSpPr>
          <p:spPr bwMode="auto">
            <a:xfrm>
              <a:off x="579" y="3306"/>
              <a:ext cx="1599" cy="173"/>
            </a:xfrm>
            <a:prstGeom prst="rect">
              <a:avLst/>
            </a:prstGeom>
            <a:noFill/>
            <a:ln w="9525">
              <a:noFill/>
              <a:miter lim="800000"/>
              <a:headEnd/>
              <a:tailEnd/>
            </a:ln>
          </p:spPr>
          <p:txBody>
            <a:bodyPr wrap="none" lIns="0" tIns="0" rIns="0" bIns="0">
              <a:spAutoFit/>
            </a:bodyPr>
            <a:lstStyle/>
            <a:p>
              <a:pPr algn="ctr" eaLnBrk="0" hangingPunct="0"/>
              <a:r>
                <a:rPr lang="en-US" sz="1800">
                  <a:solidFill>
                    <a:srgbClr val="000000"/>
                  </a:solidFill>
                  <a:latin typeface="Tahoma" pitchFamily="34" charset="0"/>
                </a:rPr>
                <a:t>IT Governance Processes</a:t>
              </a:r>
              <a:endParaRPr lang="en-US" b="1">
                <a:latin typeface="Trebuchet MS" pitchFamily="34" charset="0"/>
              </a:endParaRPr>
            </a:p>
          </p:txBody>
        </p:sp>
        <p:sp>
          <p:nvSpPr>
            <p:cNvPr id="544785" name="Rectangle 17"/>
            <p:cNvSpPr>
              <a:spLocks noChangeArrowheads="1"/>
            </p:cNvSpPr>
            <p:nvPr/>
          </p:nvSpPr>
          <p:spPr bwMode="auto">
            <a:xfrm>
              <a:off x="617" y="1670"/>
              <a:ext cx="1542" cy="663"/>
            </a:xfrm>
            <a:prstGeom prst="rect">
              <a:avLst/>
            </a:prstGeom>
            <a:noFill/>
            <a:ln w="9525">
              <a:noFill/>
              <a:miter lim="800000"/>
              <a:headEnd/>
              <a:tailEnd/>
            </a:ln>
          </p:spPr>
          <p:txBody>
            <a:bodyPr/>
            <a:lstStyle/>
            <a:p>
              <a:endParaRPr lang="en-US"/>
            </a:p>
          </p:txBody>
        </p:sp>
        <p:sp>
          <p:nvSpPr>
            <p:cNvPr id="544786" name="Rectangle 18"/>
            <p:cNvSpPr>
              <a:spLocks noChangeArrowheads="1"/>
            </p:cNvSpPr>
            <p:nvPr/>
          </p:nvSpPr>
          <p:spPr bwMode="auto">
            <a:xfrm>
              <a:off x="851" y="1729"/>
              <a:ext cx="1358" cy="576"/>
            </a:xfrm>
            <a:prstGeom prst="rect">
              <a:avLst/>
            </a:prstGeom>
            <a:noFill/>
            <a:ln w="9525">
              <a:noFill/>
              <a:miter lim="800000"/>
              <a:headEnd/>
              <a:tailEnd/>
            </a:ln>
          </p:spPr>
          <p:txBody>
            <a:bodyPr wrap="none" lIns="0" tIns="0" rIns="0" bIns="0">
              <a:spAutoFit/>
            </a:bodyPr>
            <a:lstStyle/>
            <a:p>
              <a:pPr algn="ctr" eaLnBrk="0" hangingPunct="0"/>
              <a:r>
                <a:rPr lang="en-US" sz="6000" b="1">
                  <a:solidFill>
                    <a:srgbClr val="C0C0C0"/>
                  </a:solidFill>
                  <a:latin typeface="Tahoma" pitchFamily="34" charset="0"/>
                </a:rPr>
                <a:t>CobiT</a:t>
              </a:r>
              <a:endParaRPr lang="en-US" b="1">
                <a:latin typeface="Trebuchet MS" pitchFamily="34" charset="0"/>
              </a:endParaRPr>
            </a:p>
          </p:txBody>
        </p:sp>
        <p:sp>
          <p:nvSpPr>
            <p:cNvPr id="544787" name="Rectangle 19"/>
            <p:cNvSpPr>
              <a:spLocks noChangeArrowheads="1"/>
            </p:cNvSpPr>
            <p:nvPr/>
          </p:nvSpPr>
          <p:spPr bwMode="auto">
            <a:xfrm>
              <a:off x="832" y="1710"/>
              <a:ext cx="1358" cy="576"/>
            </a:xfrm>
            <a:prstGeom prst="rect">
              <a:avLst/>
            </a:prstGeom>
            <a:noFill/>
            <a:ln w="9525">
              <a:noFill/>
              <a:miter lim="800000"/>
              <a:headEnd/>
              <a:tailEnd/>
            </a:ln>
          </p:spPr>
          <p:txBody>
            <a:bodyPr wrap="none" lIns="0" tIns="0" rIns="0" bIns="0">
              <a:spAutoFit/>
            </a:bodyPr>
            <a:lstStyle/>
            <a:p>
              <a:pPr algn="ctr" eaLnBrk="0" hangingPunct="0"/>
              <a:r>
                <a:rPr lang="en-US" sz="6000" b="1">
                  <a:solidFill>
                    <a:srgbClr val="990000"/>
                  </a:solidFill>
                  <a:latin typeface="Tahoma" pitchFamily="34" charset="0"/>
                </a:rPr>
                <a:t>CobiT</a:t>
              </a:r>
              <a:endParaRPr lang="en-US" b="1">
                <a:latin typeface="Trebuchet MS" pitchFamily="34" charset="0"/>
              </a:endParaRPr>
            </a:p>
          </p:txBody>
        </p:sp>
        <p:sp>
          <p:nvSpPr>
            <p:cNvPr id="544788" name="Rectangle 20"/>
            <p:cNvSpPr>
              <a:spLocks noChangeArrowheads="1"/>
            </p:cNvSpPr>
            <p:nvPr/>
          </p:nvSpPr>
          <p:spPr bwMode="auto">
            <a:xfrm>
              <a:off x="822" y="2222"/>
              <a:ext cx="1099" cy="432"/>
            </a:xfrm>
            <a:prstGeom prst="rect">
              <a:avLst/>
            </a:prstGeom>
            <a:noFill/>
            <a:ln w="9525">
              <a:noFill/>
              <a:miter lim="800000"/>
              <a:headEnd/>
              <a:tailEnd/>
            </a:ln>
          </p:spPr>
          <p:txBody>
            <a:bodyPr/>
            <a:lstStyle/>
            <a:p>
              <a:endParaRPr lang="en-US"/>
            </a:p>
          </p:txBody>
        </p:sp>
        <p:sp>
          <p:nvSpPr>
            <p:cNvPr id="544789" name="Rectangle 21"/>
            <p:cNvSpPr>
              <a:spLocks noChangeArrowheads="1"/>
            </p:cNvSpPr>
            <p:nvPr/>
          </p:nvSpPr>
          <p:spPr bwMode="auto">
            <a:xfrm>
              <a:off x="944" y="2263"/>
              <a:ext cx="919" cy="173"/>
            </a:xfrm>
            <a:prstGeom prst="rect">
              <a:avLst/>
            </a:prstGeom>
            <a:noFill/>
            <a:ln w="9525">
              <a:noFill/>
              <a:miter lim="800000"/>
              <a:headEnd/>
              <a:tailEnd/>
            </a:ln>
          </p:spPr>
          <p:txBody>
            <a:bodyPr wrap="none" lIns="0" tIns="0" rIns="0" bIns="0">
              <a:spAutoFit/>
            </a:bodyPr>
            <a:lstStyle/>
            <a:p>
              <a:pPr algn="ctr" eaLnBrk="0" hangingPunct="0"/>
              <a:r>
                <a:rPr lang="en-US" sz="1800">
                  <a:solidFill>
                    <a:srgbClr val="000099"/>
                  </a:solidFill>
                  <a:latin typeface="Tahoma" pitchFamily="34" charset="0"/>
                </a:rPr>
                <a:t>best practices </a:t>
              </a:r>
              <a:endParaRPr lang="en-US" b="1">
                <a:latin typeface="Trebuchet MS" pitchFamily="34" charset="0"/>
              </a:endParaRPr>
            </a:p>
          </p:txBody>
        </p:sp>
        <p:sp>
          <p:nvSpPr>
            <p:cNvPr id="544790" name="Rectangle 22"/>
            <p:cNvSpPr>
              <a:spLocks noChangeArrowheads="1"/>
            </p:cNvSpPr>
            <p:nvPr/>
          </p:nvSpPr>
          <p:spPr bwMode="auto">
            <a:xfrm>
              <a:off x="945" y="2435"/>
              <a:ext cx="854" cy="173"/>
            </a:xfrm>
            <a:prstGeom prst="rect">
              <a:avLst/>
            </a:prstGeom>
            <a:noFill/>
            <a:ln w="9525">
              <a:noFill/>
              <a:miter lim="800000"/>
              <a:headEnd/>
              <a:tailEnd/>
            </a:ln>
          </p:spPr>
          <p:txBody>
            <a:bodyPr wrap="none" lIns="0" tIns="0" rIns="0" bIns="0">
              <a:spAutoFit/>
            </a:bodyPr>
            <a:lstStyle/>
            <a:p>
              <a:pPr algn="ctr" eaLnBrk="0" hangingPunct="0"/>
              <a:r>
                <a:rPr lang="en-US" sz="1800">
                  <a:solidFill>
                    <a:srgbClr val="000099"/>
                  </a:solidFill>
                  <a:latin typeface="Tahoma" pitchFamily="34" charset="0"/>
                </a:rPr>
                <a:t>repository for</a:t>
              </a:r>
              <a:endParaRPr lang="en-US" b="1">
                <a:latin typeface="Trebuchet MS" pitchFamily="34" charset="0"/>
              </a:endParaRPr>
            </a:p>
          </p:txBody>
        </p:sp>
        <p:sp>
          <p:nvSpPr>
            <p:cNvPr id="544791" name="Rectangle 23"/>
            <p:cNvSpPr>
              <a:spLocks noChangeArrowheads="1"/>
            </p:cNvSpPr>
            <p:nvPr/>
          </p:nvSpPr>
          <p:spPr bwMode="auto">
            <a:xfrm>
              <a:off x="208" y="1736"/>
              <a:ext cx="2332" cy="1769"/>
            </a:xfrm>
            <a:prstGeom prst="rect">
              <a:avLst/>
            </a:prstGeom>
            <a:solidFill>
              <a:srgbClr val="FFFFAD"/>
            </a:solidFill>
            <a:ln w="9525">
              <a:noFill/>
              <a:miter lim="800000"/>
              <a:headEnd/>
              <a:tailEnd/>
            </a:ln>
          </p:spPr>
          <p:txBody>
            <a:bodyPr/>
            <a:lstStyle/>
            <a:p>
              <a:endParaRPr lang="en-US"/>
            </a:p>
          </p:txBody>
        </p:sp>
        <p:sp>
          <p:nvSpPr>
            <p:cNvPr id="544792" name="Rectangle 24"/>
            <p:cNvSpPr>
              <a:spLocks noChangeArrowheads="1"/>
            </p:cNvSpPr>
            <p:nvPr/>
          </p:nvSpPr>
          <p:spPr bwMode="auto">
            <a:xfrm>
              <a:off x="362" y="1897"/>
              <a:ext cx="2029" cy="1390"/>
            </a:xfrm>
            <a:prstGeom prst="rect">
              <a:avLst/>
            </a:prstGeom>
            <a:solidFill>
              <a:srgbClr val="CCFFCC"/>
            </a:solidFill>
            <a:ln w="9525">
              <a:noFill/>
              <a:miter lim="800000"/>
              <a:headEnd/>
              <a:tailEnd/>
            </a:ln>
          </p:spPr>
          <p:txBody>
            <a:bodyPr/>
            <a:lstStyle/>
            <a:p>
              <a:endParaRPr lang="en-US"/>
            </a:p>
          </p:txBody>
        </p:sp>
        <p:sp>
          <p:nvSpPr>
            <p:cNvPr id="544793" name="Rectangle 25"/>
            <p:cNvSpPr>
              <a:spLocks noChangeArrowheads="1"/>
            </p:cNvSpPr>
            <p:nvPr/>
          </p:nvSpPr>
          <p:spPr bwMode="auto">
            <a:xfrm>
              <a:off x="577" y="2122"/>
              <a:ext cx="1594" cy="976"/>
            </a:xfrm>
            <a:prstGeom prst="rect">
              <a:avLst/>
            </a:prstGeom>
            <a:solidFill>
              <a:srgbClr val="BDBDFF"/>
            </a:solidFill>
            <a:ln w="9525">
              <a:noFill/>
              <a:miter lim="800000"/>
              <a:headEnd/>
              <a:tailEnd/>
            </a:ln>
          </p:spPr>
          <p:txBody>
            <a:bodyPr/>
            <a:lstStyle/>
            <a:p>
              <a:endParaRPr lang="en-US"/>
            </a:p>
          </p:txBody>
        </p:sp>
        <p:sp>
          <p:nvSpPr>
            <p:cNvPr id="544794" name="Rectangle 26"/>
            <p:cNvSpPr>
              <a:spLocks noChangeArrowheads="1"/>
            </p:cNvSpPr>
            <p:nvPr/>
          </p:nvSpPr>
          <p:spPr bwMode="auto">
            <a:xfrm>
              <a:off x="949" y="2858"/>
              <a:ext cx="938" cy="202"/>
            </a:xfrm>
            <a:prstGeom prst="rect">
              <a:avLst/>
            </a:prstGeom>
            <a:noFill/>
            <a:ln w="9525">
              <a:noFill/>
              <a:miter lim="800000"/>
              <a:headEnd/>
              <a:tailEnd/>
            </a:ln>
          </p:spPr>
          <p:txBody>
            <a:bodyPr wrap="none" lIns="0" tIns="0" rIns="0" bIns="0">
              <a:spAutoFit/>
            </a:bodyPr>
            <a:lstStyle/>
            <a:p>
              <a:pPr algn="ctr" eaLnBrk="0" hangingPunct="0"/>
              <a:r>
                <a:rPr lang="en-US" sz="2100">
                  <a:solidFill>
                    <a:srgbClr val="FFFFFF"/>
                  </a:solidFill>
                  <a:latin typeface="Tahoma" pitchFamily="34" charset="0"/>
                </a:rPr>
                <a:t>IT Processes</a:t>
              </a:r>
              <a:endParaRPr lang="en-US" b="1">
                <a:latin typeface="Trebuchet MS" pitchFamily="34" charset="0"/>
              </a:endParaRPr>
            </a:p>
          </p:txBody>
        </p:sp>
        <p:sp>
          <p:nvSpPr>
            <p:cNvPr id="544795" name="Rectangle 27"/>
            <p:cNvSpPr>
              <a:spLocks noChangeArrowheads="1"/>
            </p:cNvSpPr>
            <p:nvPr/>
          </p:nvSpPr>
          <p:spPr bwMode="auto">
            <a:xfrm>
              <a:off x="943" y="2852"/>
              <a:ext cx="938" cy="202"/>
            </a:xfrm>
            <a:prstGeom prst="rect">
              <a:avLst/>
            </a:prstGeom>
            <a:noFill/>
            <a:ln w="9525">
              <a:noFill/>
              <a:miter lim="800000"/>
              <a:headEnd/>
              <a:tailEnd/>
            </a:ln>
          </p:spPr>
          <p:txBody>
            <a:bodyPr wrap="none" lIns="0" tIns="0" rIns="0" bIns="0">
              <a:spAutoFit/>
            </a:bodyPr>
            <a:lstStyle/>
            <a:p>
              <a:pPr algn="ctr" eaLnBrk="0" hangingPunct="0"/>
              <a:r>
                <a:rPr lang="en-US" sz="2100">
                  <a:solidFill>
                    <a:srgbClr val="000000"/>
                  </a:solidFill>
                  <a:latin typeface="Tahoma" pitchFamily="34" charset="0"/>
                </a:rPr>
                <a:t>IT Processes</a:t>
              </a:r>
              <a:endParaRPr lang="en-US" b="1">
                <a:latin typeface="Trebuchet MS" pitchFamily="34" charset="0"/>
              </a:endParaRPr>
            </a:p>
          </p:txBody>
        </p:sp>
        <p:sp>
          <p:nvSpPr>
            <p:cNvPr id="544796" name="Rectangle 28"/>
            <p:cNvSpPr>
              <a:spLocks noChangeArrowheads="1"/>
            </p:cNvSpPr>
            <p:nvPr/>
          </p:nvSpPr>
          <p:spPr bwMode="auto">
            <a:xfrm>
              <a:off x="426" y="3061"/>
              <a:ext cx="1860" cy="262"/>
            </a:xfrm>
            <a:prstGeom prst="rect">
              <a:avLst/>
            </a:prstGeom>
            <a:noFill/>
            <a:ln w="9525">
              <a:noFill/>
              <a:miter lim="800000"/>
              <a:headEnd/>
              <a:tailEnd/>
            </a:ln>
          </p:spPr>
          <p:txBody>
            <a:bodyPr/>
            <a:lstStyle/>
            <a:p>
              <a:endParaRPr lang="en-US"/>
            </a:p>
          </p:txBody>
        </p:sp>
        <p:sp>
          <p:nvSpPr>
            <p:cNvPr id="544797" name="Rectangle 29"/>
            <p:cNvSpPr>
              <a:spLocks noChangeArrowheads="1"/>
            </p:cNvSpPr>
            <p:nvPr/>
          </p:nvSpPr>
          <p:spPr bwMode="auto">
            <a:xfrm>
              <a:off x="557" y="3108"/>
              <a:ext cx="1671" cy="173"/>
            </a:xfrm>
            <a:prstGeom prst="rect">
              <a:avLst/>
            </a:prstGeom>
            <a:noFill/>
            <a:ln w="9525">
              <a:noFill/>
              <a:miter lim="800000"/>
              <a:headEnd/>
              <a:tailEnd/>
            </a:ln>
          </p:spPr>
          <p:txBody>
            <a:bodyPr wrap="none" lIns="0" tIns="0" rIns="0" bIns="0">
              <a:spAutoFit/>
            </a:bodyPr>
            <a:lstStyle/>
            <a:p>
              <a:pPr algn="ctr" eaLnBrk="0" hangingPunct="0"/>
              <a:r>
                <a:rPr lang="en-US" sz="1800">
                  <a:solidFill>
                    <a:srgbClr val="C0C0C0"/>
                  </a:solidFill>
                  <a:latin typeface="Tahoma" pitchFamily="34" charset="0"/>
                </a:rPr>
                <a:t>IT Management Processes</a:t>
              </a:r>
              <a:endParaRPr lang="en-US" b="1">
                <a:latin typeface="Trebuchet MS" pitchFamily="34" charset="0"/>
              </a:endParaRPr>
            </a:p>
          </p:txBody>
        </p:sp>
        <p:sp>
          <p:nvSpPr>
            <p:cNvPr id="544798" name="Rectangle 30"/>
            <p:cNvSpPr>
              <a:spLocks noChangeArrowheads="1"/>
            </p:cNvSpPr>
            <p:nvPr/>
          </p:nvSpPr>
          <p:spPr bwMode="auto">
            <a:xfrm>
              <a:off x="551" y="3102"/>
              <a:ext cx="1671" cy="173"/>
            </a:xfrm>
            <a:prstGeom prst="rect">
              <a:avLst/>
            </a:prstGeom>
            <a:noFill/>
            <a:ln w="9525">
              <a:noFill/>
              <a:miter lim="800000"/>
              <a:headEnd/>
              <a:tailEnd/>
            </a:ln>
          </p:spPr>
          <p:txBody>
            <a:bodyPr wrap="none" lIns="0" tIns="0" rIns="0" bIns="0">
              <a:spAutoFit/>
            </a:bodyPr>
            <a:lstStyle/>
            <a:p>
              <a:pPr algn="ctr" eaLnBrk="0" hangingPunct="0"/>
              <a:r>
                <a:rPr lang="en-US" sz="1800">
                  <a:solidFill>
                    <a:srgbClr val="000000"/>
                  </a:solidFill>
                  <a:latin typeface="Tahoma" pitchFamily="34" charset="0"/>
                </a:rPr>
                <a:t>IT Management Processes</a:t>
              </a:r>
              <a:endParaRPr lang="en-US" b="1">
                <a:latin typeface="Trebuchet MS" pitchFamily="34" charset="0"/>
              </a:endParaRPr>
            </a:p>
          </p:txBody>
        </p:sp>
        <p:sp>
          <p:nvSpPr>
            <p:cNvPr id="544799" name="Rectangle 31"/>
            <p:cNvSpPr>
              <a:spLocks noChangeArrowheads="1"/>
            </p:cNvSpPr>
            <p:nvPr/>
          </p:nvSpPr>
          <p:spPr bwMode="auto">
            <a:xfrm>
              <a:off x="453" y="3264"/>
              <a:ext cx="1787" cy="261"/>
            </a:xfrm>
            <a:prstGeom prst="rect">
              <a:avLst/>
            </a:prstGeom>
            <a:noFill/>
            <a:ln w="9525">
              <a:noFill/>
              <a:miter lim="800000"/>
              <a:headEnd/>
              <a:tailEnd/>
            </a:ln>
          </p:spPr>
          <p:txBody>
            <a:bodyPr/>
            <a:lstStyle/>
            <a:p>
              <a:endParaRPr lang="en-US"/>
            </a:p>
          </p:txBody>
        </p:sp>
        <p:sp>
          <p:nvSpPr>
            <p:cNvPr id="544800" name="Rectangle 32"/>
            <p:cNvSpPr>
              <a:spLocks noChangeArrowheads="1"/>
            </p:cNvSpPr>
            <p:nvPr/>
          </p:nvSpPr>
          <p:spPr bwMode="auto">
            <a:xfrm>
              <a:off x="585" y="3312"/>
              <a:ext cx="1599" cy="173"/>
            </a:xfrm>
            <a:prstGeom prst="rect">
              <a:avLst/>
            </a:prstGeom>
            <a:noFill/>
            <a:ln w="9525">
              <a:noFill/>
              <a:miter lim="800000"/>
              <a:headEnd/>
              <a:tailEnd/>
            </a:ln>
          </p:spPr>
          <p:txBody>
            <a:bodyPr wrap="none" lIns="0" tIns="0" rIns="0" bIns="0">
              <a:spAutoFit/>
            </a:bodyPr>
            <a:lstStyle/>
            <a:p>
              <a:pPr algn="ctr" eaLnBrk="0" hangingPunct="0"/>
              <a:r>
                <a:rPr lang="en-US" sz="1800">
                  <a:solidFill>
                    <a:srgbClr val="C0C0C0"/>
                  </a:solidFill>
                  <a:latin typeface="Tahoma" pitchFamily="34" charset="0"/>
                </a:rPr>
                <a:t>IT Governance Processes</a:t>
              </a:r>
              <a:endParaRPr lang="en-US" b="1">
                <a:latin typeface="Trebuchet MS" pitchFamily="34" charset="0"/>
              </a:endParaRPr>
            </a:p>
          </p:txBody>
        </p:sp>
        <p:sp>
          <p:nvSpPr>
            <p:cNvPr id="544801" name="Rectangle 33"/>
            <p:cNvSpPr>
              <a:spLocks noChangeArrowheads="1"/>
            </p:cNvSpPr>
            <p:nvPr/>
          </p:nvSpPr>
          <p:spPr bwMode="auto">
            <a:xfrm>
              <a:off x="579" y="3306"/>
              <a:ext cx="1599" cy="173"/>
            </a:xfrm>
            <a:prstGeom prst="rect">
              <a:avLst/>
            </a:prstGeom>
            <a:noFill/>
            <a:ln w="9525">
              <a:noFill/>
              <a:miter lim="800000"/>
              <a:headEnd/>
              <a:tailEnd/>
            </a:ln>
          </p:spPr>
          <p:txBody>
            <a:bodyPr wrap="none" lIns="0" tIns="0" rIns="0" bIns="0">
              <a:spAutoFit/>
            </a:bodyPr>
            <a:lstStyle/>
            <a:p>
              <a:pPr algn="ctr" eaLnBrk="0" hangingPunct="0"/>
              <a:r>
                <a:rPr lang="en-US" sz="1800">
                  <a:solidFill>
                    <a:srgbClr val="000000"/>
                  </a:solidFill>
                  <a:latin typeface="Tahoma" pitchFamily="34" charset="0"/>
                </a:rPr>
                <a:t>IT Governance Processes</a:t>
              </a:r>
              <a:endParaRPr lang="en-US" b="1">
                <a:latin typeface="Trebuchet MS" pitchFamily="34" charset="0"/>
              </a:endParaRPr>
            </a:p>
          </p:txBody>
        </p:sp>
        <p:sp>
          <p:nvSpPr>
            <p:cNvPr id="544802" name="Rectangle 34"/>
            <p:cNvSpPr>
              <a:spLocks noChangeArrowheads="1"/>
            </p:cNvSpPr>
            <p:nvPr/>
          </p:nvSpPr>
          <p:spPr bwMode="auto">
            <a:xfrm>
              <a:off x="617" y="1670"/>
              <a:ext cx="1542" cy="663"/>
            </a:xfrm>
            <a:prstGeom prst="rect">
              <a:avLst/>
            </a:prstGeom>
            <a:noFill/>
            <a:ln w="9525">
              <a:noFill/>
              <a:miter lim="800000"/>
              <a:headEnd/>
              <a:tailEnd/>
            </a:ln>
          </p:spPr>
          <p:txBody>
            <a:bodyPr/>
            <a:lstStyle/>
            <a:p>
              <a:endParaRPr lang="en-US"/>
            </a:p>
          </p:txBody>
        </p:sp>
        <p:sp>
          <p:nvSpPr>
            <p:cNvPr id="544803" name="Rectangle 35"/>
            <p:cNvSpPr>
              <a:spLocks noChangeArrowheads="1"/>
            </p:cNvSpPr>
            <p:nvPr/>
          </p:nvSpPr>
          <p:spPr bwMode="auto">
            <a:xfrm>
              <a:off x="663" y="1729"/>
              <a:ext cx="1734" cy="576"/>
            </a:xfrm>
            <a:prstGeom prst="rect">
              <a:avLst/>
            </a:prstGeom>
            <a:noFill/>
            <a:ln w="9525">
              <a:noFill/>
              <a:miter lim="800000"/>
              <a:headEnd/>
              <a:tailEnd/>
            </a:ln>
          </p:spPr>
          <p:txBody>
            <a:bodyPr wrap="none" lIns="0" tIns="0" rIns="0" bIns="0">
              <a:spAutoFit/>
            </a:bodyPr>
            <a:lstStyle/>
            <a:p>
              <a:pPr algn="ctr" eaLnBrk="0" hangingPunct="0"/>
              <a:r>
                <a:rPr lang="en-US" sz="6000" b="1">
                  <a:solidFill>
                    <a:srgbClr val="CC0000"/>
                  </a:solidFill>
                  <a:latin typeface="Tahoma" pitchFamily="34" charset="0"/>
                </a:rPr>
                <a:t>C</a:t>
              </a:r>
              <a:r>
                <a:rPr lang="en-US" sz="5400" b="1">
                  <a:solidFill>
                    <a:srgbClr val="CC0000"/>
                  </a:solidFill>
                  <a:latin typeface="Tahoma" pitchFamily="34" charset="0"/>
                </a:rPr>
                <a:t>OBI</a:t>
              </a:r>
              <a:r>
                <a:rPr lang="en-US" sz="6000" b="1">
                  <a:solidFill>
                    <a:srgbClr val="CC0000"/>
                  </a:solidFill>
                  <a:latin typeface="Tahoma" pitchFamily="34" charset="0"/>
                </a:rPr>
                <a:t>T</a:t>
              </a:r>
              <a:r>
                <a:rPr lang="en-US" sz="6000" b="1">
                  <a:solidFill>
                    <a:srgbClr val="FF0000"/>
                  </a:solidFill>
                  <a:latin typeface="Tahoma" pitchFamily="34" charset="0"/>
                </a:rPr>
                <a:t>  </a:t>
              </a:r>
              <a:endParaRPr lang="en-US" b="1">
                <a:solidFill>
                  <a:srgbClr val="FF0000"/>
                </a:solidFill>
                <a:latin typeface="Tahoma" pitchFamily="34" charset="0"/>
              </a:endParaRPr>
            </a:p>
          </p:txBody>
        </p:sp>
        <p:sp>
          <p:nvSpPr>
            <p:cNvPr id="544804" name="Rectangle 36"/>
            <p:cNvSpPr>
              <a:spLocks noChangeArrowheads="1"/>
            </p:cNvSpPr>
            <p:nvPr/>
          </p:nvSpPr>
          <p:spPr bwMode="auto">
            <a:xfrm>
              <a:off x="1510" y="1710"/>
              <a:ext cx="1" cy="230"/>
            </a:xfrm>
            <a:prstGeom prst="rect">
              <a:avLst/>
            </a:prstGeom>
            <a:noFill/>
            <a:ln w="9525">
              <a:noFill/>
              <a:miter lim="800000"/>
              <a:headEnd/>
              <a:tailEnd/>
            </a:ln>
          </p:spPr>
          <p:txBody>
            <a:bodyPr wrap="none" lIns="0" tIns="0" rIns="0" bIns="0">
              <a:spAutoFit/>
            </a:bodyPr>
            <a:lstStyle/>
            <a:p>
              <a:pPr algn="ctr" eaLnBrk="0" hangingPunct="0"/>
              <a:endParaRPr lang="en-US" b="1">
                <a:latin typeface="Trebuchet MS" pitchFamily="34" charset="0"/>
              </a:endParaRPr>
            </a:p>
          </p:txBody>
        </p:sp>
        <p:sp>
          <p:nvSpPr>
            <p:cNvPr id="544805" name="Rectangle 37"/>
            <p:cNvSpPr>
              <a:spLocks noChangeArrowheads="1"/>
            </p:cNvSpPr>
            <p:nvPr/>
          </p:nvSpPr>
          <p:spPr bwMode="auto">
            <a:xfrm>
              <a:off x="822" y="2222"/>
              <a:ext cx="1099" cy="432"/>
            </a:xfrm>
            <a:prstGeom prst="rect">
              <a:avLst/>
            </a:prstGeom>
            <a:noFill/>
            <a:ln w="9525">
              <a:noFill/>
              <a:miter lim="800000"/>
              <a:headEnd/>
              <a:tailEnd/>
            </a:ln>
          </p:spPr>
          <p:txBody>
            <a:bodyPr/>
            <a:lstStyle/>
            <a:p>
              <a:endParaRPr lang="en-US"/>
            </a:p>
          </p:txBody>
        </p:sp>
        <p:sp>
          <p:nvSpPr>
            <p:cNvPr id="544806" name="Rectangle 38"/>
            <p:cNvSpPr>
              <a:spLocks noChangeArrowheads="1"/>
            </p:cNvSpPr>
            <p:nvPr/>
          </p:nvSpPr>
          <p:spPr bwMode="auto">
            <a:xfrm>
              <a:off x="920" y="2263"/>
              <a:ext cx="967" cy="173"/>
            </a:xfrm>
            <a:prstGeom prst="rect">
              <a:avLst/>
            </a:prstGeom>
            <a:noFill/>
            <a:ln w="9525">
              <a:noFill/>
              <a:miter lim="800000"/>
              <a:headEnd/>
              <a:tailEnd/>
            </a:ln>
          </p:spPr>
          <p:txBody>
            <a:bodyPr wrap="none" lIns="0" tIns="0" rIns="0" bIns="0">
              <a:spAutoFit/>
            </a:bodyPr>
            <a:lstStyle/>
            <a:p>
              <a:pPr algn="ctr" eaLnBrk="0" hangingPunct="0"/>
              <a:r>
                <a:rPr lang="en-US" sz="1800">
                  <a:solidFill>
                    <a:srgbClr val="000099"/>
                  </a:solidFill>
                  <a:latin typeface="Tahoma" pitchFamily="34" charset="0"/>
                </a:rPr>
                <a:t>good practices </a:t>
              </a:r>
              <a:endParaRPr lang="en-US" b="1">
                <a:latin typeface="Trebuchet MS" pitchFamily="34" charset="0"/>
              </a:endParaRPr>
            </a:p>
          </p:txBody>
        </p:sp>
        <p:sp>
          <p:nvSpPr>
            <p:cNvPr id="544807" name="Rectangle 39"/>
            <p:cNvSpPr>
              <a:spLocks noChangeArrowheads="1"/>
            </p:cNvSpPr>
            <p:nvPr/>
          </p:nvSpPr>
          <p:spPr bwMode="auto">
            <a:xfrm>
              <a:off x="945" y="2435"/>
              <a:ext cx="854" cy="173"/>
            </a:xfrm>
            <a:prstGeom prst="rect">
              <a:avLst/>
            </a:prstGeom>
            <a:noFill/>
            <a:ln w="9525">
              <a:noFill/>
              <a:miter lim="800000"/>
              <a:headEnd/>
              <a:tailEnd/>
            </a:ln>
          </p:spPr>
          <p:txBody>
            <a:bodyPr wrap="none" lIns="0" tIns="0" rIns="0" bIns="0">
              <a:spAutoFit/>
            </a:bodyPr>
            <a:lstStyle/>
            <a:p>
              <a:pPr algn="ctr" eaLnBrk="0" hangingPunct="0"/>
              <a:r>
                <a:rPr lang="en-US" sz="1800">
                  <a:solidFill>
                    <a:srgbClr val="000099"/>
                  </a:solidFill>
                  <a:latin typeface="Tahoma" pitchFamily="34" charset="0"/>
                </a:rPr>
                <a:t>repository for</a:t>
              </a:r>
              <a:endParaRPr lang="en-US" b="1">
                <a:latin typeface="Trebuchet MS" pitchFamily="34" charset="0"/>
              </a:endParaRPr>
            </a:p>
          </p:txBody>
        </p:sp>
      </p:gr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showMasterPhAnim="0">
  <p:cSld>
    <p:bg>
      <p:bgPr>
        <a:pattFill prst="pct50">
          <a:fgClr>
            <a:srgbClr val="99CCFF"/>
          </a:fgClr>
          <a:bgClr>
            <a:srgbClr val="FFFFFF"/>
          </a:bgClr>
        </a:pattFill>
        <a:effectLst/>
      </p:bgPr>
    </p:bg>
    <p:spTree>
      <p:nvGrpSpPr>
        <p:cNvPr id="1" name=""/>
        <p:cNvGrpSpPr/>
        <p:nvPr/>
      </p:nvGrpSpPr>
      <p:grpSpPr>
        <a:xfrm>
          <a:off x="0" y="0"/>
          <a:ext cx="0" cy="0"/>
          <a:chOff x="0" y="0"/>
          <a:chExt cx="0" cy="0"/>
        </a:xfrm>
      </p:grpSpPr>
      <p:sp>
        <p:nvSpPr>
          <p:cNvPr id="12" name="Footer Placeholder 3"/>
          <p:cNvSpPr>
            <a:spLocks noGrp="1"/>
          </p:cNvSpPr>
          <p:nvPr>
            <p:ph type="ftr" sz="quarter" idx="10"/>
          </p:nvPr>
        </p:nvSpPr>
        <p:spPr/>
        <p:txBody>
          <a:bodyPr/>
          <a:lstStyle/>
          <a:p>
            <a:r>
              <a:rPr lang="en-US"/>
              <a:t>©2009 ISACA/ITGI. All rights reserved.</a:t>
            </a:r>
          </a:p>
        </p:txBody>
      </p:sp>
      <p:sp>
        <p:nvSpPr>
          <p:cNvPr id="585730" name="Rectangle 2"/>
          <p:cNvSpPr>
            <a:spLocks noGrp="1" noChangeArrowheads="1"/>
          </p:cNvSpPr>
          <p:nvPr>
            <p:ph type="title"/>
          </p:nvPr>
        </p:nvSpPr>
        <p:spPr>
          <a:xfrm>
            <a:off x="533400" y="419100"/>
            <a:ext cx="7772400" cy="876300"/>
          </a:xfrm>
          <a:noFill/>
          <a:ln/>
        </p:spPr>
        <p:txBody>
          <a:bodyPr lIns="90488" tIns="44450" rIns="90488" bIns="44450"/>
          <a:lstStyle/>
          <a:p>
            <a:r>
              <a:rPr lang="en-US" sz="4000" b="1">
                <a:solidFill>
                  <a:srgbClr val="FF3300"/>
                </a:solidFill>
              </a:rPr>
              <a:t>CobiT Sources</a:t>
            </a:r>
          </a:p>
        </p:txBody>
      </p:sp>
      <p:sp>
        <p:nvSpPr>
          <p:cNvPr id="585731" name="Rectangle 3"/>
          <p:cNvSpPr>
            <a:spLocks noGrp="1" noChangeArrowheads="1"/>
          </p:cNvSpPr>
          <p:nvPr>
            <p:ph type="body" idx="1"/>
          </p:nvPr>
        </p:nvSpPr>
        <p:spPr>
          <a:xfrm>
            <a:off x="533400" y="1524000"/>
            <a:ext cx="7848600" cy="3810000"/>
          </a:xfrm>
          <a:noFill/>
          <a:ln/>
        </p:spPr>
        <p:txBody>
          <a:bodyPr lIns="90488" tIns="44450" rIns="90488" bIns="44450"/>
          <a:lstStyle/>
          <a:p>
            <a:pPr>
              <a:lnSpc>
                <a:spcPct val="110000"/>
              </a:lnSpc>
              <a:spcBef>
                <a:spcPct val="0"/>
              </a:spcBef>
              <a:buFontTx/>
              <a:buNone/>
            </a:pPr>
            <a:r>
              <a:rPr lang="en-US" sz="2400" b="1">
                <a:solidFill>
                  <a:srgbClr val="FF0033"/>
                </a:solidFill>
              </a:rPr>
              <a:t>    Professional standards</a:t>
            </a:r>
            <a:r>
              <a:rPr lang="en-US" sz="2400"/>
              <a:t> for internal control and auditing (COSO, IFAC, AICPA, IIA, etc)</a:t>
            </a:r>
          </a:p>
          <a:p>
            <a:pPr>
              <a:lnSpc>
                <a:spcPct val="110000"/>
              </a:lnSpc>
              <a:spcBef>
                <a:spcPct val="0"/>
              </a:spcBef>
              <a:buFontTx/>
              <a:buNone/>
            </a:pPr>
            <a:r>
              <a:rPr lang="en-US" sz="2400" b="1">
                <a:solidFill>
                  <a:srgbClr val="FF0033"/>
                </a:solidFill>
              </a:rPr>
              <a:t>    Technical standards</a:t>
            </a:r>
            <a:r>
              <a:rPr lang="en-US" sz="2400"/>
              <a:t> (ISO, EDIFACT, etc.)</a:t>
            </a:r>
          </a:p>
          <a:p>
            <a:pPr>
              <a:lnSpc>
                <a:spcPct val="110000"/>
              </a:lnSpc>
              <a:spcBef>
                <a:spcPct val="0"/>
              </a:spcBef>
              <a:buFontTx/>
              <a:buNone/>
            </a:pPr>
            <a:r>
              <a:rPr lang="en-US" sz="2400" b="1">
                <a:solidFill>
                  <a:srgbClr val="FF0033"/>
                </a:solidFill>
              </a:rPr>
              <a:t>    Codes of Conduct </a:t>
            </a:r>
          </a:p>
          <a:p>
            <a:pPr>
              <a:lnSpc>
                <a:spcPct val="110000"/>
              </a:lnSpc>
              <a:spcBef>
                <a:spcPct val="0"/>
              </a:spcBef>
              <a:buFontTx/>
              <a:buNone/>
            </a:pPr>
            <a:r>
              <a:rPr lang="en-US" sz="2400" b="1">
                <a:solidFill>
                  <a:srgbClr val="FF0033"/>
                </a:solidFill>
              </a:rPr>
              <a:t>    Qualification criteria</a:t>
            </a:r>
            <a:r>
              <a:rPr lang="en-US" sz="2400"/>
              <a:t> for IT systems and processes (ISO9000, ITSEC, TCSEC, etc.)</a:t>
            </a:r>
          </a:p>
          <a:p>
            <a:pPr>
              <a:lnSpc>
                <a:spcPct val="110000"/>
              </a:lnSpc>
              <a:spcBef>
                <a:spcPct val="0"/>
              </a:spcBef>
              <a:buFontTx/>
              <a:buNone/>
            </a:pPr>
            <a:r>
              <a:rPr lang="en-US" sz="2400" b="1">
                <a:solidFill>
                  <a:srgbClr val="FF0033"/>
                </a:solidFill>
              </a:rPr>
              <a:t>    Industry practices</a:t>
            </a:r>
            <a:r>
              <a:rPr lang="en-US" sz="2400"/>
              <a:t> and requirements from industry forums (ESF, I4)</a:t>
            </a:r>
          </a:p>
          <a:p>
            <a:pPr>
              <a:lnSpc>
                <a:spcPct val="110000"/>
              </a:lnSpc>
              <a:spcBef>
                <a:spcPct val="0"/>
              </a:spcBef>
              <a:buFontTx/>
              <a:buNone/>
            </a:pPr>
            <a:r>
              <a:rPr lang="en-US" sz="2400" b="1">
                <a:solidFill>
                  <a:srgbClr val="FF0033"/>
                </a:solidFill>
              </a:rPr>
              <a:t>    Emerging industry-specific requirements</a:t>
            </a:r>
            <a:r>
              <a:rPr lang="en-US" sz="2400"/>
              <a:t> from banking, e-com, IT manufacturing</a:t>
            </a:r>
            <a:r>
              <a:rPr lang="en-US"/>
              <a:t>.</a:t>
            </a:r>
          </a:p>
        </p:txBody>
      </p:sp>
      <p:pic>
        <p:nvPicPr>
          <p:cNvPr id="585732" name="Picture 4" descr="star11"/>
          <p:cNvPicPr>
            <a:picLocks noChangeAspect="1" noChangeArrowheads="1" noCrop="1"/>
          </p:cNvPicPr>
          <p:nvPr/>
        </p:nvPicPr>
        <p:blipFill>
          <a:blip r:embed="rId5"/>
          <a:srcRect/>
          <a:stretch>
            <a:fillRect/>
          </a:stretch>
        </p:blipFill>
        <p:spPr bwMode="auto">
          <a:xfrm>
            <a:off x="533400" y="1676400"/>
            <a:ext cx="503238" cy="296863"/>
          </a:xfrm>
          <a:prstGeom prst="rect">
            <a:avLst/>
          </a:prstGeom>
          <a:noFill/>
        </p:spPr>
      </p:pic>
      <p:pic>
        <p:nvPicPr>
          <p:cNvPr id="585733" name="Picture 5" descr="star11"/>
          <p:cNvPicPr>
            <a:picLocks noChangeAspect="1" noChangeArrowheads="1" noCrop="1"/>
          </p:cNvPicPr>
          <p:nvPr/>
        </p:nvPicPr>
        <p:blipFill>
          <a:blip r:embed="rId5"/>
          <a:srcRect/>
          <a:stretch>
            <a:fillRect/>
          </a:stretch>
        </p:blipFill>
        <p:spPr bwMode="auto">
          <a:xfrm>
            <a:off x="533400" y="2590800"/>
            <a:ext cx="503238" cy="296863"/>
          </a:xfrm>
          <a:prstGeom prst="rect">
            <a:avLst/>
          </a:prstGeom>
          <a:noFill/>
        </p:spPr>
      </p:pic>
      <p:pic>
        <p:nvPicPr>
          <p:cNvPr id="585734" name="Picture 6" descr="star11"/>
          <p:cNvPicPr>
            <a:picLocks noChangeAspect="1" noChangeArrowheads="1" noCrop="1"/>
          </p:cNvPicPr>
          <p:nvPr/>
        </p:nvPicPr>
        <p:blipFill>
          <a:blip r:embed="rId5"/>
          <a:srcRect/>
          <a:stretch>
            <a:fillRect/>
          </a:stretch>
        </p:blipFill>
        <p:spPr bwMode="auto">
          <a:xfrm>
            <a:off x="533400" y="3048000"/>
            <a:ext cx="503238" cy="296863"/>
          </a:xfrm>
          <a:prstGeom prst="rect">
            <a:avLst/>
          </a:prstGeom>
          <a:noFill/>
        </p:spPr>
      </p:pic>
      <p:pic>
        <p:nvPicPr>
          <p:cNvPr id="585735" name="Picture 7" descr="star11"/>
          <p:cNvPicPr>
            <a:picLocks noChangeAspect="1" noChangeArrowheads="1" noCrop="1"/>
          </p:cNvPicPr>
          <p:nvPr/>
        </p:nvPicPr>
        <p:blipFill>
          <a:blip r:embed="rId5"/>
          <a:srcRect/>
          <a:stretch>
            <a:fillRect/>
          </a:stretch>
        </p:blipFill>
        <p:spPr bwMode="auto">
          <a:xfrm>
            <a:off x="533400" y="3505200"/>
            <a:ext cx="503238" cy="296863"/>
          </a:xfrm>
          <a:prstGeom prst="rect">
            <a:avLst/>
          </a:prstGeom>
          <a:noFill/>
        </p:spPr>
      </p:pic>
      <p:pic>
        <p:nvPicPr>
          <p:cNvPr id="585736" name="Picture 8" descr="star11"/>
          <p:cNvPicPr>
            <a:picLocks noChangeAspect="1" noChangeArrowheads="1" noCrop="1"/>
          </p:cNvPicPr>
          <p:nvPr/>
        </p:nvPicPr>
        <p:blipFill>
          <a:blip r:embed="rId5"/>
          <a:srcRect/>
          <a:stretch>
            <a:fillRect/>
          </a:stretch>
        </p:blipFill>
        <p:spPr bwMode="auto">
          <a:xfrm>
            <a:off x="533400" y="4495800"/>
            <a:ext cx="503238" cy="296863"/>
          </a:xfrm>
          <a:prstGeom prst="rect">
            <a:avLst/>
          </a:prstGeom>
          <a:noFill/>
        </p:spPr>
      </p:pic>
      <p:pic>
        <p:nvPicPr>
          <p:cNvPr id="585737" name="Picture 9" descr="star11"/>
          <p:cNvPicPr>
            <a:picLocks noChangeAspect="1" noChangeArrowheads="1" noCrop="1"/>
          </p:cNvPicPr>
          <p:nvPr/>
        </p:nvPicPr>
        <p:blipFill>
          <a:blip r:embed="rId5"/>
          <a:srcRect/>
          <a:stretch>
            <a:fillRect/>
          </a:stretch>
        </p:blipFill>
        <p:spPr bwMode="auto">
          <a:xfrm>
            <a:off x="533400" y="5410200"/>
            <a:ext cx="503238" cy="296863"/>
          </a:xfrm>
          <a:prstGeom prst="rect">
            <a:avLst/>
          </a:prstGeom>
          <a:noFill/>
        </p:spPr>
      </p:pic>
      <p:pic>
        <p:nvPicPr>
          <p:cNvPr id="585738" name="Picture 10" descr="003019"/>
          <p:cNvPicPr>
            <a:picLocks noChangeAspect="1" noChangeArrowheads="1" noCrop="1"/>
          </p:cNvPicPr>
          <p:nvPr/>
        </p:nvPicPr>
        <p:blipFill>
          <a:blip r:embed="rId6"/>
          <a:srcRect/>
          <a:stretch>
            <a:fillRect/>
          </a:stretch>
        </p:blipFill>
        <p:spPr bwMode="auto">
          <a:xfrm>
            <a:off x="990600" y="1143000"/>
            <a:ext cx="6858000" cy="171450"/>
          </a:xfrm>
          <a:prstGeom prst="rect">
            <a:avLst/>
          </a:prstGeom>
          <a:noFill/>
        </p:spPr>
      </p:pic>
      <p:sp>
        <p:nvSpPr>
          <p:cNvPr id="585739" name="Text Box 11"/>
          <p:cNvSpPr txBox="1">
            <a:spLocks noChangeArrowheads="1"/>
          </p:cNvSpPr>
          <p:nvPr/>
        </p:nvSpPr>
        <p:spPr bwMode="auto">
          <a:xfrm>
            <a:off x="914400" y="1524000"/>
            <a:ext cx="7162800" cy="3851275"/>
          </a:xfrm>
          <a:prstGeom prst="rect">
            <a:avLst/>
          </a:prstGeom>
          <a:solidFill>
            <a:srgbClr val="FFFF66"/>
          </a:solidFill>
          <a:ln w="12700">
            <a:noFill/>
            <a:miter lim="800000"/>
            <a:headEnd type="none" w="sm" len="sm"/>
            <a:tailEnd type="none" w="med" len="lg"/>
          </a:ln>
          <a:effectLst/>
        </p:spPr>
        <p:txBody>
          <a:bodyPr>
            <a:spAutoFit/>
          </a:bodyPr>
          <a:lstStyle/>
          <a:p>
            <a:pPr>
              <a:lnSpc>
                <a:spcPct val="110000"/>
              </a:lnSpc>
              <a:buClr>
                <a:schemeClr val="tx2"/>
              </a:buClr>
              <a:buFont typeface="Wingdings" pitchFamily="2" charset="2"/>
              <a:buNone/>
            </a:pPr>
            <a:r>
              <a:rPr lang="en-US" sz="2800" b="1">
                <a:solidFill>
                  <a:srgbClr val="FF0033"/>
                </a:solidFill>
              </a:rPr>
              <a:t>Professional standards</a:t>
            </a:r>
            <a:r>
              <a:rPr lang="en-US" sz="2800"/>
              <a:t> for internal control and auditing (COSO, IFAC, AICPA, IIA, etc)</a:t>
            </a:r>
          </a:p>
          <a:p>
            <a:pPr>
              <a:lnSpc>
                <a:spcPct val="110000"/>
              </a:lnSpc>
              <a:buClr>
                <a:schemeClr val="tx2"/>
              </a:buClr>
              <a:buFont typeface="Wingdings" pitchFamily="2" charset="2"/>
              <a:buNone/>
            </a:pPr>
            <a:r>
              <a:rPr lang="en-US" sz="2800" b="1">
                <a:solidFill>
                  <a:srgbClr val="FF0033"/>
                </a:solidFill>
              </a:rPr>
              <a:t>Technical standards</a:t>
            </a:r>
            <a:r>
              <a:rPr lang="en-US" sz="2800"/>
              <a:t> (ISO, EDIFACT, etc.)</a:t>
            </a:r>
          </a:p>
          <a:p>
            <a:pPr>
              <a:lnSpc>
                <a:spcPct val="110000"/>
              </a:lnSpc>
              <a:buClr>
                <a:schemeClr val="tx2"/>
              </a:buClr>
              <a:buFont typeface="Wingdings" pitchFamily="2" charset="2"/>
              <a:buNone/>
            </a:pPr>
            <a:r>
              <a:rPr lang="en-US" sz="2800" b="1">
                <a:solidFill>
                  <a:srgbClr val="FF0033"/>
                </a:solidFill>
              </a:rPr>
              <a:t>Codes of Conduct </a:t>
            </a:r>
          </a:p>
          <a:p>
            <a:pPr>
              <a:lnSpc>
                <a:spcPct val="110000"/>
              </a:lnSpc>
              <a:buClr>
                <a:schemeClr val="tx2"/>
              </a:buClr>
              <a:buFont typeface="Wingdings" pitchFamily="2" charset="2"/>
              <a:buNone/>
            </a:pPr>
            <a:r>
              <a:rPr lang="en-US" sz="2800" b="1">
                <a:solidFill>
                  <a:srgbClr val="FF0033"/>
                </a:solidFill>
              </a:rPr>
              <a:t>Qualification criteria</a:t>
            </a:r>
            <a:r>
              <a:rPr lang="en-US" sz="2800"/>
              <a:t> for IT systems and processes (ISO9000, ITSEC, TCSEC, etc.)</a:t>
            </a:r>
          </a:p>
          <a:p>
            <a:pPr>
              <a:lnSpc>
                <a:spcPct val="110000"/>
              </a:lnSpc>
              <a:buClr>
                <a:schemeClr val="tx2"/>
              </a:buClr>
              <a:buFont typeface="Wingdings" pitchFamily="2" charset="2"/>
              <a:buNone/>
            </a:pPr>
            <a:r>
              <a:rPr lang="en-US" sz="2800" b="1">
                <a:solidFill>
                  <a:srgbClr val="FF0033"/>
                </a:solidFill>
              </a:rPr>
              <a:t>Industry practices</a:t>
            </a:r>
            <a:r>
              <a:rPr lang="en-US" sz="2800"/>
              <a:t> and requirements from industry forums (ESF, I4)</a:t>
            </a:r>
            <a:endParaRPr lang="en-US" sz="2600"/>
          </a:p>
        </p:txBody>
      </p:sp>
    </p:spTree>
  </p:cSld>
  <p:clrMapOvr>
    <a:overrideClrMapping bg1="lt1" tx1="dk1" bg2="lt2" tx2="dk2" accent1="accent1" accent2="accent2" accent3="accent3" accent4="accent4" accent5="accent5" accent6="accent6" hlink="hlink" folHlink="folHlink"/>
  </p:clrMapOvr>
  <p:transition>
    <p:cover dir="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32" fill="hold" grpId="0" nodeType="clickEffect">
                                  <p:stCondLst>
                                    <p:cond delay="0"/>
                                  </p:stCondLst>
                                  <p:childTnLst>
                                    <p:set>
                                      <p:cBhvr>
                                        <p:cTn id="6" dur="1" fill="hold">
                                          <p:stCondLst>
                                            <p:cond delay="0"/>
                                          </p:stCondLst>
                                        </p:cTn>
                                        <p:tgtEl>
                                          <p:spTgt spid="585730"/>
                                        </p:tgtEl>
                                        <p:attrNameLst>
                                          <p:attrName>style.visibility</p:attrName>
                                        </p:attrNameLst>
                                      </p:cBhvr>
                                      <p:to>
                                        <p:strVal val="visible"/>
                                      </p:to>
                                    </p:set>
                                    <p:animEffect transition="in" filter="box(out)">
                                      <p:cBhvr>
                                        <p:cTn id="7" dur="500"/>
                                        <p:tgtEl>
                                          <p:spTgt spid="585730"/>
                                        </p:tgtEl>
                                      </p:cBhvr>
                                    </p:animEffect>
                                  </p:childTnLst>
                                  <p:subTnLst>
                                    <p:audio>
                                      <p:cMediaNode>
                                        <p:cTn display="0" masterRel="sameClick">
                                          <p:stCondLst>
                                            <p:cond evt="begin" delay="0">
                                              <p:tn val="5"/>
                                            </p:cond>
                                          </p:stCondLst>
                                          <p:endCondLst>
                                            <p:cond evt="onStopAudio" delay="0">
                                              <p:tgtEl>
                                                <p:sldTgt/>
                                              </p:tgtEl>
                                            </p:cond>
                                          </p:endCondLst>
                                        </p:cTn>
                                        <p:tgtEl>
                                          <p:sndTgt r:embed="rId4" name="projctor.wav"/>
                                        </p:tgtEl>
                                      </p:cMediaNode>
                                    </p:audio>
                                  </p:subTnLst>
                                </p:cTn>
                              </p:par>
                            </p:childTnLst>
                          </p:cTn>
                        </p:par>
                        <p:par>
                          <p:cTn id="8" fill="hold">
                            <p:stCondLst>
                              <p:cond delay="500"/>
                            </p:stCondLst>
                            <p:childTnLst>
                              <p:par>
                                <p:cTn id="9" presetID="2" presetClass="entr" presetSubtype="6" fill="hold" grpId="0" nodeType="afterEffect">
                                  <p:stCondLst>
                                    <p:cond delay="0"/>
                                  </p:stCondLst>
                                  <p:childTnLst>
                                    <p:set>
                                      <p:cBhvr>
                                        <p:cTn id="10" dur="1" fill="hold">
                                          <p:stCondLst>
                                            <p:cond delay="0"/>
                                          </p:stCondLst>
                                        </p:cTn>
                                        <p:tgtEl>
                                          <p:spTgt spid="585731">
                                            <p:txEl>
                                              <p:pRg st="0" end="0"/>
                                            </p:txEl>
                                          </p:spTgt>
                                        </p:tgtEl>
                                        <p:attrNameLst>
                                          <p:attrName>style.visibility</p:attrName>
                                        </p:attrNameLst>
                                      </p:cBhvr>
                                      <p:to>
                                        <p:strVal val="visible"/>
                                      </p:to>
                                    </p:set>
                                    <p:anim calcmode="lin" valueType="num">
                                      <p:cBhvr additive="base">
                                        <p:cTn id="11" dur="500" fill="hold"/>
                                        <p:tgtEl>
                                          <p:spTgt spid="585731">
                                            <p:txEl>
                                              <p:pRg st="0" end="0"/>
                                            </p:txEl>
                                          </p:spTgt>
                                        </p:tgtEl>
                                        <p:attrNameLst>
                                          <p:attrName>ppt_x</p:attrName>
                                        </p:attrNameLst>
                                      </p:cBhvr>
                                      <p:tavLst>
                                        <p:tav tm="0">
                                          <p:val>
                                            <p:strVal val="1+#ppt_w/2"/>
                                          </p:val>
                                        </p:tav>
                                        <p:tav tm="100000">
                                          <p:val>
                                            <p:strVal val="#ppt_x"/>
                                          </p:val>
                                        </p:tav>
                                      </p:tavLst>
                                    </p:anim>
                                    <p:anim calcmode="lin" valueType="num">
                                      <p:cBhvr additive="base">
                                        <p:cTn id="12" dur="500" fill="hold"/>
                                        <p:tgtEl>
                                          <p:spTgt spid="585731">
                                            <p:txEl>
                                              <p:pRg st="0" end="0"/>
                                            </p:txEl>
                                          </p:spTgt>
                                        </p:tgtEl>
                                        <p:attrNameLst>
                                          <p:attrName>ppt_y</p:attrName>
                                        </p:attrNameLst>
                                      </p:cBhvr>
                                      <p:tavLst>
                                        <p:tav tm="0">
                                          <p:val>
                                            <p:strVal val="1+#ppt_h/2"/>
                                          </p:val>
                                        </p:tav>
                                        <p:tav tm="100000">
                                          <p:val>
                                            <p:strVal val="#ppt_y"/>
                                          </p:val>
                                        </p:tav>
                                      </p:tavLst>
                                    </p:anim>
                                  </p:childTnLst>
                                </p:cTn>
                              </p:par>
                            </p:childTnLst>
                          </p:cTn>
                        </p:par>
                        <p:par>
                          <p:cTn id="13" fill="hold">
                            <p:stCondLst>
                              <p:cond delay="1000"/>
                            </p:stCondLst>
                            <p:childTnLst>
                              <p:par>
                                <p:cTn id="14" presetID="2" presetClass="entr" presetSubtype="6" fill="hold" grpId="0" nodeType="afterEffect">
                                  <p:stCondLst>
                                    <p:cond delay="0"/>
                                  </p:stCondLst>
                                  <p:childTnLst>
                                    <p:set>
                                      <p:cBhvr>
                                        <p:cTn id="15" dur="1" fill="hold">
                                          <p:stCondLst>
                                            <p:cond delay="0"/>
                                          </p:stCondLst>
                                        </p:cTn>
                                        <p:tgtEl>
                                          <p:spTgt spid="585731">
                                            <p:txEl>
                                              <p:pRg st="1" end="1"/>
                                            </p:txEl>
                                          </p:spTgt>
                                        </p:tgtEl>
                                        <p:attrNameLst>
                                          <p:attrName>style.visibility</p:attrName>
                                        </p:attrNameLst>
                                      </p:cBhvr>
                                      <p:to>
                                        <p:strVal val="visible"/>
                                      </p:to>
                                    </p:set>
                                    <p:anim calcmode="lin" valueType="num">
                                      <p:cBhvr additive="base">
                                        <p:cTn id="16" dur="500" fill="hold"/>
                                        <p:tgtEl>
                                          <p:spTgt spid="585731">
                                            <p:txEl>
                                              <p:pRg st="1" end="1"/>
                                            </p:txEl>
                                          </p:spTgt>
                                        </p:tgtEl>
                                        <p:attrNameLst>
                                          <p:attrName>ppt_x</p:attrName>
                                        </p:attrNameLst>
                                      </p:cBhvr>
                                      <p:tavLst>
                                        <p:tav tm="0">
                                          <p:val>
                                            <p:strVal val="1+#ppt_w/2"/>
                                          </p:val>
                                        </p:tav>
                                        <p:tav tm="100000">
                                          <p:val>
                                            <p:strVal val="#ppt_x"/>
                                          </p:val>
                                        </p:tav>
                                      </p:tavLst>
                                    </p:anim>
                                    <p:anim calcmode="lin" valueType="num">
                                      <p:cBhvr additive="base">
                                        <p:cTn id="17" dur="500" fill="hold"/>
                                        <p:tgtEl>
                                          <p:spTgt spid="585731">
                                            <p:txEl>
                                              <p:pRg st="1" end="1"/>
                                            </p:txEl>
                                          </p:spTgt>
                                        </p:tgtEl>
                                        <p:attrNameLst>
                                          <p:attrName>ppt_y</p:attrName>
                                        </p:attrNameLst>
                                      </p:cBhvr>
                                      <p:tavLst>
                                        <p:tav tm="0">
                                          <p:val>
                                            <p:strVal val="1+#ppt_h/2"/>
                                          </p:val>
                                        </p:tav>
                                        <p:tav tm="100000">
                                          <p:val>
                                            <p:strVal val="#ppt_y"/>
                                          </p:val>
                                        </p:tav>
                                      </p:tavLst>
                                    </p:anim>
                                  </p:childTnLst>
                                </p:cTn>
                              </p:par>
                            </p:childTnLst>
                          </p:cTn>
                        </p:par>
                        <p:par>
                          <p:cTn id="18" fill="hold">
                            <p:stCondLst>
                              <p:cond delay="1500"/>
                            </p:stCondLst>
                            <p:childTnLst>
                              <p:par>
                                <p:cTn id="19" presetID="2" presetClass="entr" presetSubtype="6" fill="hold" grpId="0" nodeType="afterEffect">
                                  <p:stCondLst>
                                    <p:cond delay="0"/>
                                  </p:stCondLst>
                                  <p:childTnLst>
                                    <p:set>
                                      <p:cBhvr>
                                        <p:cTn id="20" dur="1" fill="hold">
                                          <p:stCondLst>
                                            <p:cond delay="0"/>
                                          </p:stCondLst>
                                        </p:cTn>
                                        <p:tgtEl>
                                          <p:spTgt spid="585731">
                                            <p:txEl>
                                              <p:pRg st="2" end="2"/>
                                            </p:txEl>
                                          </p:spTgt>
                                        </p:tgtEl>
                                        <p:attrNameLst>
                                          <p:attrName>style.visibility</p:attrName>
                                        </p:attrNameLst>
                                      </p:cBhvr>
                                      <p:to>
                                        <p:strVal val="visible"/>
                                      </p:to>
                                    </p:set>
                                    <p:anim calcmode="lin" valueType="num">
                                      <p:cBhvr additive="base">
                                        <p:cTn id="21" dur="500" fill="hold"/>
                                        <p:tgtEl>
                                          <p:spTgt spid="585731">
                                            <p:txEl>
                                              <p:pRg st="2" end="2"/>
                                            </p:txEl>
                                          </p:spTgt>
                                        </p:tgtEl>
                                        <p:attrNameLst>
                                          <p:attrName>ppt_x</p:attrName>
                                        </p:attrNameLst>
                                      </p:cBhvr>
                                      <p:tavLst>
                                        <p:tav tm="0">
                                          <p:val>
                                            <p:strVal val="1+#ppt_w/2"/>
                                          </p:val>
                                        </p:tav>
                                        <p:tav tm="100000">
                                          <p:val>
                                            <p:strVal val="#ppt_x"/>
                                          </p:val>
                                        </p:tav>
                                      </p:tavLst>
                                    </p:anim>
                                    <p:anim calcmode="lin" valueType="num">
                                      <p:cBhvr additive="base">
                                        <p:cTn id="22" dur="500" fill="hold"/>
                                        <p:tgtEl>
                                          <p:spTgt spid="585731">
                                            <p:txEl>
                                              <p:pRg st="2" end="2"/>
                                            </p:txEl>
                                          </p:spTgt>
                                        </p:tgtEl>
                                        <p:attrNameLst>
                                          <p:attrName>ppt_y</p:attrName>
                                        </p:attrNameLst>
                                      </p:cBhvr>
                                      <p:tavLst>
                                        <p:tav tm="0">
                                          <p:val>
                                            <p:strVal val="1+#ppt_h/2"/>
                                          </p:val>
                                        </p:tav>
                                        <p:tav tm="100000">
                                          <p:val>
                                            <p:strVal val="#ppt_y"/>
                                          </p:val>
                                        </p:tav>
                                      </p:tavLst>
                                    </p:anim>
                                  </p:childTnLst>
                                </p:cTn>
                              </p:par>
                            </p:childTnLst>
                          </p:cTn>
                        </p:par>
                        <p:par>
                          <p:cTn id="23" fill="hold">
                            <p:stCondLst>
                              <p:cond delay="2000"/>
                            </p:stCondLst>
                            <p:childTnLst>
                              <p:par>
                                <p:cTn id="24" presetID="2" presetClass="entr" presetSubtype="6" fill="hold" grpId="0" nodeType="afterEffect">
                                  <p:stCondLst>
                                    <p:cond delay="0"/>
                                  </p:stCondLst>
                                  <p:childTnLst>
                                    <p:set>
                                      <p:cBhvr>
                                        <p:cTn id="25" dur="1" fill="hold">
                                          <p:stCondLst>
                                            <p:cond delay="0"/>
                                          </p:stCondLst>
                                        </p:cTn>
                                        <p:tgtEl>
                                          <p:spTgt spid="585731">
                                            <p:txEl>
                                              <p:pRg st="3" end="3"/>
                                            </p:txEl>
                                          </p:spTgt>
                                        </p:tgtEl>
                                        <p:attrNameLst>
                                          <p:attrName>style.visibility</p:attrName>
                                        </p:attrNameLst>
                                      </p:cBhvr>
                                      <p:to>
                                        <p:strVal val="visible"/>
                                      </p:to>
                                    </p:set>
                                    <p:anim calcmode="lin" valueType="num">
                                      <p:cBhvr additive="base">
                                        <p:cTn id="26" dur="500" fill="hold"/>
                                        <p:tgtEl>
                                          <p:spTgt spid="585731">
                                            <p:txEl>
                                              <p:pRg st="3" end="3"/>
                                            </p:txEl>
                                          </p:spTgt>
                                        </p:tgtEl>
                                        <p:attrNameLst>
                                          <p:attrName>ppt_x</p:attrName>
                                        </p:attrNameLst>
                                      </p:cBhvr>
                                      <p:tavLst>
                                        <p:tav tm="0">
                                          <p:val>
                                            <p:strVal val="1+#ppt_w/2"/>
                                          </p:val>
                                        </p:tav>
                                        <p:tav tm="100000">
                                          <p:val>
                                            <p:strVal val="#ppt_x"/>
                                          </p:val>
                                        </p:tav>
                                      </p:tavLst>
                                    </p:anim>
                                    <p:anim calcmode="lin" valueType="num">
                                      <p:cBhvr additive="base">
                                        <p:cTn id="27" dur="500" fill="hold"/>
                                        <p:tgtEl>
                                          <p:spTgt spid="585731">
                                            <p:txEl>
                                              <p:pRg st="3" end="3"/>
                                            </p:txEl>
                                          </p:spTgt>
                                        </p:tgtEl>
                                        <p:attrNameLst>
                                          <p:attrName>ppt_y</p:attrName>
                                        </p:attrNameLst>
                                      </p:cBhvr>
                                      <p:tavLst>
                                        <p:tav tm="0">
                                          <p:val>
                                            <p:strVal val="1+#ppt_h/2"/>
                                          </p:val>
                                        </p:tav>
                                        <p:tav tm="100000">
                                          <p:val>
                                            <p:strVal val="#ppt_y"/>
                                          </p:val>
                                        </p:tav>
                                      </p:tavLst>
                                    </p:anim>
                                  </p:childTnLst>
                                </p:cTn>
                              </p:par>
                            </p:childTnLst>
                          </p:cTn>
                        </p:par>
                        <p:par>
                          <p:cTn id="28" fill="hold">
                            <p:stCondLst>
                              <p:cond delay="2500"/>
                            </p:stCondLst>
                            <p:childTnLst>
                              <p:par>
                                <p:cTn id="29" presetID="2" presetClass="entr" presetSubtype="6" fill="hold" grpId="0" nodeType="afterEffect">
                                  <p:stCondLst>
                                    <p:cond delay="0"/>
                                  </p:stCondLst>
                                  <p:childTnLst>
                                    <p:set>
                                      <p:cBhvr>
                                        <p:cTn id="30" dur="1" fill="hold">
                                          <p:stCondLst>
                                            <p:cond delay="0"/>
                                          </p:stCondLst>
                                        </p:cTn>
                                        <p:tgtEl>
                                          <p:spTgt spid="585731">
                                            <p:txEl>
                                              <p:pRg st="4" end="4"/>
                                            </p:txEl>
                                          </p:spTgt>
                                        </p:tgtEl>
                                        <p:attrNameLst>
                                          <p:attrName>style.visibility</p:attrName>
                                        </p:attrNameLst>
                                      </p:cBhvr>
                                      <p:to>
                                        <p:strVal val="visible"/>
                                      </p:to>
                                    </p:set>
                                    <p:anim calcmode="lin" valueType="num">
                                      <p:cBhvr additive="base">
                                        <p:cTn id="31" dur="500" fill="hold"/>
                                        <p:tgtEl>
                                          <p:spTgt spid="585731">
                                            <p:txEl>
                                              <p:pRg st="4" end="4"/>
                                            </p:txEl>
                                          </p:spTgt>
                                        </p:tgtEl>
                                        <p:attrNameLst>
                                          <p:attrName>ppt_x</p:attrName>
                                        </p:attrNameLst>
                                      </p:cBhvr>
                                      <p:tavLst>
                                        <p:tav tm="0">
                                          <p:val>
                                            <p:strVal val="1+#ppt_w/2"/>
                                          </p:val>
                                        </p:tav>
                                        <p:tav tm="100000">
                                          <p:val>
                                            <p:strVal val="#ppt_x"/>
                                          </p:val>
                                        </p:tav>
                                      </p:tavLst>
                                    </p:anim>
                                    <p:anim calcmode="lin" valueType="num">
                                      <p:cBhvr additive="base">
                                        <p:cTn id="32" dur="500" fill="hold"/>
                                        <p:tgtEl>
                                          <p:spTgt spid="585731">
                                            <p:txEl>
                                              <p:pRg st="4" end="4"/>
                                            </p:txEl>
                                          </p:spTgt>
                                        </p:tgtEl>
                                        <p:attrNameLst>
                                          <p:attrName>ppt_y</p:attrName>
                                        </p:attrNameLst>
                                      </p:cBhvr>
                                      <p:tavLst>
                                        <p:tav tm="0">
                                          <p:val>
                                            <p:strVal val="1+#ppt_h/2"/>
                                          </p:val>
                                        </p:tav>
                                        <p:tav tm="100000">
                                          <p:val>
                                            <p:strVal val="#ppt_y"/>
                                          </p:val>
                                        </p:tav>
                                      </p:tavLst>
                                    </p:anim>
                                  </p:childTnLst>
                                </p:cTn>
                              </p:par>
                            </p:childTnLst>
                          </p:cTn>
                        </p:par>
                        <p:par>
                          <p:cTn id="33" fill="hold">
                            <p:stCondLst>
                              <p:cond delay="3000"/>
                            </p:stCondLst>
                            <p:childTnLst>
                              <p:par>
                                <p:cTn id="34" presetID="2" presetClass="entr" presetSubtype="6" fill="hold" grpId="0" nodeType="afterEffect">
                                  <p:stCondLst>
                                    <p:cond delay="0"/>
                                  </p:stCondLst>
                                  <p:childTnLst>
                                    <p:set>
                                      <p:cBhvr>
                                        <p:cTn id="35" dur="1" fill="hold">
                                          <p:stCondLst>
                                            <p:cond delay="0"/>
                                          </p:stCondLst>
                                        </p:cTn>
                                        <p:tgtEl>
                                          <p:spTgt spid="585731">
                                            <p:txEl>
                                              <p:pRg st="5" end="5"/>
                                            </p:txEl>
                                          </p:spTgt>
                                        </p:tgtEl>
                                        <p:attrNameLst>
                                          <p:attrName>style.visibility</p:attrName>
                                        </p:attrNameLst>
                                      </p:cBhvr>
                                      <p:to>
                                        <p:strVal val="visible"/>
                                      </p:to>
                                    </p:set>
                                    <p:anim calcmode="lin" valueType="num">
                                      <p:cBhvr additive="base">
                                        <p:cTn id="36" dur="500" fill="hold"/>
                                        <p:tgtEl>
                                          <p:spTgt spid="585731">
                                            <p:txEl>
                                              <p:pRg st="5" end="5"/>
                                            </p:txEl>
                                          </p:spTgt>
                                        </p:tgtEl>
                                        <p:attrNameLst>
                                          <p:attrName>ppt_x</p:attrName>
                                        </p:attrNameLst>
                                      </p:cBhvr>
                                      <p:tavLst>
                                        <p:tav tm="0">
                                          <p:val>
                                            <p:strVal val="1+#ppt_w/2"/>
                                          </p:val>
                                        </p:tav>
                                        <p:tav tm="100000">
                                          <p:val>
                                            <p:strVal val="#ppt_x"/>
                                          </p:val>
                                        </p:tav>
                                      </p:tavLst>
                                    </p:anim>
                                    <p:anim calcmode="lin" valueType="num">
                                      <p:cBhvr additive="base">
                                        <p:cTn id="37" dur="500" fill="hold"/>
                                        <p:tgtEl>
                                          <p:spTgt spid="585731">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1" presetClass="entr" presetSubtype="0" fill="hold" grpId="0" nodeType="clickEffect">
                                  <p:stCondLst>
                                    <p:cond delay="0"/>
                                  </p:stCondLst>
                                  <p:childTnLst>
                                    <p:set>
                                      <p:cBhvr>
                                        <p:cTn id="41" dur="1" fill="hold">
                                          <p:stCondLst>
                                            <p:cond delay="499"/>
                                          </p:stCondLst>
                                        </p:cTn>
                                        <p:tgtEl>
                                          <p:spTgt spid="58573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85730" grpId="0" autoUpdateAnimBg="0"/>
      <p:bldP spid="585731" grpId="0" build="p" autoUpdateAnimBg="0" advAuto="0"/>
      <p:bldP spid="585739" grpId="0" animBg="1" autoUpdateAnimBg="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Footer Placeholder 3"/>
          <p:cNvSpPr>
            <a:spLocks noGrp="1"/>
          </p:cNvSpPr>
          <p:nvPr>
            <p:ph type="ftr" sz="quarter" idx="10"/>
          </p:nvPr>
        </p:nvSpPr>
        <p:spPr/>
        <p:txBody>
          <a:bodyPr/>
          <a:lstStyle/>
          <a:p>
            <a:r>
              <a:rPr lang="en-US"/>
              <a:t>©2009 ISACA/ITGI. All rights reserved.</a:t>
            </a:r>
          </a:p>
        </p:txBody>
      </p:sp>
      <p:sp>
        <p:nvSpPr>
          <p:cNvPr id="563202" name="Rectangle 1026"/>
          <p:cNvSpPr>
            <a:spLocks noGrp="1" noChangeArrowheads="1"/>
          </p:cNvSpPr>
          <p:nvPr>
            <p:ph type="ctrTitle"/>
          </p:nvPr>
        </p:nvSpPr>
        <p:spPr>
          <a:xfrm>
            <a:off x="685800" y="1828800"/>
            <a:ext cx="7772400" cy="1600200"/>
          </a:xfrm>
        </p:spPr>
        <p:txBody>
          <a:bodyPr/>
          <a:lstStyle/>
          <a:p>
            <a:r>
              <a:rPr lang="en-US"/>
              <a:t>  </a:t>
            </a:r>
          </a:p>
        </p:txBody>
      </p:sp>
      <p:sp>
        <p:nvSpPr>
          <p:cNvPr id="563203" name="Rectangle 1027"/>
          <p:cNvSpPr>
            <a:spLocks noGrp="1" noChangeArrowheads="1"/>
          </p:cNvSpPr>
          <p:nvPr>
            <p:ph type="subTitle" idx="1"/>
          </p:nvPr>
        </p:nvSpPr>
        <p:spPr>
          <a:xfrm>
            <a:off x="685800" y="2667000"/>
            <a:ext cx="7924800" cy="3352800"/>
          </a:xfrm>
        </p:spPr>
        <p:txBody>
          <a:bodyPr/>
          <a:lstStyle/>
          <a:p>
            <a:r>
              <a:rPr lang="en-US" sz="6000" b="1">
                <a:solidFill>
                  <a:srgbClr val="FF3300"/>
                </a:solidFill>
              </a:rPr>
              <a:t>CobiT Framework</a:t>
            </a:r>
            <a:endParaRPr lang="en-US" sz="6000">
              <a:solidFill>
                <a:srgbClr val="FF3300"/>
              </a:solidFill>
            </a:endParaRPr>
          </a:p>
        </p:txBody>
      </p:sp>
      <p:sp>
        <p:nvSpPr>
          <p:cNvPr id="563204" name="Line 1028"/>
          <p:cNvSpPr>
            <a:spLocks noChangeShapeType="1"/>
          </p:cNvSpPr>
          <p:nvPr/>
        </p:nvSpPr>
        <p:spPr bwMode="auto">
          <a:xfrm>
            <a:off x="1447800" y="2209800"/>
            <a:ext cx="6553200" cy="0"/>
          </a:xfrm>
          <a:prstGeom prst="line">
            <a:avLst/>
          </a:prstGeom>
          <a:noFill/>
          <a:ln w="44450">
            <a:solidFill>
              <a:srgbClr val="0000FF"/>
            </a:solidFill>
            <a:prstDash val="sysDot"/>
            <a:miter lim="800000"/>
            <a:headEnd/>
            <a:tailEnd/>
          </a:ln>
          <a:effectLst/>
        </p:spPr>
        <p:txBody>
          <a:bodyPr wrap="none"/>
          <a:lstStyle/>
          <a:p>
            <a:endParaRPr lang="en-US"/>
          </a:p>
        </p:txBody>
      </p:sp>
      <p:sp>
        <p:nvSpPr>
          <p:cNvPr id="563205" name="Line 1029"/>
          <p:cNvSpPr>
            <a:spLocks noChangeShapeType="1"/>
          </p:cNvSpPr>
          <p:nvPr/>
        </p:nvSpPr>
        <p:spPr bwMode="auto">
          <a:xfrm>
            <a:off x="1447800" y="2438400"/>
            <a:ext cx="6553200" cy="0"/>
          </a:xfrm>
          <a:prstGeom prst="line">
            <a:avLst/>
          </a:prstGeom>
          <a:noFill/>
          <a:ln w="44450">
            <a:solidFill>
              <a:srgbClr val="0000FF"/>
            </a:solidFill>
            <a:prstDash val="sysDot"/>
            <a:miter lim="800000"/>
            <a:headEnd/>
            <a:tailEnd/>
          </a:ln>
          <a:effectLst/>
        </p:spPr>
        <p:txBody>
          <a:bodyPr wrap="none"/>
          <a:lstStyle/>
          <a:p>
            <a:endParaRPr lang="en-US"/>
          </a:p>
        </p:txBody>
      </p:sp>
      <p:sp>
        <p:nvSpPr>
          <p:cNvPr id="563206" name="Line 1030"/>
          <p:cNvSpPr>
            <a:spLocks noChangeShapeType="1"/>
          </p:cNvSpPr>
          <p:nvPr/>
        </p:nvSpPr>
        <p:spPr bwMode="auto">
          <a:xfrm>
            <a:off x="1524000" y="3810000"/>
            <a:ext cx="6553200" cy="0"/>
          </a:xfrm>
          <a:prstGeom prst="line">
            <a:avLst/>
          </a:prstGeom>
          <a:noFill/>
          <a:ln w="44450">
            <a:solidFill>
              <a:srgbClr val="0000FF"/>
            </a:solidFill>
            <a:prstDash val="sysDot"/>
            <a:miter lim="800000"/>
            <a:headEnd/>
            <a:tailEnd/>
          </a:ln>
          <a:effectLst/>
        </p:spPr>
        <p:txBody>
          <a:bodyPr wrap="none"/>
          <a:lstStyle/>
          <a:p>
            <a:endParaRPr lang="en-US"/>
          </a:p>
        </p:txBody>
      </p:sp>
      <p:sp>
        <p:nvSpPr>
          <p:cNvPr id="563207" name="Line 1031"/>
          <p:cNvSpPr>
            <a:spLocks noChangeShapeType="1"/>
          </p:cNvSpPr>
          <p:nvPr/>
        </p:nvSpPr>
        <p:spPr bwMode="auto">
          <a:xfrm>
            <a:off x="1524000" y="4038600"/>
            <a:ext cx="6553200" cy="0"/>
          </a:xfrm>
          <a:prstGeom prst="line">
            <a:avLst/>
          </a:prstGeom>
          <a:noFill/>
          <a:ln w="44450">
            <a:solidFill>
              <a:srgbClr val="0000FF"/>
            </a:solidFill>
            <a:prstDash val="sysDot"/>
            <a:miter lim="800000"/>
            <a:headEnd/>
            <a:tailEnd/>
          </a:ln>
          <a:effectLst/>
        </p:spPr>
        <p:txBody>
          <a:bodyPr wrap="none"/>
          <a:lstStyle/>
          <a:p>
            <a:endParaRPr lang="en-US"/>
          </a:p>
        </p:txBody>
      </p:sp>
      <p:sp>
        <p:nvSpPr>
          <p:cNvPr id="563208" name="Line 1032"/>
          <p:cNvSpPr>
            <a:spLocks noChangeShapeType="1"/>
          </p:cNvSpPr>
          <p:nvPr/>
        </p:nvSpPr>
        <p:spPr bwMode="auto">
          <a:xfrm>
            <a:off x="1676400" y="4267200"/>
            <a:ext cx="6096000" cy="0"/>
          </a:xfrm>
          <a:prstGeom prst="line">
            <a:avLst/>
          </a:prstGeom>
          <a:noFill/>
          <a:ln w="44450">
            <a:solidFill>
              <a:srgbClr val="0000FF"/>
            </a:solidFill>
            <a:prstDash val="sysDot"/>
            <a:miter lim="800000"/>
            <a:headEnd/>
            <a:tailEnd/>
          </a:ln>
          <a:effectLst/>
        </p:spPr>
        <p:txBody>
          <a:bodyPr wrap="none"/>
          <a:lstStyle/>
          <a:p>
            <a:endParaRPr lang="en-US"/>
          </a:p>
        </p:txBody>
      </p:sp>
      <p:sp>
        <p:nvSpPr>
          <p:cNvPr id="563209" name="Line 1033"/>
          <p:cNvSpPr>
            <a:spLocks noChangeShapeType="1"/>
          </p:cNvSpPr>
          <p:nvPr/>
        </p:nvSpPr>
        <p:spPr bwMode="auto">
          <a:xfrm>
            <a:off x="1828800" y="4495800"/>
            <a:ext cx="5638800" cy="0"/>
          </a:xfrm>
          <a:prstGeom prst="line">
            <a:avLst/>
          </a:prstGeom>
          <a:noFill/>
          <a:ln w="44450">
            <a:solidFill>
              <a:srgbClr val="0000FF"/>
            </a:solidFill>
            <a:prstDash val="sysDot"/>
            <a:miter lim="800000"/>
            <a:headEnd/>
            <a:tailEnd/>
          </a:ln>
          <a:effectLst/>
        </p:spPr>
        <p:txBody>
          <a:bodyPr wrap="none"/>
          <a:lstStyle/>
          <a:p>
            <a:endParaRPr lang="en-US"/>
          </a:p>
        </p:txBody>
      </p:sp>
      <p:sp>
        <p:nvSpPr>
          <p:cNvPr id="563210" name="Line 1034"/>
          <p:cNvSpPr>
            <a:spLocks noChangeShapeType="1"/>
          </p:cNvSpPr>
          <p:nvPr/>
        </p:nvSpPr>
        <p:spPr bwMode="auto">
          <a:xfrm>
            <a:off x="2057400" y="1981200"/>
            <a:ext cx="5638800" cy="0"/>
          </a:xfrm>
          <a:prstGeom prst="line">
            <a:avLst/>
          </a:prstGeom>
          <a:noFill/>
          <a:ln w="44450">
            <a:solidFill>
              <a:srgbClr val="0000FF"/>
            </a:solidFill>
            <a:prstDash val="sysDot"/>
            <a:miter lim="800000"/>
            <a:headEnd/>
            <a:tailEnd/>
          </a:ln>
          <a:effectLst/>
        </p:spPr>
        <p:txBody>
          <a:bodyPr wrap="none"/>
          <a:lstStyle/>
          <a:p>
            <a:endParaRPr lang="en-US"/>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ooter Placeholder 3"/>
          <p:cNvSpPr>
            <a:spLocks noGrp="1"/>
          </p:cNvSpPr>
          <p:nvPr>
            <p:ph type="ftr" sz="quarter" idx="10"/>
          </p:nvPr>
        </p:nvSpPr>
        <p:spPr/>
        <p:txBody>
          <a:bodyPr/>
          <a:lstStyle/>
          <a:p>
            <a:r>
              <a:rPr lang="en-US"/>
              <a:t>©2009 ISACA/ITGI. All rights reserved.</a:t>
            </a:r>
          </a:p>
        </p:txBody>
      </p:sp>
      <p:sp>
        <p:nvSpPr>
          <p:cNvPr id="565250" name="Rectangle 2050"/>
          <p:cNvSpPr>
            <a:spLocks noGrp="1" noChangeArrowheads="1"/>
          </p:cNvSpPr>
          <p:nvPr>
            <p:ph type="title"/>
          </p:nvPr>
        </p:nvSpPr>
        <p:spPr>
          <a:xfrm>
            <a:off x="914400" y="381000"/>
            <a:ext cx="3733800" cy="1676400"/>
          </a:xfrm>
          <a:noFill/>
          <a:ln/>
        </p:spPr>
        <p:txBody>
          <a:bodyPr lIns="90488" tIns="44450" rIns="90488" bIns="44450"/>
          <a:lstStyle/>
          <a:p>
            <a:r>
              <a:rPr lang="en-US" sz="4400" b="1">
                <a:solidFill>
                  <a:srgbClr val="0000FF"/>
                </a:solidFill>
              </a:rPr>
              <a:t>CobiT Framework</a:t>
            </a:r>
          </a:p>
        </p:txBody>
      </p:sp>
      <p:sp>
        <p:nvSpPr>
          <p:cNvPr id="565251" name="Rectangle 2051"/>
          <p:cNvSpPr>
            <a:spLocks noGrp="1" noChangeArrowheads="1"/>
          </p:cNvSpPr>
          <p:nvPr>
            <p:ph type="body" idx="1"/>
          </p:nvPr>
        </p:nvSpPr>
        <p:spPr>
          <a:xfrm>
            <a:off x="609600" y="2286000"/>
            <a:ext cx="8382000" cy="4038600"/>
          </a:xfrm>
          <a:noFill/>
          <a:ln/>
        </p:spPr>
        <p:txBody>
          <a:bodyPr lIns="90488" tIns="44450" rIns="90488" bIns="44450"/>
          <a:lstStyle/>
          <a:p>
            <a:pPr>
              <a:buClr>
                <a:srgbClr val="FF0033"/>
              </a:buClr>
              <a:buSzPct val="90000"/>
              <a:buFont typeface="Wingdings" pitchFamily="2" charset="2"/>
              <a:buChar char="Ø"/>
            </a:pPr>
            <a:r>
              <a:rPr lang="en-US"/>
              <a:t>Documents relationships among information criteria, IT resources, and IT processes</a:t>
            </a:r>
          </a:p>
          <a:p>
            <a:pPr>
              <a:buClr>
                <a:srgbClr val="FF0033"/>
              </a:buClr>
              <a:buSzPct val="90000"/>
              <a:buFont typeface="Wingdings" pitchFamily="2" charset="2"/>
              <a:buChar char="Ø"/>
            </a:pPr>
            <a:r>
              <a:rPr lang="en-US"/>
              <a:t>Links control objectives and control practices to business processes and business objectives</a:t>
            </a:r>
          </a:p>
          <a:p>
            <a:pPr>
              <a:buClr>
                <a:srgbClr val="FF0033"/>
              </a:buClr>
              <a:buSzPct val="90000"/>
              <a:buFont typeface="Wingdings" pitchFamily="2" charset="2"/>
              <a:buChar char="Ø"/>
            </a:pPr>
            <a:r>
              <a:rPr lang="en-US"/>
              <a:t>Assists in confirming that appropriate IT processes (and practices) are in place</a:t>
            </a:r>
          </a:p>
          <a:p>
            <a:pPr>
              <a:buClr>
                <a:srgbClr val="FF0033"/>
              </a:buClr>
              <a:buSzPct val="90000"/>
              <a:buFont typeface="Wingdings" pitchFamily="2" charset="2"/>
              <a:buChar char="Ø"/>
            </a:pPr>
            <a:r>
              <a:rPr lang="en-US"/>
              <a:t>Facilitates evaluation and assurance methods</a:t>
            </a:r>
          </a:p>
        </p:txBody>
      </p:sp>
      <p:sp>
        <p:nvSpPr>
          <p:cNvPr id="565252" name="Line 2052"/>
          <p:cNvSpPr>
            <a:spLocks noChangeShapeType="1"/>
          </p:cNvSpPr>
          <p:nvPr/>
        </p:nvSpPr>
        <p:spPr bwMode="auto">
          <a:xfrm>
            <a:off x="685800" y="2057400"/>
            <a:ext cx="8305800" cy="0"/>
          </a:xfrm>
          <a:prstGeom prst="line">
            <a:avLst/>
          </a:prstGeom>
          <a:noFill/>
          <a:ln w="31750">
            <a:solidFill>
              <a:srgbClr val="008000"/>
            </a:solidFill>
            <a:miter lim="800000"/>
            <a:headEnd/>
            <a:tailEnd/>
          </a:ln>
          <a:effectLst/>
        </p:spPr>
        <p:txBody>
          <a:bodyPr wrap="none"/>
          <a:lstStyle/>
          <a:p>
            <a:endParaRPr lang="en-US"/>
          </a:p>
        </p:txBody>
      </p:sp>
    </p:spTree>
  </p:cSld>
  <p:clrMapOvr>
    <a:masterClrMapping/>
  </p:clrMapOvr>
  <p:transition>
    <p:zoom/>
  </p:transition>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 name="Footer Placeholder 3"/>
          <p:cNvSpPr>
            <a:spLocks noGrp="1"/>
          </p:cNvSpPr>
          <p:nvPr>
            <p:ph type="ftr" sz="quarter" idx="10"/>
          </p:nvPr>
        </p:nvSpPr>
        <p:spPr/>
        <p:txBody>
          <a:bodyPr/>
          <a:lstStyle/>
          <a:p>
            <a:r>
              <a:rPr lang="en-US"/>
              <a:t>©2009 ISACA/ITGI. All rights reserved.</a:t>
            </a:r>
          </a:p>
        </p:txBody>
      </p:sp>
      <p:sp>
        <p:nvSpPr>
          <p:cNvPr id="567298" name="Rectangle 1026"/>
          <p:cNvSpPr>
            <a:spLocks noGrp="1" noChangeArrowheads="1"/>
          </p:cNvSpPr>
          <p:nvPr>
            <p:ph type="title"/>
          </p:nvPr>
        </p:nvSpPr>
        <p:spPr>
          <a:xfrm>
            <a:off x="685800" y="1219200"/>
            <a:ext cx="8229600" cy="1295400"/>
          </a:xfrm>
          <a:noFill/>
          <a:ln/>
        </p:spPr>
        <p:txBody>
          <a:bodyPr lIns="90488" tIns="44450" rIns="90488" bIns="44450" anchor="b"/>
          <a:lstStyle/>
          <a:p>
            <a:r>
              <a:rPr lang="en-US" sz="4000" b="1">
                <a:solidFill>
                  <a:schemeClr val="tx1"/>
                </a:solidFill>
              </a:rPr>
              <a:t>IT Resource Management</a:t>
            </a:r>
          </a:p>
        </p:txBody>
      </p:sp>
      <p:sp>
        <p:nvSpPr>
          <p:cNvPr id="567299" name="Rectangle 1027"/>
          <p:cNvSpPr>
            <a:spLocks noGrp="1" noChangeArrowheads="1"/>
          </p:cNvSpPr>
          <p:nvPr>
            <p:ph type="body" idx="1"/>
          </p:nvPr>
        </p:nvSpPr>
        <p:spPr>
          <a:xfrm>
            <a:off x="762000" y="2895600"/>
            <a:ext cx="7543800" cy="3124200"/>
          </a:xfrm>
          <a:noFill/>
          <a:ln/>
        </p:spPr>
        <p:txBody>
          <a:bodyPr lIns="90488" tIns="44450" rIns="90488" bIns="44450"/>
          <a:lstStyle/>
          <a:p>
            <a:pPr>
              <a:buFontTx/>
              <a:buNone/>
            </a:pPr>
            <a:r>
              <a:rPr lang="en-US">
                <a:solidFill>
                  <a:schemeClr val="bg2"/>
                </a:solidFill>
              </a:rPr>
              <a:t>   </a:t>
            </a:r>
            <a:r>
              <a:rPr lang="en-US"/>
              <a:t>CobiT underscores and demonstrates that </a:t>
            </a:r>
            <a:r>
              <a:rPr lang="en-US" sz="3200" b="1" i="1">
                <a:solidFill>
                  <a:srgbClr val="FF3300"/>
                </a:solidFill>
              </a:rPr>
              <a:t>IT resources need to be managed in order to provide organizations with type and quality of information required to achieve organizational objectives.</a:t>
            </a:r>
          </a:p>
        </p:txBody>
      </p:sp>
      <p:sp>
        <p:nvSpPr>
          <p:cNvPr id="567300" name="Line 1028"/>
          <p:cNvSpPr>
            <a:spLocks noChangeShapeType="1"/>
          </p:cNvSpPr>
          <p:nvPr/>
        </p:nvSpPr>
        <p:spPr bwMode="auto">
          <a:xfrm>
            <a:off x="762000" y="2819400"/>
            <a:ext cx="8001000" cy="0"/>
          </a:xfrm>
          <a:prstGeom prst="line">
            <a:avLst/>
          </a:prstGeom>
          <a:noFill/>
          <a:ln w="28575">
            <a:solidFill>
              <a:schemeClr val="tx1"/>
            </a:solidFill>
            <a:miter lim="800000"/>
            <a:headEnd/>
            <a:tailEnd/>
          </a:ln>
          <a:effectLst/>
        </p:spPr>
        <p:txBody>
          <a:bodyPr wrap="none"/>
          <a:lstStyle/>
          <a:p>
            <a:endParaRPr lang="en-US"/>
          </a:p>
        </p:txBody>
      </p:sp>
    </p:spTree>
  </p:cSld>
  <p:clrMapOvr>
    <a:masterClrMapping/>
  </p:clrMapOvr>
  <p:transition spd="slow"/>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 name="Footer Placeholder 3"/>
          <p:cNvSpPr>
            <a:spLocks noGrp="1"/>
          </p:cNvSpPr>
          <p:nvPr>
            <p:ph type="ftr" sz="quarter" idx="10"/>
          </p:nvPr>
        </p:nvSpPr>
        <p:spPr/>
        <p:txBody>
          <a:bodyPr/>
          <a:lstStyle/>
          <a:p>
            <a:r>
              <a:rPr lang="en-US"/>
              <a:t>©2009 ISACA/ITGI. All rights reserved.</a:t>
            </a:r>
          </a:p>
        </p:txBody>
      </p:sp>
      <p:sp>
        <p:nvSpPr>
          <p:cNvPr id="569346" name="Rectangle 2"/>
          <p:cNvSpPr>
            <a:spLocks noGrp="1" noChangeArrowheads="1"/>
          </p:cNvSpPr>
          <p:nvPr>
            <p:ph type="title"/>
          </p:nvPr>
        </p:nvSpPr>
        <p:spPr>
          <a:xfrm>
            <a:off x="838200" y="1143000"/>
            <a:ext cx="8077200" cy="1371600"/>
          </a:xfrm>
          <a:noFill/>
          <a:ln/>
        </p:spPr>
        <p:txBody>
          <a:bodyPr lIns="90488" tIns="44450" rIns="90488" bIns="44450"/>
          <a:lstStyle/>
          <a:p>
            <a:r>
              <a:rPr lang="en-US" sz="4000" b="1">
                <a:solidFill>
                  <a:srgbClr val="FF33CC"/>
                </a:solidFill>
              </a:rPr>
              <a:t>Framework’s Three Components</a:t>
            </a:r>
            <a:endParaRPr lang="en-US" sz="4000"/>
          </a:p>
        </p:txBody>
      </p:sp>
      <p:sp>
        <p:nvSpPr>
          <p:cNvPr id="569347" name="Rectangle 3"/>
          <p:cNvSpPr>
            <a:spLocks noGrp="1" noChangeArrowheads="1"/>
          </p:cNvSpPr>
          <p:nvPr>
            <p:ph type="body" idx="1"/>
          </p:nvPr>
        </p:nvSpPr>
        <p:spPr>
          <a:xfrm>
            <a:off x="914400" y="2743200"/>
            <a:ext cx="7620000" cy="3429000"/>
          </a:xfrm>
          <a:noFill/>
          <a:ln/>
        </p:spPr>
        <p:txBody>
          <a:bodyPr lIns="90488" tIns="44450" rIns="90488" bIns="44450"/>
          <a:lstStyle/>
          <a:p>
            <a:pPr>
              <a:lnSpc>
                <a:spcPct val="150000"/>
              </a:lnSpc>
              <a:buClr>
                <a:srgbClr val="FF0033"/>
              </a:buClr>
              <a:buSzPct val="105000"/>
              <a:buFont typeface="Wingdings" pitchFamily="2" charset="2"/>
              <a:buChar char="Ø"/>
            </a:pPr>
            <a:r>
              <a:rPr lang="en-US" sz="3200"/>
              <a:t>  </a:t>
            </a:r>
            <a:r>
              <a:rPr lang="en-US" b="1"/>
              <a:t>Business Requirements for Information</a:t>
            </a:r>
          </a:p>
          <a:p>
            <a:pPr>
              <a:lnSpc>
                <a:spcPct val="150000"/>
              </a:lnSpc>
              <a:buClr>
                <a:srgbClr val="FF0033"/>
              </a:buClr>
              <a:buSzPct val="105000"/>
              <a:buFont typeface="Wingdings" pitchFamily="2" charset="2"/>
              <a:buChar char="Ø"/>
            </a:pPr>
            <a:r>
              <a:rPr lang="en-US" b="1"/>
              <a:t>   IT Resources</a:t>
            </a:r>
          </a:p>
          <a:p>
            <a:pPr>
              <a:lnSpc>
                <a:spcPct val="150000"/>
              </a:lnSpc>
              <a:buClr>
                <a:srgbClr val="FF0033"/>
              </a:buClr>
              <a:buSzPct val="105000"/>
              <a:buFont typeface="Wingdings" pitchFamily="2" charset="2"/>
              <a:buChar char="Ø"/>
            </a:pPr>
            <a:r>
              <a:rPr lang="en-US" b="1"/>
              <a:t>   IT Processes</a:t>
            </a:r>
          </a:p>
        </p:txBody>
      </p:sp>
      <p:sp>
        <p:nvSpPr>
          <p:cNvPr id="569348" name="Line 4"/>
          <p:cNvSpPr>
            <a:spLocks noChangeShapeType="1"/>
          </p:cNvSpPr>
          <p:nvPr/>
        </p:nvSpPr>
        <p:spPr bwMode="auto">
          <a:xfrm>
            <a:off x="838200" y="2362200"/>
            <a:ext cx="8305800" cy="0"/>
          </a:xfrm>
          <a:prstGeom prst="line">
            <a:avLst/>
          </a:prstGeom>
          <a:noFill/>
          <a:ln w="31750">
            <a:solidFill>
              <a:schemeClr val="tx1"/>
            </a:solidFill>
            <a:miter lim="800000"/>
            <a:headEnd/>
            <a:tailEnd/>
          </a:ln>
          <a:effectLst/>
        </p:spPr>
        <p:txBody>
          <a:bodyPr wrap="none"/>
          <a:lstStyle/>
          <a:p>
            <a:endParaRPr lang="en-US"/>
          </a:p>
        </p:txBody>
      </p:sp>
    </p:spTree>
  </p:cSld>
  <p:clrMapOvr>
    <a:masterClrMapping/>
  </p:clrMapOvr>
  <p:transition>
    <p:zoom/>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ooter Placeholder 3"/>
          <p:cNvSpPr>
            <a:spLocks noGrp="1"/>
          </p:cNvSpPr>
          <p:nvPr>
            <p:ph type="ftr" sz="quarter" idx="10"/>
          </p:nvPr>
        </p:nvSpPr>
        <p:spPr/>
        <p:txBody>
          <a:bodyPr/>
          <a:lstStyle/>
          <a:p>
            <a:r>
              <a:rPr lang="en-US"/>
              <a:t>©2009 ISACA/ITGI. All rights reserved.</a:t>
            </a:r>
          </a:p>
        </p:txBody>
      </p:sp>
      <p:sp>
        <p:nvSpPr>
          <p:cNvPr id="571394" name="Rectangle 3074"/>
          <p:cNvSpPr>
            <a:spLocks noChangeArrowheads="1"/>
          </p:cNvSpPr>
          <p:nvPr/>
        </p:nvSpPr>
        <p:spPr bwMode="auto">
          <a:xfrm>
            <a:off x="6858000" y="6172200"/>
            <a:ext cx="1905000" cy="457200"/>
          </a:xfrm>
          <a:prstGeom prst="rect">
            <a:avLst/>
          </a:prstGeom>
          <a:noFill/>
          <a:ln w="12700">
            <a:noFill/>
            <a:miter lim="800000"/>
            <a:headEnd/>
            <a:tailEnd/>
          </a:ln>
          <a:effectLst/>
        </p:spPr>
        <p:txBody>
          <a:bodyPr wrap="none" lIns="90488" tIns="44450" rIns="90488" bIns="44450" anchor="ctr"/>
          <a:lstStyle/>
          <a:p>
            <a:pPr marL="114300" lvl="1" algn="r" eaLnBrk="0" hangingPunct="0"/>
            <a:endParaRPr lang="en-US" sz="2000"/>
          </a:p>
        </p:txBody>
      </p:sp>
      <p:sp>
        <p:nvSpPr>
          <p:cNvPr id="571395" name="Rectangle 3075"/>
          <p:cNvSpPr>
            <a:spLocks noGrp="1" noChangeArrowheads="1"/>
          </p:cNvSpPr>
          <p:nvPr>
            <p:ph type="title"/>
          </p:nvPr>
        </p:nvSpPr>
        <p:spPr>
          <a:xfrm>
            <a:off x="762000" y="304800"/>
            <a:ext cx="5410200" cy="1295400"/>
          </a:xfrm>
          <a:noFill/>
          <a:ln/>
        </p:spPr>
        <p:txBody>
          <a:bodyPr lIns="90488" tIns="44450" rIns="90488" bIns="44450"/>
          <a:lstStyle/>
          <a:p>
            <a:r>
              <a:rPr lang="en-US" b="1">
                <a:solidFill>
                  <a:schemeClr val="tx1"/>
                </a:solidFill>
              </a:rPr>
              <a:t>Information Criteria -- The 1st Component</a:t>
            </a:r>
          </a:p>
        </p:txBody>
      </p:sp>
      <p:sp>
        <p:nvSpPr>
          <p:cNvPr id="571396" name="Rectangle 3076"/>
          <p:cNvSpPr>
            <a:spLocks noGrp="1" noChangeArrowheads="1"/>
          </p:cNvSpPr>
          <p:nvPr>
            <p:ph type="body" idx="1"/>
          </p:nvPr>
        </p:nvSpPr>
        <p:spPr>
          <a:xfrm>
            <a:off x="1371600" y="1752600"/>
            <a:ext cx="7391400" cy="4419600"/>
          </a:xfrm>
          <a:noFill/>
          <a:ln/>
        </p:spPr>
        <p:txBody>
          <a:bodyPr lIns="90488" tIns="44450" rIns="90488" bIns="44450"/>
          <a:lstStyle/>
          <a:p>
            <a:pPr>
              <a:lnSpc>
                <a:spcPct val="130000"/>
              </a:lnSpc>
              <a:spcBef>
                <a:spcPct val="0"/>
              </a:spcBef>
            </a:pPr>
            <a:r>
              <a:rPr lang="en-US" b="1">
                <a:solidFill>
                  <a:srgbClr val="FF0033"/>
                </a:solidFill>
              </a:rPr>
              <a:t> Effectiveness</a:t>
            </a:r>
            <a:endParaRPr lang="en-US" b="1" i="1"/>
          </a:p>
          <a:p>
            <a:pPr>
              <a:lnSpc>
                <a:spcPct val="130000"/>
              </a:lnSpc>
              <a:spcBef>
                <a:spcPct val="0"/>
              </a:spcBef>
            </a:pPr>
            <a:r>
              <a:rPr lang="en-US" b="1">
                <a:solidFill>
                  <a:srgbClr val="FF0033"/>
                </a:solidFill>
              </a:rPr>
              <a:t> Efficiency</a:t>
            </a:r>
          </a:p>
          <a:p>
            <a:pPr>
              <a:lnSpc>
                <a:spcPct val="130000"/>
              </a:lnSpc>
              <a:spcBef>
                <a:spcPct val="0"/>
              </a:spcBef>
            </a:pPr>
            <a:r>
              <a:rPr lang="en-US" b="1">
                <a:solidFill>
                  <a:srgbClr val="FF0033"/>
                </a:solidFill>
              </a:rPr>
              <a:t> Confidentiality</a:t>
            </a:r>
            <a:endParaRPr lang="en-US"/>
          </a:p>
          <a:p>
            <a:pPr>
              <a:lnSpc>
                <a:spcPct val="130000"/>
              </a:lnSpc>
              <a:spcBef>
                <a:spcPct val="0"/>
              </a:spcBef>
            </a:pPr>
            <a:r>
              <a:rPr lang="en-US" b="1">
                <a:solidFill>
                  <a:srgbClr val="FF0033"/>
                </a:solidFill>
              </a:rPr>
              <a:t> Integrity</a:t>
            </a:r>
            <a:r>
              <a:rPr lang="en-US" b="1" i="1"/>
              <a:t> </a:t>
            </a:r>
          </a:p>
          <a:p>
            <a:pPr>
              <a:lnSpc>
                <a:spcPct val="130000"/>
              </a:lnSpc>
              <a:spcBef>
                <a:spcPct val="0"/>
              </a:spcBef>
            </a:pPr>
            <a:r>
              <a:rPr lang="en-US" b="1">
                <a:solidFill>
                  <a:srgbClr val="FF0033"/>
                </a:solidFill>
              </a:rPr>
              <a:t> Availability</a:t>
            </a:r>
            <a:endParaRPr lang="en-US"/>
          </a:p>
          <a:p>
            <a:pPr>
              <a:lnSpc>
                <a:spcPct val="130000"/>
              </a:lnSpc>
              <a:spcBef>
                <a:spcPct val="0"/>
              </a:spcBef>
            </a:pPr>
            <a:r>
              <a:rPr lang="en-US" b="1">
                <a:solidFill>
                  <a:srgbClr val="FF0033"/>
                </a:solidFill>
              </a:rPr>
              <a:t> Compliance </a:t>
            </a:r>
          </a:p>
          <a:p>
            <a:pPr>
              <a:lnSpc>
                <a:spcPct val="130000"/>
              </a:lnSpc>
              <a:spcBef>
                <a:spcPct val="0"/>
              </a:spcBef>
            </a:pPr>
            <a:r>
              <a:rPr lang="en-US" b="1">
                <a:solidFill>
                  <a:srgbClr val="FF0033"/>
                </a:solidFill>
              </a:rPr>
              <a:t> Reliability of Information</a:t>
            </a:r>
          </a:p>
        </p:txBody>
      </p:sp>
      <p:sp>
        <p:nvSpPr>
          <p:cNvPr id="571397" name="Line 3077"/>
          <p:cNvSpPr>
            <a:spLocks noChangeShapeType="1"/>
          </p:cNvSpPr>
          <p:nvPr/>
        </p:nvSpPr>
        <p:spPr bwMode="auto">
          <a:xfrm>
            <a:off x="1295400" y="1752600"/>
            <a:ext cx="7467600" cy="0"/>
          </a:xfrm>
          <a:prstGeom prst="line">
            <a:avLst/>
          </a:prstGeom>
          <a:noFill/>
          <a:ln w="31750">
            <a:solidFill>
              <a:schemeClr val="tx1"/>
            </a:solidFill>
            <a:miter lim="800000"/>
            <a:headEnd/>
            <a:tailEnd/>
          </a:ln>
          <a:effectLst/>
        </p:spPr>
        <p:txBody>
          <a:bodyPr wrap="none"/>
          <a:lstStyle/>
          <a:p>
            <a:endParaRPr lang="en-US"/>
          </a:p>
        </p:txBody>
      </p:sp>
    </p:spTree>
  </p:cSld>
  <p:clrMapOvr>
    <a:masterClrMapping/>
  </p:clrMapOvr>
  <p:transition spd="slow"/>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 name="Footer Placeholder 3"/>
          <p:cNvSpPr>
            <a:spLocks noGrp="1"/>
          </p:cNvSpPr>
          <p:nvPr>
            <p:ph type="ftr" sz="quarter" idx="10"/>
          </p:nvPr>
        </p:nvSpPr>
        <p:spPr/>
        <p:txBody>
          <a:bodyPr/>
          <a:lstStyle/>
          <a:p>
            <a:r>
              <a:rPr lang="en-US"/>
              <a:t>©2009 ISACA/ITGI. All rights reserved.</a:t>
            </a:r>
          </a:p>
        </p:txBody>
      </p:sp>
      <p:sp>
        <p:nvSpPr>
          <p:cNvPr id="573442" name="Rectangle 3074"/>
          <p:cNvSpPr>
            <a:spLocks noChangeArrowheads="1"/>
          </p:cNvSpPr>
          <p:nvPr/>
        </p:nvSpPr>
        <p:spPr bwMode="auto">
          <a:xfrm>
            <a:off x="6858000" y="6172200"/>
            <a:ext cx="1905000" cy="457200"/>
          </a:xfrm>
          <a:prstGeom prst="rect">
            <a:avLst/>
          </a:prstGeom>
          <a:noFill/>
          <a:ln w="12700">
            <a:noFill/>
            <a:miter lim="800000"/>
            <a:headEnd/>
            <a:tailEnd/>
          </a:ln>
          <a:effectLst/>
        </p:spPr>
        <p:txBody>
          <a:bodyPr wrap="none" lIns="90488" tIns="44450" rIns="90488" bIns="44450" anchor="ctr"/>
          <a:lstStyle/>
          <a:p>
            <a:pPr marL="114300" lvl="1" algn="r" eaLnBrk="0" hangingPunct="0"/>
            <a:endParaRPr lang="en-US" sz="2000"/>
          </a:p>
        </p:txBody>
      </p:sp>
      <p:sp>
        <p:nvSpPr>
          <p:cNvPr id="573443" name="Rectangle 3075"/>
          <p:cNvSpPr>
            <a:spLocks noGrp="1" noChangeArrowheads="1"/>
          </p:cNvSpPr>
          <p:nvPr>
            <p:ph type="title"/>
          </p:nvPr>
        </p:nvSpPr>
        <p:spPr>
          <a:xfrm>
            <a:off x="685800" y="304800"/>
            <a:ext cx="6248400" cy="1295400"/>
          </a:xfrm>
          <a:noFill/>
          <a:ln/>
        </p:spPr>
        <p:txBody>
          <a:bodyPr lIns="90488" tIns="44450" rIns="90488" bIns="44450"/>
          <a:lstStyle/>
          <a:p>
            <a:r>
              <a:rPr lang="en-US" b="1">
                <a:solidFill>
                  <a:srgbClr val="FF0000"/>
                </a:solidFill>
                <a:latin typeface="Arial" charset="0"/>
              </a:rPr>
              <a:t>IT Resources -- The 2nd Component</a:t>
            </a:r>
          </a:p>
        </p:txBody>
      </p:sp>
      <p:sp>
        <p:nvSpPr>
          <p:cNvPr id="573444" name="Rectangle 3076"/>
          <p:cNvSpPr>
            <a:spLocks noGrp="1" noChangeArrowheads="1"/>
          </p:cNvSpPr>
          <p:nvPr>
            <p:ph type="body" idx="1"/>
          </p:nvPr>
        </p:nvSpPr>
        <p:spPr>
          <a:xfrm>
            <a:off x="1219200" y="1905000"/>
            <a:ext cx="6705600" cy="4495800"/>
          </a:xfrm>
          <a:noFill/>
          <a:ln/>
        </p:spPr>
        <p:txBody>
          <a:bodyPr lIns="90488" tIns="44450" rIns="90488" bIns="44450"/>
          <a:lstStyle/>
          <a:p>
            <a:pPr>
              <a:lnSpc>
                <a:spcPct val="130000"/>
              </a:lnSpc>
              <a:buClr>
                <a:srgbClr val="0000FF"/>
              </a:buClr>
            </a:pPr>
            <a:r>
              <a:rPr lang="en-US" sz="3600" b="1">
                <a:solidFill>
                  <a:srgbClr val="FF0000"/>
                </a:solidFill>
              </a:rPr>
              <a:t> Application Systems</a:t>
            </a:r>
          </a:p>
          <a:p>
            <a:pPr>
              <a:lnSpc>
                <a:spcPct val="130000"/>
              </a:lnSpc>
              <a:buClr>
                <a:srgbClr val="0000FF"/>
              </a:buClr>
            </a:pPr>
            <a:r>
              <a:rPr lang="en-US" sz="3600" b="1">
                <a:solidFill>
                  <a:srgbClr val="FF0000"/>
                </a:solidFill>
              </a:rPr>
              <a:t> Information</a:t>
            </a:r>
          </a:p>
          <a:p>
            <a:pPr>
              <a:lnSpc>
                <a:spcPct val="130000"/>
              </a:lnSpc>
              <a:buClr>
                <a:srgbClr val="0000FF"/>
              </a:buClr>
            </a:pPr>
            <a:r>
              <a:rPr lang="en-US" sz="3600" b="1">
                <a:solidFill>
                  <a:srgbClr val="FF0000"/>
                </a:solidFill>
              </a:rPr>
              <a:t> Infrastructure Facilities</a:t>
            </a:r>
          </a:p>
          <a:p>
            <a:pPr>
              <a:lnSpc>
                <a:spcPct val="130000"/>
              </a:lnSpc>
              <a:buClr>
                <a:srgbClr val="0000FF"/>
              </a:buClr>
            </a:pPr>
            <a:r>
              <a:rPr lang="en-US" sz="3600" b="1">
                <a:solidFill>
                  <a:srgbClr val="FF0000"/>
                </a:solidFill>
              </a:rPr>
              <a:t> People</a:t>
            </a:r>
          </a:p>
        </p:txBody>
      </p:sp>
      <p:sp>
        <p:nvSpPr>
          <p:cNvPr id="573445" name="Line 3077"/>
          <p:cNvSpPr>
            <a:spLocks noChangeShapeType="1"/>
          </p:cNvSpPr>
          <p:nvPr/>
        </p:nvSpPr>
        <p:spPr bwMode="auto">
          <a:xfrm>
            <a:off x="914400" y="1828800"/>
            <a:ext cx="8382000" cy="0"/>
          </a:xfrm>
          <a:prstGeom prst="line">
            <a:avLst/>
          </a:prstGeom>
          <a:noFill/>
          <a:ln w="31750">
            <a:solidFill>
              <a:schemeClr val="accent2"/>
            </a:solidFill>
            <a:round/>
            <a:headEnd/>
            <a:tailEnd/>
          </a:ln>
          <a:effectLst/>
        </p:spPr>
        <p:txBody>
          <a:bodyPr/>
          <a:lstStyle/>
          <a:p>
            <a:endParaRPr lang="en-US"/>
          </a:p>
        </p:txBody>
      </p:sp>
    </p:spTree>
  </p:cSld>
  <p:clrMapOvr>
    <a:overrideClrMapping bg1="lt1" tx1="dk1" bg2="lt2" tx2="dk2" accent1="accent1" accent2="accent2" accent3="accent3" accent4="accent4" accent5="accent5" accent6="accent6" hlink="hlink" folHlink="folHlink"/>
  </p:clrMapOvr>
  <p:transition spd="slow"/>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 name="Footer Placeholder 2"/>
          <p:cNvSpPr>
            <a:spLocks noGrp="1"/>
          </p:cNvSpPr>
          <p:nvPr>
            <p:ph type="ftr" sz="quarter" idx="10"/>
          </p:nvPr>
        </p:nvSpPr>
        <p:spPr/>
        <p:txBody>
          <a:bodyPr/>
          <a:lstStyle/>
          <a:p>
            <a:r>
              <a:rPr lang="en-US"/>
              <a:t>©2009 ISACA/ITGI. All rights reserved.</a:t>
            </a:r>
          </a:p>
        </p:txBody>
      </p:sp>
      <p:grpSp>
        <p:nvGrpSpPr>
          <p:cNvPr id="436226" name="Group 2"/>
          <p:cNvGrpSpPr>
            <a:grpSpLocks/>
          </p:cNvGrpSpPr>
          <p:nvPr/>
        </p:nvGrpSpPr>
        <p:grpSpPr bwMode="auto">
          <a:xfrm>
            <a:off x="1211263" y="2576513"/>
            <a:ext cx="7561262" cy="2071687"/>
            <a:chOff x="763" y="1623"/>
            <a:chExt cx="4763" cy="1305"/>
          </a:xfrm>
        </p:grpSpPr>
        <p:sp>
          <p:nvSpPr>
            <p:cNvPr id="436227" name="Rectangle 3"/>
            <p:cNvSpPr>
              <a:spLocks noChangeArrowheads="1"/>
            </p:cNvSpPr>
            <p:nvPr/>
          </p:nvSpPr>
          <p:spPr bwMode="auto">
            <a:xfrm>
              <a:off x="763" y="2678"/>
              <a:ext cx="842" cy="250"/>
            </a:xfrm>
            <a:prstGeom prst="rect">
              <a:avLst/>
            </a:prstGeom>
            <a:noFill/>
            <a:ln w="9525">
              <a:noFill/>
              <a:miter lim="800000"/>
              <a:headEnd/>
              <a:tailEnd/>
            </a:ln>
            <a:effectLst/>
          </p:spPr>
          <p:txBody>
            <a:bodyPr wrap="none" lIns="92075" tIns="46038" rIns="92075" bIns="46038">
              <a:spAutoFit/>
            </a:bodyPr>
            <a:lstStyle/>
            <a:p>
              <a:pPr eaLnBrk="0" hangingPunct="0"/>
              <a:r>
                <a:rPr lang="en-GB" sz="2000" b="1">
                  <a:latin typeface="Trebuchet MS" pitchFamily="34" charset="0"/>
                </a:rPr>
                <a:t>Processes</a:t>
              </a:r>
            </a:p>
          </p:txBody>
        </p:sp>
        <p:grpSp>
          <p:nvGrpSpPr>
            <p:cNvPr id="436228" name="Group 4"/>
            <p:cNvGrpSpPr>
              <a:grpSpLocks/>
            </p:cNvGrpSpPr>
            <p:nvPr/>
          </p:nvGrpSpPr>
          <p:grpSpPr bwMode="auto">
            <a:xfrm>
              <a:off x="1038" y="1623"/>
              <a:ext cx="4488" cy="1113"/>
              <a:chOff x="1038" y="1431"/>
              <a:chExt cx="4488" cy="1113"/>
            </a:xfrm>
          </p:grpSpPr>
          <p:sp>
            <p:nvSpPr>
              <p:cNvPr id="436229" name="Line 5"/>
              <p:cNvSpPr>
                <a:spLocks noChangeShapeType="1"/>
              </p:cNvSpPr>
              <p:nvPr/>
            </p:nvSpPr>
            <p:spPr bwMode="auto">
              <a:xfrm>
                <a:off x="1878" y="1431"/>
                <a:ext cx="0" cy="672"/>
              </a:xfrm>
              <a:prstGeom prst="line">
                <a:avLst/>
              </a:prstGeom>
              <a:noFill/>
              <a:ln w="12700">
                <a:solidFill>
                  <a:schemeClr val="tx1"/>
                </a:solidFill>
                <a:round/>
                <a:headEnd type="none" w="sm" len="sm"/>
                <a:tailEnd type="none" w="sm" len="sm"/>
              </a:ln>
              <a:effectLst/>
            </p:spPr>
            <p:txBody>
              <a:bodyPr wrap="none" anchor="ctr"/>
              <a:lstStyle/>
              <a:p>
                <a:endParaRPr lang="en-US"/>
              </a:p>
            </p:txBody>
          </p:sp>
          <p:sp>
            <p:nvSpPr>
              <p:cNvPr id="436230" name="Rectangle 6"/>
              <p:cNvSpPr>
                <a:spLocks noChangeArrowheads="1"/>
              </p:cNvSpPr>
              <p:nvPr/>
            </p:nvSpPr>
            <p:spPr bwMode="auto">
              <a:xfrm>
                <a:off x="1470" y="2203"/>
                <a:ext cx="280" cy="280"/>
              </a:xfrm>
              <a:prstGeom prst="rect">
                <a:avLst/>
              </a:prstGeom>
              <a:solidFill>
                <a:srgbClr val="000066"/>
              </a:solidFill>
              <a:ln w="12700">
                <a:solidFill>
                  <a:schemeClr val="tx1"/>
                </a:solidFill>
                <a:miter lim="800000"/>
                <a:headEnd/>
                <a:tailEnd/>
              </a:ln>
              <a:effectLst>
                <a:outerShdw dist="17961" dir="2700000" algn="ctr" rotWithShape="0">
                  <a:schemeClr val="tx1"/>
                </a:outerShdw>
              </a:effectLst>
            </p:spPr>
            <p:txBody>
              <a:bodyPr wrap="none" anchor="ctr"/>
              <a:lstStyle/>
              <a:p>
                <a:endParaRPr lang="en-US"/>
              </a:p>
            </p:txBody>
          </p:sp>
          <p:sp>
            <p:nvSpPr>
              <p:cNvPr id="436231" name="Rectangle 7"/>
              <p:cNvSpPr>
                <a:spLocks noChangeArrowheads="1"/>
              </p:cNvSpPr>
              <p:nvPr/>
            </p:nvSpPr>
            <p:spPr bwMode="auto">
              <a:xfrm>
                <a:off x="1902" y="2203"/>
                <a:ext cx="328" cy="280"/>
              </a:xfrm>
              <a:prstGeom prst="rect">
                <a:avLst/>
              </a:prstGeom>
              <a:solidFill>
                <a:srgbClr val="000066"/>
              </a:solidFill>
              <a:ln w="12700">
                <a:solidFill>
                  <a:schemeClr val="tx1"/>
                </a:solidFill>
                <a:miter lim="800000"/>
                <a:headEnd/>
                <a:tailEnd/>
              </a:ln>
              <a:effectLst>
                <a:outerShdw dist="17961" dir="2700000" algn="ctr" rotWithShape="0">
                  <a:schemeClr val="tx1"/>
                </a:outerShdw>
              </a:effectLst>
            </p:spPr>
            <p:txBody>
              <a:bodyPr wrap="none" anchor="ctr"/>
              <a:lstStyle/>
              <a:p>
                <a:endParaRPr lang="en-US"/>
              </a:p>
            </p:txBody>
          </p:sp>
          <p:sp>
            <p:nvSpPr>
              <p:cNvPr id="436232" name="Rectangle 8"/>
              <p:cNvSpPr>
                <a:spLocks noChangeArrowheads="1"/>
              </p:cNvSpPr>
              <p:nvPr/>
            </p:nvSpPr>
            <p:spPr bwMode="auto">
              <a:xfrm>
                <a:off x="1038" y="2203"/>
                <a:ext cx="280" cy="280"/>
              </a:xfrm>
              <a:prstGeom prst="rect">
                <a:avLst/>
              </a:prstGeom>
              <a:solidFill>
                <a:srgbClr val="000066"/>
              </a:solidFill>
              <a:ln w="12700">
                <a:solidFill>
                  <a:schemeClr val="tx1"/>
                </a:solidFill>
                <a:miter lim="800000"/>
                <a:headEnd/>
                <a:tailEnd/>
              </a:ln>
              <a:effectLst>
                <a:outerShdw dist="17961" dir="2700000" algn="ctr" rotWithShape="0">
                  <a:schemeClr val="tx1"/>
                </a:outerShdw>
              </a:effectLst>
            </p:spPr>
            <p:txBody>
              <a:bodyPr wrap="none" anchor="ctr"/>
              <a:lstStyle/>
              <a:p>
                <a:endParaRPr lang="en-US"/>
              </a:p>
            </p:txBody>
          </p:sp>
          <p:sp>
            <p:nvSpPr>
              <p:cNvPr id="436233" name="Rectangle 9"/>
              <p:cNvSpPr>
                <a:spLocks noChangeArrowheads="1"/>
              </p:cNvSpPr>
              <p:nvPr/>
            </p:nvSpPr>
            <p:spPr bwMode="auto">
              <a:xfrm>
                <a:off x="2334" y="2203"/>
                <a:ext cx="328" cy="280"/>
              </a:xfrm>
              <a:prstGeom prst="rect">
                <a:avLst/>
              </a:prstGeom>
              <a:solidFill>
                <a:srgbClr val="000066"/>
              </a:solidFill>
              <a:ln w="12700">
                <a:solidFill>
                  <a:schemeClr val="tx1"/>
                </a:solidFill>
                <a:miter lim="800000"/>
                <a:headEnd/>
                <a:tailEnd/>
              </a:ln>
              <a:effectLst>
                <a:outerShdw dist="17961" dir="2700000" algn="ctr" rotWithShape="0">
                  <a:schemeClr val="tx1"/>
                </a:outerShdw>
              </a:effectLst>
            </p:spPr>
            <p:txBody>
              <a:bodyPr wrap="none" anchor="ctr"/>
              <a:lstStyle/>
              <a:p>
                <a:endParaRPr lang="en-US"/>
              </a:p>
            </p:txBody>
          </p:sp>
          <p:sp>
            <p:nvSpPr>
              <p:cNvPr id="436234" name="Line 10"/>
              <p:cNvSpPr>
                <a:spLocks noChangeShapeType="1"/>
              </p:cNvSpPr>
              <p:nvPr/>
            </p:nvSpPr>
            <p:spPr bwMode="auto">
              <a:xfrm>
                <a:off x="1130" y="2103"/>
                <a:ext cx="1296" cy="0"/>
              </a:xfrm>
              <a:prstGeom prst="line">
                <a:avLst/>
              </a:prstGeom>
              <a:noFill/>
              <a:ln w="12700">
                <a:solidFill>
                  <a:schemeClr val="tx1"/>
                </a:solidFill>
                <a:round/>
                <a:headEnd type="none" w="sm" len="sm"/>
                <a:tailEnd type="none" w="sm" len="sm"/>
              </a:ln>
              <a:effectLst/>
            </p:spPr>
            <p:txBody>
              <a:bodyPr wrap="none" anchor="ctr"/>
              <a:lstStyle/>
              <a:p>
                <a:endParaRPr lang="en-US"/>
              </a:p>
            </p:txBody>
          </p:sp>
          <p:sp>
            <p:nvSpPr>
              <p:cNvPr id="436235" name="Rectangle 11"/>
              <p:cNvSpPr>
                <a:spLocks noChangeArrowheads="1"/>
              </p:cNvSpPr>
              <p:nvPr/>
            </p:nvSpPr>
            <p:spPr bwMode="auto">
              <a:xfrm>
                <a:off x="2798" y="2078"/>
                <a:ext cx="2728" cy="466"/>
              </a:xfrm>
              <a:prstGeom prst="rect">
                <a:avLst/>
              </a:prstGeom>
              <a:solidFill>
                <a:schemeClr val="bg1"/>
              </a:solidFill>
              <a:ln w="38100">
                <a:solidFill>
                  <a:srgbClr val="000066"/>
                </a:solidFill>
                <a:miter lim="800000"/>
                <a:headEnd/>
                <a:tailEnd/>
              </a:ln>
              <a:effectLst/>
            </p:spPr>
            <p:txBody>
              <a:bodyPr lIns="92075" tIns="46038" rIns="92075" bIns="46038">
                <a:spAutoFit/>
              </a:bodyPr>
              <a:lstStyle/>
              <a:p>
                <a:pPr eaLnBrk="0" hangingPunct="0"/>
                <a:r>
                  <a:rPr lang="en-GB" sz="2000" b="1">
                    <a:latin typeface="Trebuchet MS" pitchFamily="34" charset="0"/>
                  </a:rPr>
                  <a:t>A series of joined activities with natural control breaks</a:t>
                </a:r>
                <a:endParaRPr lang="en-GB" sz="2000">
                  <a:latin typeface="Trebuchet MS" pitchFamily="34" charset="0"/>
                </a:endParaRPr>
              </a:p>
            </p:txBody>
          </p:sp>
          <p:sp>
            <p:nvSpPr>
              <p:cNvPr id="436236" name="Line 12"/>
              <p:cNvSpPr>
                <a:spLocks noChangeShapeType="1"/>
              </p:cNvSpPr>
              <p:nvPr/>
            </p:nvSpPr>
            <p:spPr bwMode="auto">
              <a:xfrm>
                <a:off x="1130" y="2103"/>
                <a:ext cx="0" cy="96"/>
              </a:xfrm>
              <a:prstGeom prst="line">
                <a:avLst/>
              </a:prstGeom>
              <a:noFill/>
              <a:ln w="12700">
                <a:solidFill>
                  <a:schemeClr val="tx1"/>
                </a:solidFill>
                <a:round/>
                <a:headEnd type="none" w="sm" len="sm"/>
                <a:tailEnd type="none" w="sm" len="sm"/>
              </a:ln>
              <a:effectLst/>
            </p:spPr>
            <p:txBody>
              <a:bodyPr wrap="none" anchor="ctr"/>
              <a:lstStyle/>
              <a:p>
                <a:endParaRPr lang="en-US"/>
              </a:p>
            </p:txBody>
          </p:sp>
          <p:sp>
            <p:nvSpPr>
              <p:cNvPr id="436237" name="Line 13"/>
              <p:cNvSpPr>
                <a:spLocks noChangeShapeType="1"/>
              </p:cNvSpPr>
              <p:nvPr/>
            </p:nvSpPr>
            <p:spPr bwMode="auto">
              <a:xfrm>
                <a:off x="1610" y="2103"/>
                <a:ext cx="0" cy="96"/>
              </a:xfrm>
              <a:prstGeom prst="line">
                <a:avLst/>
              </a:prstGeom>
              <a:noFill/>
              <a:ln w="12700">
                <a:solidFill>
                  <a:schemeClr val="tx1"/>
                </a:solidFill>
                <a:round/>
                <a:headEnd type="none" w="sm" len="sm"/>
                <a:tailEnd type="none" w="sm" len="sm"/>
              </a:ln>
              <a:effectLst/>
            </p:spPr>
            <p:txBody>
              <a:bodyPr wrap="none" anchor="ctr"/>
              <a:lstStyle/>
              <a:p>
                <a:endParaRPr lang="en-US"/>
              </a:p>
            </p:txBody>
          </p:sp>
          <p:sp>
            <p:nvSpPr>
              <p:cNvPr id="436238" name="Line 14"/>
              <p:cNvSpPr>
                <a:spLocks noChangeShapeType="1"/>
              </p:cNvSpPr>
              <p:nvPr/>
            </p:nvSpPr>
            <p:spPr bwMode="auto">
              <a:xfrm>
                <a:off x="2090" y="2103"/>
                <a:ext cx="0" cy="96"/>
              </a:xfrm>
              <a:prstGeom prst="line">
                <a:avLst/>
              </a:prstGeom>
              <a:noFill/>
              <a:ln w="12700">
                <a:solidFill>
                  <a:schemeClr val="tx1"/>
                </a:solidFill>
                <a:round/>
                <a:headEnd type="none" w="sm" len="sm"/>
                <a:tailEnd type="none" w="sm" len="sm"/>
              </a:ln>
              <a:effectLst/>
            </p:spPr>
            <p:txBody>
              <a:bodyPr wrap="none" anchor="ctr"/>
              <a:lstStyle/>
              <a:p>
                <a:endParaRPr lang="en-US"/>
              </a:p>
            </p:txBody>
          </p:sp>
          <p:sp>
            <p:nvSpPr>
              <p:cNvPr id="436239" name="Line 15"/>
              <p:cNvSpPr>
                <a:spLocks noChangeShapeType="1"/>
              </p:cNvSpPr>
              <p:nvPr/>
            </p:nvSpPr>
            <p:spPr bwMode="auto">
              <a:xfrm>
                <a:off x="2426" y="2103"/>
                <a:ext cx="0" cy="96"/>
              </a:xfrm>
              <a:prstGeom prst="line">
                <a:avLst/>
              </a:prstGeom>
              <a:noFill/>
              <a:ln w="12700">
                <a:solidFill>
                  <a:schemeClr val="tx1"/>
                </a:solidFill>
                <a:round/>
                <a:headEnd type="none" w="sm" len="sm"/>
                <a:tailEnd type="none" w="sm" len="sm"/>
              </a:ln>
              <a:effectLst/>
            </p:spPr>
            <p:txBody>
              <a:bodyPr wrap="none" anchor="ctr"/>
              <a:lstStyle/>
              <a:p>
                <a:endParaRPr lang="en-US"/>
              </a:p>
            </p:txBody>
          </p:sp>
        </p:grpSp>
      </p:grpSp>
      <p:grpSp>
        <p:nvGrpSpPr>
          <p:cNvPr id="436240" name="Group 16"/>
          <p:cNvGrpSpPr>
            <a:grpSpLocks/>
          </p:cNvGrpSpPr>
          <p:nvPr/>
        </p:nvGrpSpPr>
        <p:grpSpPr bwMode="auto">
          <a:xfrm>
            <a:off x="1460500" y="4114800"/>
            <a:ext cx="7327900" cy="2376488"/>
            <a:chOff x="906" y="2487"/>
            <a:chExt cx="4616" cy="1497"/>
          </a:xfrm>
        </p:grpSpPr>
        <p:sp>
          <p:nvSpPr>
            <p:cNvPr id="436241" name="Rectangle 17"/>
            <p:cNvSpPr>
              <a:spLocks noChangeArrowheads="1"/>
            </p:cNvSpPr>
            <p:nvPr/>
          </p:nvSpPr>
          <p:spPr bwMode="auto">
            <a:xfrm>
              <a:off x="906" y="3542"/>
              <a:ext cx="862" cy="442"/>
            </a:xfrm>
            <a:prstGeom prst="rect">
              <a:avLst/>
            </a:prstGeom>
            <a:noFill/>
            <a:ln w="9525">
              <a:noFill/>
              <a:miter lim="800000"/>
              <a:headEnd/>
              <a:tailEnd/>
            </a:ln>
            <a:effectLst/>
          </p:spPr>
          <p:txBody>
            <a:bodyPr wrap="none" lIns="92075" tIns="46038" rIns="92075" bIns="46038">
              <a:spAutoFit/>
            </a:bodyPr>
            <a:lstStyle/>
            <a:p>
              <a:pPr eaLnBrk="0" hangingPunct="0"/>
              <a:r>
                <a:rPr lang="en-GB" sz="2000" b="1">
                  <a:latin typeface="Trebuchet MS" pitchFamily="34" charset="0"/>
                </a:rPr>
                <a:t>Activities </a:t>
              </a:r>
            </a:p>
            <a:p>
              <a:pPr eaLnBrk="0" hangingPunct="0"/>
              <a:r>
                <a:rPr lang="en-GB" sz="2000" b="1">
                  <a:latin typeface="Trebuchet MS" pitchFamily="34" charset="0"/>
                </a:rPr>
                <a:t>or Tasks</a:t>
              </a:r>
            </a:p>
          </p:txBody>
        </p:sp>
        <p:sp>
          <p:nvSpPr>
            <p:cNvPr id="436242" name="Line 18"/>
            <p:cNvSpPr>
              <a:spLocks noChangeShapeType="1"/>
            </p:cNvSpPr>
            <p:nvPr/>
          </p:nvSpPr>
          <p:spPr bwMode="auto">
            <a:xfrm>
              <a:off x="2086" y="2487"/>
              <a:ext cx="0" cy="528"/>
            </a:xfrm>
            <a:prstGeom prst="line">
              <a:avLst/>
            </a:prstGeom>
            <a:noFill/>
            <a:ln w="12700">
              <a:solidFill>
                <a:schemeClr val="tx1"/>
              </a:solidFill>
              <a:round/>
              <a:headEnd type="none" w="sm" len="sm"/>
              <a:tailEnd type="none" w="sm" len="sm"/>
            </a:ln>
            <a:effectLst/>
          </p:spPr>
          <p:txBody>
            <a:bodyPr wrap="none" anchor="ctr"/>
            <a:lstStyle/>
            <a:p>
              <a:endParaRPr lang="en-US"/>
            </a:p>
          </p:txBody>
        </p:sp>
        <p:sp>
          <p:nvSpPr>
            <p:cNvPr id="436243" name="Line 19"/>
            <p:cNvSpPr>
              <a:spLocks noChangeShapeType="1"/>
            </p:cNvSpPr>
            <p:nvPr/>
          </p:nvSpPr>
          <p:spPr bwMode="auto">
            <a:xfrm>
              <a:off x="1750" y="3015"/>
              <a:ext cx="720" cy="0"/>
            </a:xfrm>
            <a:prstGeom prst="line">
              <a:avLst/>
            </a:prstGeom>
            <a:noFill/>
            <a:ln w="12700">
              <a:solidFill>
                <a:schemeClr val="tx1"/>
              </a:solidFill>
              <a:round/>
              <a:headEnd type="none" w="sm" len="sm"/>
              <a:tailEnd type="none" w="sm" len="sm"/>
            </a:ln>
            <a:effectLst/>
          </p:spPr>
          <p:txBody>
            <a:bodyPr wrap="none" anchor="ctr"/>
            <a:lstStyle/>
            <a:p>
              <a:endParaRPr lang="en-US"/>
            </a:p>
          </p:txBody>
        </p:sp>
        <p:sp>
          <p:nvSpPr>
            <p:cNvPr id="436244" name="Line 20"/>
            <p:cNvSpPr>
              <a:spLocks noChangeShapeType="1"/>
            </p:cNvSpPr>
            <p:nvPr/>
          </p:nvSpPr>
          <p:spPr bwMode="auto">
            <a:xfrm>
              <a:off x="1750" y="3015"/>
              <a:ext cx="0" cy="432"/>
            </a:xfrm>
            <a:prstGeom prst="line">
              <a:avLst/>
            </a:prstGeom>
            <a:noFill/>
            <a:ln w="12700">
              <a:solidFill>
                <a:schemeClr val="tx1"/>
              </a:solidFill>
              <a:round/>
              <a:headEnd type="none" w="sm" len="sm"/>
              <a:tailEnd type="none" w="sm" len="sm"/>
            </a:ln>
            <a:effectLst/>
          </p:spPr>
          <p:txBody>
            <a:bodyPr wrap="none" anchor="ctr"/>
            <a:lstStyle/>
            <a:p>
              <a:endParaRPr lang="en-US"/>
            </a:p>
          </p:txBody>
        </p:sp>
        <p:sp>
          <p:nvSpPr>
            <p:cNvPr id="436245" name="Line 21"/>
            <p:cNvSpPr>
              <a:spLocks noChangeShapeType="1"/>
            </p:cNvSpPr>
            <p:nvPr/>
          </p:nvSpPr>
          <p:spPr bwMode="auto">
            <a:xfrm>
              <a:off x="1990" y="3015"/>
              <a:ext cx="0" cy="432"/>
            </a:xfrm>
            <a:prstGeom prst="line">
              <a:avLst/>
            </a:prstGeom>
            <a:noFill/>
            <a:ln w="12700">
              <a:solidFill>
                <a:schemeClr val="tx1"/>
              </a:solidFill>
              <a:round/>
              <a:headEnd type="none" w="sm" len="sm"/>
              <a:tailEnd type="none" w="sm" len="sm"/>
            </a:ln>
            <a:effectLst/>
          </p:spPr>
          <p:txBody>
            <a:bodyPr wrap="none" anchor="ctr"/>
            <a:lstStyle/>
            <a:p>
              <a:endParaRPr lang="en-US"/>
            </a:p>
          </p:txBody>
        </p:sp>
        <p:sp>
          <p:nvSpPr>
            <p:cNvPr id="436246" name="Line 22"/>
            <p:cNvSpPr>
              <a:spLocks noChangeShapeType="1"/>
            </p:cNvSpPr>
            <p:nvPr/>
          </p:nvSpPr>
          <p:spPr bwMode="auto">
            <a:xfrm>
              <a:off x="2230" y="3015"/>
              <a:ext cx="0" cy="432"/>
            </a:xfrm>
            <a:prstGeom prst="line">
              <a:avLst/>
            </a:prstGeom>
            <a:noFill/>
            <a:ln w="12700">
              <a:solidFill>
                <a:schemeClr val="tx1"/>
              </a:solidFill>
              <a:round/>
              <a:headEnd type="none" w="sm" len="sm"/>
              <a:tailEnd type="none" w="sm" len="sm"/>
            </a:ln>
            <a:effectLst/>
          </p:spPr>
          <p:txBody>
            <a:bodyPr wrap="none" anchor="ctr"/>
            <a:lstStyle/>
            <a:p>
              <a:endParaRPr lang="en-US"/>
            </a:p>
          </p:txBody>
        </p:sp>
        <p:sp>
          <p:nvSpPr>
            <p:cNvPr id="436247" name="Line 23"/>
            <p:cNvSpPr>
              <a:spLocks noChangeShapeType="1"/>
            </p:cNvSpPr>
            <p:nvPr/>
          </p:nvSpPr>
          <p:spPr bwMode="auto">
            <a:xfrm>
              <a:off x="2470" y="3015"/>
              <a:ext cx="0" cy="432"/>
            </a:xfrm>
            <a:prstGeom prst="line">
              <a:avLst/>
            </a:prstGeom>
            <a:noFill/>
            <a:ln w="12700">
              <a:solidFill>
                <a:schemeClr val="tx1"/>
              </a:solidFill>
              <a:round/>
              <a:headEnd type="none" w="sm" len="sm"/>
              <a:tailEnd type="none" w="sm" len="sm"/>
            </a:ln>
            <a:effectLst/>
          </p:spPr>
          <p:txBody>
            <a:bodyPr wrap="none" anchor="ctr"/>
            <a:lstStyle/>
            <a:p>
              <a:endParaRPr lang="en-US"/>
            </a:p>
          </p:txBody>
        </p:sp>
        <p:sp>
          <p:nvSpPr>
            <p:cNvPr id="436248" name="Rectangle 24"/>
            <p:cNvSpPr>
              <a:spLocks noChangeArrowheads="1"/>
            </p:cNvSpPr>
            <p:nvPr/>
          </p:nvSpPr>
          <p:spPr bwMode="auto">
            <a:xfrm>
              <a:off x="2784" y="2942"/>
              <a:ext cx="2738" cy="850"/>
            </a:xfrm>
            <a:prstGeom prst="rect">
              <a:avLst/>
            </a:prstGeom>
            <a:solidFill>
              <a:schemeClr val="bg1"/>
            </a:solidFill>
            <a:ln w="38100">
              <a:solidFill>
                <a:schemeClr val="folHlink"/>
              </a:solidFill>
              <a:miter lim="800000"/>
              <a:headEnd/>
              <a:tailEnd/>
            </a:ln>
            <a:effectLst/>
          </p:spPr>
          <p:txBody>
            <a:bodyPr lIns="92075" tIns="46038" rIns="92075" bIns="46038">
              <a:spAutoFit/>
            </a:bodyPr>
            <a:lstStyle/>
            <a:p>
              <a:pPr eaLnBrk="0" hangingPunct="0"/>
              <a:r>
                <a:rPr lang="en-GB" sz="2000" b="1">
                  <a:latin typeface="Trebuchet MS" pitchFamily="34" charset="0"/>
                </a:rPr>
                <a:t>Actions needed to achieve a measurable result—activities have a life cycle whereas tasks are discrete</a:t>
              </a:r>
              <a:endParaRPr lang="en-GB" sz="2000">
                <a:latin typeface="Trebuchet MS" pitchFamily="34" charset="0"/>
              </a:endParaRPr>
            </a:p>
          </p:txBody>
        </p:sp>
        <p:sp>
          <p:nvSpPr>
            <p:cNvPr id="436249" name="Oval 25"/>
            <p:cNvSpPr>
              <a:spLocks noChangeArrowheads="1"/>
            </p:cNvSpPr>
            <p:nvPr/>
          </p:nvSpPr>
          <p:spPr bwMode="auto">
            <a:xfrm>
              <a:off x="1658" y="3451"/>
              <a:ext cx="184" cy="184"/>
            </a:xfrm>
            <a:prstGeom prst="ellipse">
              <a:avLst/>
            </a:prstGeom>
            <a:solidFill>
              <a:schemeClr val="hlink"/>
            </a:solidFill>
            <a:ln w="12700">
              <a:solidFill>
                <a:schemeClr val="tx1"/>
              </a:solidFill>
              <a:round/>
              <a:headEnd/>
              <a:tailEnd/>
            </a:ln>
            <a:effectLst>
              <a:outerShdw dist="17961" dir="2700000" algn="ctr" rotWithShape="0">
                <a:schemeClr val="tx1"/>
              </a:outerShdw>
            </a:effectLst>
          </p:spPr>
          <p:txBody>
            <a:bodyPr wrap="none" anchor="ctr"/>
            <a:lstStyle/>
            <a:p>
              <a:endParaRPr lang="en-US"/>
            </a:p>
          </p:txBody>
        </p:sp>
        <p:sp>
          <p:nvSpPr>
            <p:cNvPr id="436250" name="Oval 26"/>
            <p:cNvSpPr>
              <a:spLocks noChangeArrowheads="1"/>
            </p:cNvSpPr>
            <p:nvPr/>
          </p:nvSpPr>
          <p:spPr bwMode="auto">
            <a:xfrm>
              <a:off x="1898" y="3451"/>
              <a:ext cx="184" cy="184"/>
            </a:xfrm>
            <a:prstGeom prst="ellipse">
              <a:avLst/>
            </a:prstGeom>
            <a:solidFill>
              <a:schemeClr val="hlink"/>
            </a:solidFill>
            <a:ln w="12700">
              <a:solidFill>
                <a:schemeClr val="tx1"/>
              </a:solidFill>
              <a:round/>
              <a:headEnd/>
              <a:tailEnd/>
            </a:ln>
            <a:effectLst>
              <a:outerShdw dist="17961" dir="2700000" algn="ctr" rotWithShape="0">
                <a:schemeClr val="tx1"/>
              </a:outerShdw>
            </a:effectLst>
          </p:spPr>
          <p:txBody>
            <a:bodyPr wrap="none" anchor="ctr"/>
            <a:lstStyle/>
            <a:p>
              <a:endParaRPr lang="en-US"/>
            </a:p>
          </p:txBody>
        </p:sp>
        <p:sp>
          <p:nvSpPr>
            <p:cNvPr id="436251" name="Oval 27"/>
            <p:cNvSpPr>
              <a:spLocks noChangeArrowheads="1"/>
            </p:cNvSpPr>
            <p:nvPr/>
          </p:nvSpPr>
          <p:spPr bwMode="auto">
            <a:xfrm>
              <a:off x="2138" y="3451"/>
              <a:ext cx="184" cy="184"/>
            </a:xfrm>
            <a:prstGeom prst="ellipse">
              <a:avLst/>
            </a:prstGeom>
            <a:solidFill>
              <a:schemeClr val="hlink"/>
            </a:solidFill>
            <a:ln w="12700">
              <a:solidFill>
                <a:schemeClr val="tx1"/>
              </a:solidFill>
              <a:round/>
              <a:headEnd/>
              <a:tailEnd/>
            </a:ln>
            <a:effectLst>
              <a:outerShdw dist="17961" dir="2700000" algn="ctr" rotWithShape="0">
                <a:schemeClr val="tx1"/>
              </a:outerShdw>
            </a:effectLst>
          </p:spPr>
          <p:txBody>
            <a:bodyPr wrap="none" anchor="ctr"/>
            <a:lstStyle/>
            <a:p>
              <a:endParaRPr lang="en-US"/>
            </a:p>
          </p:txBody>
        </p:sp>
        <p:sp>
          <p:nvSpPr>
            <p:cNvPr id="436252" name="Oval 28"/>
            <p:cNvSpPr>
              <a:spLocks noChangeArrowheads="1"/>
            </p:cNvSpPr>
            <p:nvPr/>
          </p:nvSpPr>
          <p:spPr bwMode="auto">
            <a:xfrm>
              <a:off x="2378" y="3451"/>
              <a:ext cx="184" cy="184"/>
            </a:xfrm>
            <a:prstGeom prst="ellipse">
              <a:avLst/>
            </a:prstGeom>
            <a:solidFill>
              <a:schemeClr val="hlink"/>
            </a:solidFill>
            <a:ln w="12700">
              <a:solidFill>
                <a:schemeClr val="tx1"/>
              </a:solidFill>
              <a:round/>
              <a:headEnd/>
              <a:tailEnd/>
            </a:ln>
            <a:effectLst>
              <a:outerShdw dist="17961" dir="2700000" algn="ctr" rotWithShape="0">
                <a:schemeClr val="tx1"/>
              </a:outerShdw>
            </a:effectLst>
          </p:spPr>
          <p:txBody>
            <a:bodyPr wrap="none" anchor="ctr"/>
            <a:lstStyle/>
            <a:p>
              <a:endParaRPr lang="en-US"/>
            </a:p>
          </p:txBody>
        </p:sp>
      </p:grpSp>
      <p:grpSp>
        <p:nvGrpSpPr>
          <p:cNvPr id="436253" name="Group 29"/>
          <p:cNvGrpSpPr>
            <a:grpSpLocks/>
          </p:cNvGrpSpPr>
          <p:nvPr/>
        </p:nvGrpSpPr>
        <p:grpSpPr bwMode="auto">
          <a:xfrm>
            <a:off x="1435100" y="2012950"/>
            <a:ext cx="7369175" cy="1044575"/>
            <a:chOff x="888" y="1076"/>
            <a:chExt cx="4642" cy="658"/>
          </a:xfrm>
        </p:grpSpPr>
        <p:sp>
          <p:nvSpPr>
            <p:cNvPr id="436254" name="Rectangle 30"/>
            <p:cNvSpPr>
              <a:spLocks noChangeArrowheads="1"/>
            </p:cNvSpPr>
            <p:nvPr/>
          </p:nvSpPr>
          <p:spPr bwMode="auto">
            <a:xfrm>
              <a:off x="888" y="1430"/>
              <a:ext cx="744" cy="250"/>
            </a:xfrm>
            <a:prstGeom prst="rect">
              <a:avLst/>
            </a:prstGeom>
            <a:noFill/>
            <a:ln w="9525">
              <a:noFill/>
              <a:miter lim="800000"/>
              <a:headEnd/>
              <a:tailEnd/>
            </a:ln>
            <a:effectLst/>
          </p:spPr>
          <p:txBody>
            <a:bodyPr wrap="none" lIns="92075" tIns="46038" rIns="92075" bIns="46038">
              <a:spAutoFit/>
            </a:bodyPr>
            <a:lstStyle/>
            <a:p>
              <a:pPr eaLnBrk="0" hangingPunct="0"/>
              <a:r>
                <a:rPr lang="en-GB" sz="2000" b="1">
                  <a:latin typeface="Trebuchet MS" pitchFamily="34" charset="0"/>
                </a:rPr>
                <a:t>Domains</a:t>
              </a:r>
            </a:p>
          </p:txBody>
        </p:sp>
        <p:sp>
          <p:nvSpPr>
            <p:cNvPr id="436255" name="Oval 31"/>
            <p:cNvSpPr>
              <a:spLocks noChangeArrowheads="1"/>
            </p:cNvSpPr>
            <p:nvPr/>
          </p:nvSpPr>
          <p:spPr bwMode="auto">
            <a:xfrm>
              <a:off x="1998" y="1147"/>
              <a:ext cx="472" cy="232"/>
            </a:xfrm>
            <a:prstGeom prst="ellipse">
              <a:avLst/>
            </a:prstGeom>
            <a:solidFill>
              <a:schemeClr val="accent1"/>
            </a:solidFill>
            <a:ln w="12700">
              <a:solidFill>
                <a:schemeClr val="tx1"/>
              </a:solidFill>
              <a:round/>
              <a:headEnd/>
              <a:tailEnd/>
            </a:ln>
            <a:effectLst>
              <a:outerShdw dist="35921" dir="2700000" algn="ctr" rotWithShape="0">
                <a:schemeClr val="tx1"/>
              </a:outerShdw>
            </a:effectLst>
          </p:spPr>
          <p:txBody>
            <a:bodyPr wrap="none" anchor="ctr"/>
            <a:lstStyle/>
            <a:p>
              <a:endParaRPr lang="en-US"/>
            </a:p>
          </p:txBody>
        </p:sp>
        <p:sp>
          <p:nvSpPr>
            <p:cNvPr id="436256" name="Oval 32"/>
            <p:cNvSpPr>
              <a:spLocks noChangeArrowheads="1"/>
            </p:cNvSpPr>
            <p:nvPr/>
          </p:nvSpPr>
          <p:spPr bwMode="auto">
            <a:xfrm>
              <a:off x="1806" y="1243"/>
              <a:ext cx="520" cy="232"/>
            </a:xfrm>
            <a:prstGeom prst="ellipse">
              <a:avLst/>
            </a:prstGeom>
            <a:solidFill>
              <a:schemeClr val="accent1"/>
            </a:solidFill>
            <a:ln w="12700">
              <a:solidFill>
                <a:schemeClr val="tx1"/>
              </a:solidFill>
              <a:round/>
              <a:headEnd/>
              <a:tailEnd/>
            </a:ln>
            <a:effectLst>
              <a:outerShdw dist="35921" dir="2700000" algn="ctr" rotWithShape="0">
                <a:schemeClr val="tx1"/>
              </a:outerShdw>
            </a:effectLst>
          </p:spPr>
          <p:txBody>
            <a:bodyPr wrap="none" anchor="ctr"/>
            <a:lstStyle/>
            <a:p>
              <a:endParaRPr lang="en-US"/>
            </a:p>
          </p:txBody>
        </p:sp>
        <p:sp>
          <p:nvSpPr>
            <p:cNvPr id="436257" name="Oval 33"/>
            <p:cNvSpPr>
              <a:spLocks noChangeArrowheads="1"/>
            </p:cNvSpPr>
            <p:nvPr/>
          </p:nvSpPr>
          <p:spPr bwMode="auto">
            <a:xfrm>
              <a:off x="1614" y="1339"/>
              <a:ext cx="520" cy="280"/>
            </a:xfrm>
            <a:prstGeom prst="ellipse">
              <a:avLst/>
            </a:prstGeom>
            <a:solidFill>
              <a:schemeClr val="accent1"/>
            </a:solidFill>
            <a:ln w="12700">
              <a:solidFill>
                <a:schemeClr val="tx1"/>
              </a:solidFill>
              <a:round/>
              <a:headEnd/>
              <a:tailEnd/>
            </a:ln>
            <a:effectLst>
              <a:outerShdw dist="35921" dir="2700000" algn="ctr" rotWithShape="0">
                <a:schemeClr val="tx1"/>
              </a:outerShdw>
            </a:effectLst>
          </p:spPr>
          <p:txBody>
            <a:bodyPr wrap="none" anchor="ctr"/>
            <a:lstStyle/>
            <a:p>
              <a:endParaRPr lang="en-US"/>
            </a:p>
          </p:txBody>
        </p:sp>
        <p:sp>
          <p:nvSpPr>
            <p:cNvPr id="436258" name="Rectangle 34"/>
            <p:cNvSpPr>
              <a:spLocks noChangeArrowheads="1"/>
            </p:cNvSpPr>
            <p:nvPr/>
          </p:nvSpPr>
          <p:spPr bwMode="auto">
            <a:xfrm>
              <a:off x="2776" y="1076"/>
              <a:ext cx="2754" cy="658"/>
            </a:xfrm>
            <a:prstGeom prst="rect">
              <a:avLst/>
            </a:prstGeom>
            <a:solidFill>
              <a:schemeClr val="bg1"/>
            </a:solidFill>
            <a:ln w="38100">
              <a:solidFill>
                <a:srgbClr val="000066"/>
              </a:solidFill>
              <a:miter lim="800000"/>
              <a:headEnd/>
              <a:tailEnd/>
            </a:ln>
            <a:effectLst/>
          </p:spPr>
          <p:txBody>
            <a:bodyPr lIns="92075" tIns="46038" rIns="92075" bIns="46038">
              <a:spAutoFit/>
            </a:bodyPr>
            <a:lstStyle/>
            <a:p>
              <a:pPr eaLnBrk="0" hangingPunct="0"/>
              <a:r>
                <a:rPr lang="en-GB" sz="2000" b="1">
                  <a:latin typeface="Trebuchet MS" pitchFamily="34" charset="0"/>
                </a:rPr>
                <a:t>Natural grouping of processes, often matching an organisational domain of responsibility</a:t>
              </a:r>
            </a:p>
          </p:txBody>
        </p:sp>
      </p:grpSp>
      <p:pic>
        <p:nvPicPr>
          <p:cNvPr id="436259" name="Picture 35"/>
          <p:cNvPicPr>
            <a:picLocks noChangeAspect="1" noChangeArrowheads="1"/>
          </p:cNvPicPr>
          <p:nvPr/>
        </p:nvPicPr>
        <p:blipFill>
          <a:blip r:embed="rId3"/>
          <a:srcRect/>
          <a:stretch>
            <a:fillRect/>
          </a:stretch>
        </p:blipFill>
        <p:spPr bwMode="auto">
          <a:xfrm>
            <a:off x="533400" y="1371600"/>
            <a:ext cx="1936750" cy="1169988"/>
          </a:xfrm>
          <a:prstGeom prst="rect">
            <a:avLst/>
          </a:prstGeom>
          <a:noFill/>
          <a:ln w="9525">
            <a:noFill/>
            <a:miter lim="800000"/>
            <a:headEnd/>
            <a:tailEnd/>
          </a:ln>
          <a:effectLst/>
        </p:spPr>
      </p:pic>
      <p:sp>
        <p:nvSpPr>
          <p:cNvPr id="436260" name="Rectangle 36"/>
          <p:cNvSpPr>
            <a:spLocks noGrp="1" noChangeArrowheads="1"/>
          </p:cNvSpPr>
          <p:nvPr>
            <p:ph type="title"/>
          </p:nvPr>
        </p:nvSpPr>
        <p:spPr/>
        <p:txBody>
          <a:bodyPr/>
          <a:lstStyle/>
          <a:p>
            <a:r>
              <a:rPr lang="en-GB" sz="2800"/>
              <a:t>Process Orientation</a:t>
            </a:r>
            <a:endParaRPr lang="en-US" sz="2800"/>
          </a:p>
        </p:txBody>
      </p:sp>
    </p:spTree>
  </p:cSld>
  <p:clrMapOvr>
    <a:masterClrMapping/>
  </p:clrMapOvr>
  <p:transition advClick="0"/>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499"/>
                                          </p:stCondLst>
                                        </p:cTn>
                                        <p:tgtEl>
                                          <p:spTgt spid="43625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499"/>
                                          </p:stCondLst>
                                        </p:cTn>
                                        <p:tgtEl>
                                          <p:spTgt spid="43622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499"/>
                                          </p:stCondLst>
                                        </p:cTn>
                                        <p:tgtEl>
                                          <p:spTgt spid="43624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Footer Placeholder 2"/>
          <p:cNvSpPr>
            <a:spLocks noGrp="1"/>
          </p:cNvSpPr>
          <p:nvPr>
            <p:ph type="ftr" sz="quarter" idx="10"/>
          </p:nvPr>
        </p:nvSpPr>
        <p:spPr/>
        <p:txBody>
          <a:bodyPr/>
          <a:lstStyle/>
          <a:p>
            <a:r>
              <a:rPr lang="en-US"/>
              <a:t>©2009 ISACA/ITGI. All rights reserved.</a:t>
            </a:r>
          </a:p>
        </p:txBody>
      </p:sp>
      <p:sp>
        <p:nvSpPr>
          <p:cNvPr id="546818" name="PubOvalCallout"/>
          <p:cNvSpPr>
            <a:spLocks noEditPoints="1" noChangeArrowheads="1"/>
          </p:cNvSpPr>
          <p:nvPr/>
        </p:nvSpPr>
        <p:spPr bwMode="auto">
          <a:xfrm>
            <a:off x="381000" y="609600"/>
            <a:ext cx="2373313" cy="1371600"/>
          </a:xfrm>
          <a:custGeom>
            <a:avLst/>
            <a:gdLst>
              <a:gd name="G0" fmla="+- 0 0 0"/>
              <a:gd name="G1" fmla="+- 10766 0 0"/>
              <a:gd name="T0" fmla="*/ 10800 w 21600"/>
              <a:gd name="T1" fmla="*/ 0 h 21600"/>
              <a:gd name="T2" fmla="*/ 0 w 21600"/>
              <a:gd name="T3" fmla="*/ 8105 h 21600"/>
              <a:gd name="T4" fmla="*/ 10766 w 21600"/>
              <a:gd name="T5" fmla="*/ 21600 h 21600"/>
              <a:gd name="T6" fmla="*/ 10800 w 21600"/>
              <a:gd name="T7" fmla="*/ 16210 h 21600"/>
              <a:gd name="T8" fmla="*/ 21600 w 21600"/>
              <a:gd name="T9" fmla="*/ 8105 h 21600"/>
              <a:gd name="T10" fmla="*/ 17694720 60000 65536"/>
              <a:gd name="T11" fmla="*/ 11796480 60000 65536"/>
              <a:gd name="T12" fmla="*/ 5898240 60000 65536"/>
              <a:gd name="T13" fmla="*/ 5898240 60000 65536"/>
              <a:gd name="T14" fmla="*/ 0 60000 65536"/>
              <a:gd name="T15" fmla="*/ 3163 w 21600"/>
              <a:gd name="T16" fmla="*/ 2374 h 21600"/>
              <a:gd name="T17" fmla="*/ 18437 w 21600"/>
              <a:gd name="T18" fmla="*/ 13836 h 21600"/>
            </a:gdLst>
            <a:ahLst/>
            <a:cxnLst>
              <a:cxn ang="T10">
                <a:pos x="T0" y="T1"/>
              </a:cxn>
              <a:cxn ang="T11">
                <a:pos x="T2" y="T3"/>
              </a:cxn>
              <a:cxn ang="T12">
                <a:pos x="T4" y="T5"/>
              </a:cxn>
              <a:cxn ang="T13">
                <a:pos x="T6" y="T7"/>
              </a:cxn>
              <a:cxn ang="T14">
                <a:pos x="T8" y="T9"/>
              </a:cxn>
            </a:cxnLst>
            <a:rect l="T15" t="T16" r="T17" b="T18"/>
            <a:pathLst>
              <a:path w="21600" h="21600">
                <a:moveTo>
                  <a:pt x="10766" y="21600"/>
                </a:moveTo>
                <a:lnTo>
                  <a:pt x="9590" y="16158"/>
                </a:lnTo>
                <a:cubicBezTo>
                  <a:pt x="9991" y="16192"/>
                  <a:pt x="10395" y="16210"/>
                  <a:pt x="10800" y="16210"/>
                </a:cubicBezTo>
                <a:cubicBezTo>
                  <a:pt x="16764" y="16210"/>
                  <a:pt x="21600" y="12581"/>
                  <a:pt x="21600" y="8105"/>
                </a:cubicBezTo>
                <a:cubicBezTo>
                  <a:pt x="21600" y="3628"/>
                  <a:pt x="16764" y="0"/>
                  <a:pt x="10800" y="0"/>
                </a:cubicBezTo>
                <a:cubicBezTo>
                  <a:pt x="4835" y="0"/>
                  <a:pt x="0" y="3628"/>
                  <a:pt x="0" y="8105"/>
                </a:cubicBezTo>
                <a:cubicBezTo>
                  <a:pt x="-1" y="10568"/>
                  <a:pt x="1493" y="12898"/>
                  <a:pt x="4057" y="14436"/>
                </a:cubicBezTo>
                <a:close/>
              </a:path>
            </a:pathLst>
          </a:custGeom>
          <a:solidFill>
            <a:srgbClr val="FF5050"/>
          </a:solidFill>
          <a:ln w="9525">
            <a:solidFill>
              <a:srgbClr val="000000"/>
            </a:solidFill>
            <a:miter lim="800000"/>
            <a:headEnd/>
            <a:tailEnd/>
          </a:ln>
          <a:effectLst>
            <a:outerShdw dist="107763" dir="2700000" algn="ctr" rotWithShape="0">
              <a:srgbClr val="808080"/>
            </a:outerShdw>
          </a:effectLst>
        </p:spPr>
        <p:txBody>
          <a:bodyPr/>
          <a:lstStyle/>
          <a:p>
            <a:pPr algn="ctr" eaLnBrk="0" hangingPunct="0"/>
            <a:r>
              <a:rPr lang="fr-BE" sz="1600">
                <a:solidFill>
                  <a:srgbClr val="EAEAEA"/>
                </a:solidFill>
                <a:effectLst>
                  <a:outerShdw blurRad="38100" dist="38100" dir="2700000" algn="tl">
                    <a:srgbClr val="000000"/>
                  </a:outerShdw>
                </a:effectLst>
                <a:latin typeface="Arial Narrow" pitchFamily="34" charset="0"/>
              </a:rPr>
              <a:t>The resources made available to—and built up by—IT</a:t>
            </a:r>
            <a:endParaRPr lang="en-GB" sz="1600">
              <a:solidFill>
                <a:srgbClr val="EAEAEA"/>
              </a:solidFill>
              <a:effectLst>
                <a:outerShdw blurRad="38100" dist="38100" dir="2700000" algn="tl">
                  <a:srgbClr val="000000"/>
                </a:outerShdw>
              </a:effectLst>
              <a:latin typeface="Arial Narrow" pitchFamily="34" charset="0"/>
            </a:endParaRPr>
          </a:p>
        </p:txBody>
      </p:sp>
      <p:grpSp>
        <p:nvGrpSpPr>
          <p:cNvPr id="546819" name="Group 3"/>
          <p:cNvGrpSpPr>
            <a:grpSpLocks/>
          </p:cNvGrpSpPr>
          <p:nvPr/>
        </p:nvGrpSpPr>
        <p:grpSpPr bwMode="auto">
          <a:xfrm>
            <a:off x="6248400" y="533400"/>
            <a:ext cx="2590800" cy="6019800"/>
            <a:chOff x="3888" y="288"/>
            <a:chExt cx="1632" cy="3792"/>
          </a:xfrm>
        </p:grpSpPr>
        <p:sp>
          <p:nvSpPr>
            <p:cNvPr id="546820" name="PubOvalCallout"/>
            <p:cNvSpPr>
              <a:spLocks noEditPoints="1" noChangeArrowheads="1"/>
            </p:cNvSpPr>
            <p:nvPr/>
          </p:nvSpPr>
          <p:spPr bwMode="auto">
            <a:xfrm>
              <a:off x="3984" y="288"/>
              <a:ext cx="1440" cy="864"/>
            </a:xfrm>
            <a:custGeom>
              <a:avLst/>
              <a:gdLst>
                <a:gd name="G0" fmla="+- 0 0 0"/>
                <a:gd name="G1" fmla="+- 10766 0 0"/>
                <a:gd name="T0" fmla="*/ 10800 w 21600"/>
                <a:gd name="T1" fmla="*/ 0 h 21600"/>
                <a:gd name="T2" fmla="*/ 0 w 21600"/>
                <a:gd name="T3" fmla="*/ 8105 h 21600"/>
                <a:gd name="T4" fmla="*/ 10766 w 21600"/>
                <a:gd name="T5" fmla="*/ 21600 h 21600"/>
                <a:gd name="T6" fmla="*/ 10800 w 21600"/>
                <a:gd name="T7" fmla="*/ 16210 h 21600"/>
                <a:gd name="T8" fmla="*/ 21600 w 21600"/>
                <a:gd name="T9" fmla="*/ 8105 h 21600"/>
                <a:gd name="T10" fmla="*/ 17694720 60000 65536"/>
                <a:gd name="T11" fmla="*/ 11796480 60000 65536"/>
                <a:gd name="T12" fmla="*/ 5898240 60000 65536"/>
                <a:gd name="T13" fmla="*/ 5898240 60000 65536"/>
                <a:gd name="T14" fmla="*/ 0 60000 65536"/>
                <a:gd name="T15" fmla="*/ 3163 w 21600"/>
                <a:gd name="T16" fmla="*/ 2374 h 21600"/>
                <a:gd name="T17" fmla="*/ 18437 w 21600"/>
                <a:gd name="T18" fmla="*/ 13836 h 21600"/>
              </a:gdLst>
              <a:ahLst/>
              <a:cxnLst>
                <a:cxn ang="T10">
                  <a:pos x="T0" y="T1"/>
                </a:cxn>
                <a:cxn ang="T11">
                  <a:pos x="T2" y="T3"/>
                </a:cxn>
                <a:cxn ang="T12">
                  <a:pos x="T4" y="T5"/>
                </a:cxn>
                <a:cxn ang="T13">
                  <a:pos x="T6" y="T7"/>
                </a:cxn>
                <a:cxn ang="T14">
                  <a:pos x="T8" y="T9"/>
                </a:cxn>
              </a:cxnLst>
              <a:rect l="T15" t="T16" r="T17" b="T18"/>
              <a:pathLst>
                <a:path w="21600" h="21600">
                  <a:moveTo>
                    <a:pt x="10766" y="21600"/>
                  </a:moveTo>
                  <a:lnTo>
                    <a:pt x="9590" y="16158"/>
                  </a:lnTo>
                  <a:cubicBezTo>
                    <a:pt x="9991" y="16192"/>
                    <a:pt x="10395" y="16210"/>
                    <a:pt x="10800" y="16210"/>
                  </a:cubicBezTo>
                  <a:cubicBezTo>
                    <a:pt x="16764" y="16210"/>
                    <a:pt x="21600" y="12581"/>
                    <a:pt x="21600" y="8105"/>
                  </a:cubicBezTo>
                  <a:cubicBezTo>
                    <a:pt x="21600" y="3628"/>
                    <a:pt x="16764" y="0"/>
                    <a:pt x="10800" y="0"/>
                  </a:cubicBezTo>
                  <a:cubicBezTo>
                    <a:pt x="4835" y="0"/>
                    <a:pt x="0" y="3628"/>
                    <a:pt x="0" y="8105"/>
                  </a:cubicBezTo>
                  <a:cubicBezTo>
                    <a:pt x="-1" y="10568"/>
                    <a:pt x="1493" y="12898"/>
                    <a:pt x="4057" y="14436"/>
                  </a:cubicBezTo>
                  <a:close/>
                </a:path>
              </a:pathLst>
            </a:custGeom>
            <a:solidFill>
              <a:srgbClr val="99CC00"/>
            </a:solidFill>
            <a:ln w="9525">
              <a:solidFill>
                <a:srgbClr val="000000"/>
              </a:solidFill>
              <a:miter lim="800000"/>
              <a:headEnd/>
              <a:tailEnd/>
            </a:ln>
            <a:effectLst>
              <a:outerShdw dist="107763" dir="2700000" algn="ctr" rotWithShape="0">
                <a:srgbClr val="808080"/>
              </a:outerShdw>
            </a:effectLst>
          </p:spPr>
          <p:txBody>
            <a:bodyPr/>
            <a:lstStyle/>
            <a:p>
              <a:pPr algn="ctr" eaLnBrk="0" hangingPunct="0"/>
              <a:r>
                <a:rPr lang="fr-BE" sz="1600">
                  <a:solidFill>
                    <a:srgbClr val="EAEAEA"/>
                  </a:solidFill>
                  <a:effectLst>
                    <a:outerShdw blurRad="38100" dist="38100" dir="2700000" algn="tl">
                      <a:srgbClr val="000000"/>
                    </a:outerShdw>
                  </a:effectLst>
                  <a:latin typeface="Arial Narrow" pitchFamily="34" charset="0"/>
                </a:rPr>
                <a:t>What the stakeholders expect from IT</a:t>
              </a:r>
              <a:endParaRPr lang="en-GB" sz="1600">
                <a:solidFill>
                  <a:srgbClr val="EAEAEA"/>
                </a:solidFill>
                <a:effectLst>
                  <a:outerShdw blurRad="38100" dist="38100" dir="2700000" algn="tl">
                    <a:srgbClr val="000000"/>
                  </a:outerShdw>
                </a:effectLst>
                <a:latin typeface="Arial Narrow" pitchFamily="34" charset="0"/>
              </a:endParaRPr>
            </a:p>
          </p:txBody>
        </p:sp>
        <p:sp>
          <p:nvSpPr>
            <p:cNvPr id="546821" name="Rectangle 5"/>
            <p:cNvSpPr>
              <a:spLocks noChangeArrowheads="1"/>
            </p:cNvSpPr>
            <p:nvPr/>
          </p:nvSpPr>
          <p:spPr bwMode="auto">
            <a:xfrm>
              <a:off x="3888" y="1056"/>
              <a:ext cx="1632" cy="3024"/>
            </a:xfrm>
            <a:prstGeom prst="rect">
              <a:avLst/>
            </a:prstGeom>
            <a:solidFill>
              <a:srgbClr val="99CC00">
                <a:alpha val="50000"/>
              </a:srgbClr>
            </a:solidFill>
            <a:ln w="9525">
              <a:noFill/>
              <a:miter lim="800000"/>
              <a:headEnd/>
              <a:tailEnd/>
            </a:ln>
            <a:effectLst/>
          </p:spPr>
          <p:txBody>
            <a:bodyPr wrap="none" anchor="ctr"/>
            <a:lstStyle/>
            <a:p>
              <a:endParaRPr lang="en-US"/>
            </a:p>
          </p:txBody>
        </p:sp>
      </p:grpSp>
      <p:grpSp>
        <p:nvGrpSpPr>
          <p:cNvPr id="546822" name="Group 6"/>
          <p:cNvGrpSpPr>
            <a:grpSpLocks/>
          </p:cNvGrpSpPr>
          <p:nvPr/>
        </p:nvGrpSpPr>
        <p:grpSpPr bwMode="auto">
          <a:xfrm>
            <a:off x="3352800" y="533400"/>
            <a:ext cx="2590800" cy="6019800"/>
            <a:chOff x="2016" y="288"/>
            <a:chExt cx="1632" cy="3792"/>
          </a:xfrm>
        </p:grpSpPr>
        <p:sp>
          <p:nvSpPr>
            <p:cNvPr id="546823" name="Rectangle 7"/>
            <p:cNvSpPr>
              <a:spLocks noChangeArrowheads="1"/>
            </p:cNvSpPr>
            <p:nvPr/>
          </p:nvSpPr>
          <p:spPr bwMode="auto">
            <a:xfrm>
              <a:off x="2016" y="1056"/>
              <a:ext cx="1632" cy="3024"/>
            </a:xfrm>
            <a:prstGeom prst="rect">
              <a:avLst/>
            </a:prstGeom>
            <a:solidFill>
              <a:schemeClr val="accent2">
                <a:alpha val="50000"/>
              </a:schemeClr>
            </a:solidFill>
            <a:ln w="9525">
              <a:noFill/>
              <a:miter lim="800000"/>
              <a:headEnd/>
              <a:tailEnd/>
            </a:ln>
            <a:effectLst/>
          </p:spPr>
          <p:txBody>
            <a:bodyPr wrap="none" anchor="ctr"/>
            <a:lstStyle/>
            <a:p>
              <a:pPr algn="ctr" eaLnBrk="0" hangingPunct="0"/>
              <a:endParaRPr lang="en-US" b="1">
                <a:latin typeface="Trebuchet MS" pitchFamily="34" charset="0"/>
              </a:endParaRPr>
            </a:p>
          </p:txBody>
        </p:sp>
        <p:sp>
          <p:nvSpPr>
            <p:cNvPr id="546824" name="PubOvalCallout"/>
            <p:cNvSpPr>
              <a:spLocks noEditPoints="1" noChangeArrowheads="1"/>
            </p:cNvSpPr>
            <p:nvPr/>
          </p:nvSpPr>
          <p:spPr bwMode="auto">
            <a:xfrm>
              <a:off x="2112" y="288"/>
              <a:ext cx="1440" cy="864"/>
            </a:xfrm>
            <a:custGeom>
              <a:avLst/>
              <a:gdLst>
                <a:gd name="G0" fmla="+- 0 0 0"/>
                <a:gd name="G1" fmla="+- 10766 0 0"/>
                <a:gd name="T0" fmla="*/ 10800 w 21600"/>
                <a:gd name="T1" fmla="*/ 0 h 21600"/>
                <a:gd name="T2" fmla="*/ 0 w 21600"/>
                <a:gd name="T3" fmla="*/ 8105 h 21600"/>
                <a:gd name="T4" fmla="*/ 10766 w 21600"/>
                <a:gd name="T5" fmla="*/ 21600 h 21600"/>
                <a:gd name="T6" fmla="*/ 10800 w 21600"/>
                <a:gd name="T7" fmla="*/ 16210 h 21600"/>
                <a:gd name="T8" fmla="*/ 21600 w 21600"/>
                <a:gd name="T9" fmla="*/ 8105 h 21600"/>
                <a:gd name="T10" fmla="*/ 17694720 60000 65536"/>
                <a:gd name="T11" fmla="*/ 11796480 60000 65536"/>
                <a:gd name="T12" fmla="*/ 5898240 60000 65536"/>
                <a:gd name="T13" fmla="*/ 5898240 60000 65536"/>
                <a:gd name="T14" fmla="*/ 0 60000 65536"/>
                <a:gd name="T15" fmla="*/ 3163 w 21600"/>
                <a:gd name="T16" fmla="*/ 2374 h 21600"/>
                <a:gd name="T17" fmla="*/ 18437 w 21600"/>
                <a:gd name="T18" fmla="*/ 13836 h 21600"/>
              </a:gdLst>
              <a:ahLst/>
              <a:cxnLst>
                <a:cxn ang="T10">
                  <a:pos x="T0" y="T1"/>
                </a:cxn>
                <a:cxn ang="T11">
                  <a:pos x="T2" y="T3"/>
                </a:cxn>
                <a:cxn ang="T12">
                  <a:pos x="T4" y="T5"/>
                </a:cxn>
                <a:cxn ang="T13">
                  <a:pos x="T6" y="T7"/>
                </a:cxn>
                <a:cxn ang="T14">
                  <a:pos x="T8" y="T9"/>
                </a:cxn>
              </a:cxnLst>
              <a:rect l="T15" t="T16" r="T17" b="T18"/>
              <a:pathLst>
                <a:path w="21600" h="21600">
                  <a:moveTo>
                    <a:pt x="10766" y="21600"/>
                  </a:moveTo>
                  <a:lnTo>
                    <a:pt x="9590" y="16158"/>
                  </a:lnTo>
                  <a:cubicBezTo>
                    <a:pt x="9991" y="16192"/>
                    <a:pt x="10395" y="16210"/>
                    <a:pt x="10800" y="16210"/>
                  </a:cubicBezTo>
                  <a:cubicBezTo>
                    <a:pt x="16764" y="16210"/>
                    <a:pt x="21600" y="12581"/>
                    <a:pt x="21600" y="8105"/>
                  </a:cubicBezTo>
                  <a:cubicBezTo>
                    <a:pt x="21600" y="3628"/>
                    <a:pt x="16764" y="0"/>
                    <a:pt x="10800" y="0"/>
                  </a:cubicBezTo>
                  <a:cubicBezTo>
                    <a:pt x="4835" y="0"/>
                    <a:pt x="0" y="3628"/>
                    <a:pt x="0" y="8105"/>
                  </a:cubicBezTo>
                  <a:cubicBezTo>
                    <a:pt x="-1" y="10568"/>
                    <a:pt x="1493" y="12898"/>
                    <a:pt x="4057" y="14436"/>
                  </a:cubicBezTo>
                  <a:close/>
                </a:path>
              </a:pathLst>
            </a:custGeom>
            <a:solidFill>
              <a:schemeClr val="accent2"/>
            </a:solidFill>
            <a:ln w="9525">
              <a:solidFill>
                <a:srgbClr val="000000"/>
              </a:solidFill>
              <a:miter lim="800000"/>
              <a:headEnd/>
              <a:tailEnd/>
            </a:ln>
            <a:effectLst>
              <a:outerShdw dist="107763" dir="2700000" algn="ctr" rotWithShape="0">
                <a:srgbClr val="808080"/>
              </a:outerShdw>
            </a:effectLst>
          </p:spPr>
          <p:txBody>
            <a:bodyPr/>
            <a:lstStyle/>
            <a:p>
              <a:pPr algn="ctr" eaLnBrk="0" hangingPunct="0"/>
              <a:r>
                <a:rPr lang="fr-BE" sz="1600">
                  <a:solidFill>
                    <a:srgbClr val="EAEAEA"/>
                  </a:solidFill>
                  <a:effectLst>
                    <a:outerShdw blurRad="38100" dist="38100" dir="2700000" algn="tl">
                      <a:srgbClr val="000000"/>
                    </a:outerShdw>
                  </a:effectLst>
                  <a:latin typeface="Arial Narrow" pitchFamily="34" charset="0"/>
                </a:rPr>
                <a:t>How IT is organised to respond to the requirements</a:t>
              </a:r>
              <a:endParaRPr lang="en-GB" sz="1600">
                <a:solidFill>
                  <a:srgbClr val="EAEAEA"/>
                </a:solidFill>
                <a:effectLst>
                  <a:outerShdw blurRad="38100" dist="38100" dir="2700000" algn="tl">
                    <a:srgbClr val="000000"/>
                  </a:outerShdw>
                </a:effectLst>
                <a:latin typeface="Arial Narrow" pitchFamily="34" charset="0"/>
              </a:endParaRPr>
            </a:p>
          </p:txBody>
        </p:sp>
      </p:grpSp>
      <p:sp>
        <p:nvSpPr>
          <p:cNvPr id="546825" name="Rectangle 9"/>
          <p:cNvSpPr>
            <a:spLocks noChangeArrowheads="1"/>
          </p:cNvSpPr>
          <p:nvPr/>
        </p:nvSpPr>
        <p:spPr bwMode="auto">
          <a:xfrm>
            <a:off x="533400" y="1752600"/>
            <a:ext cx="2590800" cy="4800600"/>
          </a:xfrm>
          <a:prstGeom prst="rect">
            <a:avLst/>
          </a:prstGeom>
          <a:solidFill>
            <a:srgbClr val="FF5050">
              <a:alpha val="50000"/>
            </a:srgbClr>
          </a:solidFill>
          <a:ln w="9525">
            <a:noFill/>
            <a:miter lim="800000"/>
            <a:headEnd/>
            <a:tailEnd/>
          </a:ln>
          <a:effectLst/>
        </p:spPr>
        <p:txBody>
          <a:bodyPr wrap="none" anchor="ctr"/>
          <a:lstStyle/>
          <a:p>
            <a:pPr algn="ctr" eaLnBrk="0" hangingPunct="0"/>
            <a:endParaRPr lang="en-GB">
              <a:effectLst>
                <a:outerShdw blurRad="38100" dist="38100" dir="2700000" algn="tl">
                  <a:srgbClr val="FFFFFF"/>
                </a:outerShdw>
              </a:effectLst>
            </a:endParaRPr>
          </a:p>
        </p:txBody>
      </p:sp>
      <p:sp>
        <p:nvSpPr>
          <p:cNvPr id="546826" name="Rectangle 10"/>
          <p:cNvSpPr>
            <a:spLocks noGrp="1" noChangeArrowheads="1"/>
          </p:cNvSpPr>
          <p:nvPr>
            <p:ph type="title"/>
          </p:nvPr>
        </p:nvSpPr>
        <p:spPr>
          <a:xfrm>
            <a:off x="0" y="-228600"/>
            <a:ext cx="6858000" cy="1066800"/>
          </a:xfrm>
        </p:spPr>
        <p:txBody>
          <a:bodyPr/>
          <a:lstStyle/>
          <a:p>
            <a:r>
              <a:rPr lang="en-US" sz="2800" b="1"/>
              <a:t>Key Driving Forces for C</a:t>
            </a:r>
            <a:r>
              <a:rPr lang="en-US" sz="2400" b="1"/>
              <a:t>OBI</a:t>
            </a:r>
            <a:r>
              <a:rPr lang="en-US" sz="2800" b="1"/>
              <a:t>T</a:t>
            </a:r>
          </a:p>
        </p:txBody>
      </p:sp>
      <p:sp>
        <p:nvSpPr>
          <p:cNvPr id="546827" name="Rectangle 11"/>
          <p:cNvSpPr>
            <a:spLocks noChangeArrowheads="1"/>
          </p:cNvSpPr>
          <p:nvPr/>
        </p:nvSpPr>
        <p:spPr bwMode="auto">
          <a:xfrm>
            <a:off x="3733800" y="2220913"/>
            <a:ext cx="1606550" cy="749300"/>
          </a:xfrm>
          <a:prstGeom prst="rect">
            <a:avLst/>
          </a:prstGeom>
          <a:solidFill>
            <a:schemeClr val="accent2"/>
          </a:solidFill>
          <a:ln w="12700">
            <a:solidFill>
              <a:schemeClr val="tx1"/>
            </a:solidFill>
            <a:miter lim="800000"/>
            <a:headEnd/>
            <a:tailEnd/>
          </a:ln>
          <a:effectLst>
            <a:outerShdw dist="35921" dir="2700000" algn="ctr" rotWithShape="0">
              <a:schemeClr val="tx1"/>
            </a:outerShdw>
          </a:effectLst>
        </p:spPr>
        <p:txBody>
          <a:bodyPr wrap="none" anchor="ctr"/>
          <a:lstStyle/>
          <a:p>
            <a:endParaRPr lang="en-US"/>
          </a:p>
        </p:txBody>
      </p:sp>
      <p:sp>
        <p:nvSpPr>
          <p:cNvPr id="546828" name="Rectangle 12"/>
          <p:cNvSpPr>
            <a:spLocks noChangeArrowheads="1"/>
          </p:cNvSpPr>
          <p:nvPr/>
        </p:nvSpPr>
        <p:spPr bwMode="auto">
          <a:xfrm>
            <a:off x="3765550" y="2232025"/>
            <a:ext cx="1543050" cy="698500"/>
          </a:xfrm>
          <a:prstGeom prst="rect">
            <a:avLst/>
          </a:prstGeom>
          <a:noFill/>
          <a:ln w="9525">
            <a:noFill/>
            <a:miter lim="800000"/>
            <a:headEnd/>
            <a:tailEnd/>
          </a:ln>
          <a:effectLst>
            <a:outerShdw dist="35921" dir="2700000" algn="ctr" rotWithShape="0">
              <a:schemeClr val="tx1"/>
            </a:outerShdw>
          </a:effectLst>
        </p:spPr>
        <p:txBody>
          <a:bodyPr lIns="115888" tIns="57150" rIns="115888" bIns="57150">
            <a:spAutoFit/>
          </a:bodyPr>
          <a:lstStyle/>
          <a:p>
            <a:pPr algn="ctr" defTabSz="1190625" eaLnBrk="0" hangingPunct="0">
              <a:lnSpc>
                <a:spcPct val="80000"/>
              </a:lnSpc>
            </a:pPr>
            <a:r>
              <a:rPr lang="es-MX">
                <a:solidFill>
                  <a:srgbClr val="EAEAEA"/>
                </a:solidFill>
                <a:latin typeface="Arial Narrow" pitchFamily="34" charset="0"/>
              </a:rPr>
              <a:t>IT Processes</a:t>
            </a:r>
          </a:p>
        </p:txBody>
      </p:sp>
      <p:sp>
        <p:nvSpPr>
          <p:cNvPr id="546829" name="Oval 13"/>
          <p:cNvSpPr>
            <a:spLocks noChangeArrowheads="1"/>
          </p:cNvSpPr>
          <p:nvPr/>
        </p:nvSpPr>
        <p:spPr bwMode="auto">
          <a:xfrm>
            <a:off x="1352550" y="1905000"/>
            <a:ext cx="1416050" cy="1320800"/>
          </a:xfrm>
          <a:prstGeom prst="ellipse">
            <a:avLst/>
          </a:prstGeom>
          <a:solidFill>
            <a:srgbClr val="CC0000"/>
          </a:solidFill>
          <a:ln w="12700">
            <a:solidFill>
              <a:schemeClr val="tx1"/>
            </a:solidFill>
            <a:round/>
            <a:headEnd/>
            <a:tailEnd/>
          </a:ln>
          <a:effectLst>
            <a:outerShdw dist="35921" dir="2700000" algn="ctr" rotWithShape="0">
              <a:schemeClr val="tx1"/>
            </a:outerShdw>
          </a:effectLst>
        </p:spPr>
        <p:txBody>
          <a:bodyPr wrap="none" anchor="ctr"/>
          <a:lstStyle/>
          <a:p>
            <a:endParaRPr lang="en-US"/>
          </a:p>
        </p:txBody>
      </p:sp>
      <p:sp>
        <p:nvSpPr>
          <p:cNvPr id="546830" name="Rectangle 14"/>
          <p:cNvSpPr>
            <a:spLocks noChangeArrowheads="1"/>
          </p:cNvSpPr>
          <p:nvPr/>
        </p:nvSpPr>
        <p:spPr bwMode="auto">
          <a:xfrm>
            <a:off x="1222375" y="2133600"/>
            <a:ext cx="1677988" cy="771525"/>
          </a:xfrm>
          <a:prstGeom prst="rect">
            <a:avLst/>
          </a:prstGeom>
          <a:noFill/>
          <a:ln w="9525">
            <a:noFill/>
            <a:miter lim="800000"/>
            <a:headEnd/>
            <a:tailEnd/>
          </a:ln>
          <a:effectLst>
            <a:outerShdw dist="35921" dir="2700000" algn="ctr" rotWithShape="0">
              <a:schemeClr val="tx1"/>
            </a:outerShdw>
          </a:effectLst>
        </p:spPr>
        <p:txBody>
          <a:bodyPr lIns="115888" tIns="57150" rIns="115888" bIns="57150">
            <a:spAutoFit/>
          </a:bodyPr>
          <a:lstStyle/>
          <a:p>
            <a:pPr algn="ctr" defTabSz="1190625" eaLnBrk="0" hangingPunct="0">
              <a:lnSpc>
                <a:spcPct val="90000"/>
              </a:lnSpc>
            </a:pPr>
            <a:r>
              <a:rPr lang="es-MX">
                <a:solidFill>
                  <a:srgbClr val="EAEAEA"/>
                </a:solidFill>
                <a:latin typeface="Arial Narrow" pitchFamily="34" charset="0"/>
              </a:rPr>
              <a:t>IT  </a:t>
            </a:r>
          </a:p>
          <a:p>
            <a:pPr algn="ctr" defTabSz="1190625" eaLnBrk="0" hangingPunct="0">
              <a:lnSpc>
                <a:spcPct val="90000"/>
              </a:lnSpc>
            </a:pPr>
            <a:r>
              <a:rPr lang="es-MX">
                <a:solidFill>
                  <a:srgbClr val="EAEAEA"/>
                </a:solidFill>
                <a:latin typeface="Arial Narrow" pitchFamily="34" charset="0"/>
              </a:rPr>
              <a:t>Resources</a:t>
            </a:r>
          </a:p>
        </p:txBody>
      </p:sp>
      <p:sp>
        <p:nvSpPr>
          <p:cNvPr id="546831" name="AutoShape 15"/>
          <p:cNvSpPr>
            <a:spLocks noChangeArrowheads="1"/>
          </p:cNvSpPr>
          <p:nvPr/>
        </p:nvSpPr>
        <p:spPr bwMode="auto">
          <a:xfrm>
            <a:off x="2906713" y="2095500"/>
            <a:ext cx="749300" cy="939800"/>
          </a:xfrm>
          <a:prstGeom prst="rightArrow">
            <a:avLst>
              <a:gd name="adj1" fmla="val 75009"/>
              <a:gd name="adj2" fmla="val 50005"/>
            </a:avLst>
          </a:prstGeom>
          <a:solidFill>
            <a:srgbClr val="FFCC00"/>
          </a:solidFill>
          <a:ln w="12700">
            <a:solidFill>
              <a:schemeClr val="tx1"/>
            </a:solidFill>
            <a:miter lim="800000"/>
            <a:headEnd/>
            <a:tailEnd/>
          </a:ln>
          <a:effectLst>
            <a:outerShdw dist="35921" dir="2700000" algn="ctr" rotWithShape="0">
              <a:schemeClr val="tx1"/>
            </a:outerShdw>
          </a:effectLst>
        </p:spPr>
        <p:txBody>
          <a:bodyPr wrap="none" anchor="ctr"/>
          <a:lstStyle/>
          <a:p>
            <a:endParaRPr lang="en-US"/>
          </a:p>
        </p:txBody>
      </p:sp>
      <p:sp>
        <p:nvSpPr>
          <p:cNvPr id="546832" name="AutoShape 16"/>
          <p:cNvSpPr>
            <a:spLocks noChangeArrowheads="1"/>
          </p:cNvSpPr>
          <p:nvPr/>
        </p:nvSpPr>
        <p:spPr bwMode="auto">
          <a:xfrm>
            <a:off x="6459538" y="1905000"/>
            <a:ext cx="2149475" cy="1320800"/>
          </a:xfrm>
          <a:prstGeom prst="hexagon">
            <a:avLst>
              <a:gd name="adj" fmla="val 40678"/>
              <a:gd name="vf" fmla="val 115470"/>
            </a:avLst>
          </a:prstGeom>
          <a:solidFill>
            <a:srgbClr val="00CC00"/>
          </a:solidFill>
          <a:ln w="12700">
            <a:solidFill>
              <a:schemeClr val="tx1"/>
            </a:solidFill>
            <a:miter lim="800000"/>
            <a:headEnd/>
            <a:tailEnd/>
          </a:ln>
          <a:effectLst>
            <a:outerShdw dist="35921" dir="2700000" algn="ctr" rotWithShape="0">
              <a:schemeClr val="tx1"/>
            </a:outerShdw>
          </a:effectLst>
        </p:spPr>
        <p:txBody>
          <a:bodyPr wrap="none" anchor="ctr"/>
          <a:lstStyle/>
          <a:p>
            <a:endParaRPr lang="en-US"/>
          </a:p>
        </p:txBody>
      </p:sp>
      <p:sp>
        <p:nvSpPr>
          <p:cNvPr id="546833" name="AutoShape 17"/>
          <p:cNvSpPr>
            <a:spLocks noChangeArrowheads="1"/>
          </p:cNvSpPr>
          <p:nvPr/>
        </p:nvSpPr>
        <p:spPr bwMode="auto">
          <a:xfrm>
            <a:off x="5573713" y="2095500"/>
            <a:ext cx="749300" cy="939800"/>
          </a:xfrm>
          <a:prstGeom prst="rightArrow">
            <a:avLst>
              <a:gd name="adj1" fmla="val 75009"/>
              <a:gd name="adj2" fmla="val 50005"/>
            </a:avLst>
          </a:prstGeom>
          <a:solidFill>
            <a:srgbClr val="FFCC00"/>
          </a:solidFill>
          <a:ln w="12700">
            <a:solidFill>
              <a:schemeClr val="tx1"/>
            </a:solidFill>
            <a:miter lim="800000"/>
            <a:headEnd/>
            <a:tailEnd/>
          </a:ln>
          <a:effectLst>
            <a:outerShdw dist="35921" dir="2700000" algn="ctr" rotWithShape="0">
              <a:schemeClr val="tx1"/>
            </a:outerShdw>
          </a:effectLst>
        </p:spPr>
        <p:txBody>
          <a:bodyPr wrap="none" anchor="ctr"/>
          <a:lstStyle/>
          <a:p>
            <a:endParaRPr lang="en-US"/>
          </a:p>
        </p:txBody>
      </p:sp>
      <p:sp>
        <p:nvSpPr>
          <p:cNvPr id="546834" name="Rectangle 18"/>
          <p:cNvSpPr>
            <a:spLocks noChangeArrowheads="1"/>
          </p:cNvSpPr>
          <p:nvPr/>
        </p:nvSpPr>
        <p:spPr bwMode="auto">
          <a:xfrm>
            <a:off x="6489700" y="2057400"/>
            <a:ext cx="2125663" cy="844550"/>
          </a:xfrm>
          <a:prstGeom prst="rect">
            <a:avLst/>
          </a:prstGeom>
          <a:noFill/>
          <a:ln w="9525">
            <a:noFill/>
            <a:miter lim="800000"/>
            <a:headEnd/>
            <a:tailEnd/>
          </a:ln>
          <a:effectLst>
            <a:outerShdw dist="35921" dir="2700000" algn="ctr" rotWithShape="0">
              <a:schemeClr val="tx1"/>
            </a:outerShdw>
          </a:effectLst>
        </p:spPr>
        <p:txBody>
          <a:bodyPr lIns="115888" tIns="57150" rIns="115888" bIns="57150">
            <a:spAutoFit/>
          </a:bodyPr>
          <a:lstStyle/>
          <a:p>
            <a:pPr algn="ctr" defTabSz="1190625" eaLnBrk="0" hangingPunct="0"/>
            <a:r>
              <a:rPr lang="es-MX">
                <a:solidFill>
                  <a:srgbClr val="EAEAEA"/>
                </a:solidFill>
                <a:latin typeface="Arial Narrow" pitchFamily="34" charset="0"/>
              </a:rPr>
              <a:t>Business Requirements</a:t>
            </a:r>
          </a:p>
        </p:txBody>
      </p:sp>
      <p:sp>
        <p:nvSpPr>
          <p:cNvPr id="546835" name="Rectangle 19"/>
          <p:cNvSpPr>
            <a:spLocks noChangeArrowheads="1"/>
          </p:cNvSpPr>
          <p:nvPr/>
        </p:nvSpPr>
        <p:spPr bwMode="auto">
          <a:xfrm>
            <a:off x="914400" y="3446463"/>
            <a:ext cx="2362200" cy="2597150"/>
          </a:xfrm>
          <a:prstGeom prst="rect">
            <a:avLst/>
          </a:prstGeom>
          <a:noFill/>
          <a:ln w="9525">
            <a:noFill/>
            <a:miter lim="800000"/>
            <a:headEnd/>
            <a:tailEnd/>
          </a:ln>
          <a:effectLst/>
        </p:spPr>
        <p:txBody>
          <a:bodyPr lIns="115888" tIns="57150" rIns="115888" bIns="57150">
            <a:spAutoFit/>
          </a:bodyPr>
          <a:lstStyle/>
          <a:p>
            <a:pPr marL="377825" indent="-377825" defTabSz="1190625" eaLnBrk="0" hangingPunct="0">
              <a:lnSpc>
                <a:spcPct val="80000"/>
              </a:lnSpc>
              <a:spcBef>
                <a:spcPct val="50000"/>
              </a:spcBef>
              <a:buClr>
                <a:srgbClr val="CC0000"/>
              </a:buClr>
              <a:buFont typeface="Wingdings" pitchFamily="2" charset="2"/>
              <a:buChar char="Ü"/>
            </a:pPr>
            <a:r>
              <a:rPr lang="es-MX" b="1">
                <a:latin typeface="Arial Narrow" pitchFamily="34" charset="0"/>
              </a:rPr>
              <a:t>Data</a:t>
            </a:r>
          </a:p>
          <a:p>
            <a:pPr marL="377825" indent="-377825" defTabSz="1190625" eaLnBrk="0" hangingPunct="0">
              <a:lnSpc>
                <a:spcPct val="80000"/>
              </a:lnSpc>
              <a:spcBef>
                <a:spcPct val="50000"/>
              </a:spcBef>
              <a:buClr>
                <a:srgbClr val="CC0000"/>
              </a:buClr>
              <a:buFont typeface="Wingdings" pitchFamily="2" charset="2"/>
              <a:buChar char="Ü"/>
            </a:pPr>
            <a:r>
              <a:rPr lang="es-MX" b="1">
                <a:latin typeface="Arial Narrow" pitchFamily="34" charset="0"/>
              </a:rPr>
              <a:t>Application systems</a:t>
            </a:r>
          </a:p>
          <a:p>
            <a:pPr marL="377825" indent="-377825" defTabSz="1190625" eaLnBrk="0" hangingPunct="0">
              <a:lnSpc>
                <a:spcPct val="80000"/>
              </a:lnSpc>
              <a:spcBef>
                <a:spcPct val="50000"/>
              </a:spcBef>
              <a:buClr>
                <a:srgbClr val="CC0000"/>
              </a:buClr>
              <a:buFont typeface="Wingdings" pitchFamily="2" charset="2"/>
              <a:buChar char="Ü"/>
            </a:pPr>
            <a:r>
              <a:rPr lang="es-MX" b="1">
                <a:latin typeface="Arial Narrow" pitchFamily="34" charset="0"/>
              </a:rPr>
              <a:t>Technology</a:t>
            </a:r>
          </a:p>
          <a:p>
            <a:pPr marL="377825" indent="-377825" defTabSz="1190625" eaLnBrk="0" hangingPunct="0">
              <a:lnSpc>
                <a:spcPct val="80000"/>
              </a:lnSpc>
              <a:spcBef>
                <a:spcPct val="50000"/>
              </a:spcBef>
              <a:buClr>
                <a:srgbClr val="CC0000"/>
              </a:buClr>
              <a:buFont typeface="Wingdings" pitchFamily="2" charset="2"/>
              <a:buChar char="Ü"/>
            </a:pPr>
            <a:r>
              <a:rPr lang="es-MX" b="1">
                <a:latin typeface="Arial Narrow" pitchFamily="34" charset="0"/>
              </a:rPr>
              <a:t>Facilities </a:t>
            </a:r>
          </a:p>
          <a:p>
            <a:pPr marL="377825" indent="-377825" defTabSz="1190625" eaLnBrk="0" hangingPunct="0">
              <a:lnSpc>
                <a:spcPct val="80000"/>
              </a:lnSpc>
              <a:spcBef>
                <a:spcPct val="50000"/>
              </a:spcBef>
              <a:buClr>
                <a:srgbClr val="CC0000"/>
              </a:buClr>
              <a:buFont typeface="Wingdings" pitchFamily="2" charset="2"/>
              <a:buChar char="Ü"/>
            </a:pPr>
            <a:r>
              <a:rPr lang="es-MX" b="1">
                <a:latin typeface="Arial Narrow" pitchFamily="34" charset="0"/>
              </a:rPr>
              <a:t>People</a:t>
            </a:r>
          </a:p>
        </p:txBody>
      </p:sp>
      <p:sp>
        <p:nvSpPr>
          <p:cNvPr id="546836" name="Rectangle 20"/>
          <p:cNvSpPr>
            <a:spLocks noChangeArrowheads="1"/>
          </p:cNvSpPr>
          <p:nvPr/>
        </p:nvSpPr>
        <p:spPr bwMode="auto">
          <a:xfrm>
            <a:off x="3581400" y="3352800"/>
            <a:ext cx="2663825" cy="2998788"/>
          </a:xfrm>
          <a:prstGeom prst="rect">
            <a:avLst/>
          </a:prstGeom>
          <a:noFill/>
          <a:ln w="9525">
            <a:noFill/>
            <a:miter lim="800000"/>
            <a:headEnd/>
            <a:tailEnd/>
          </a:ln>
          <a:effectLst/>
        </p:spPr>
        <p:txBody>
          <a:bodyPr lIns="115888" tIns="57150" rIns="115888" bIns="57150">
            <a:spAutoFit/>
          </a:bodyPr>
          <a:lstStyle/>
          <a:p>
            <a:pPr marL="377825" indent="-377825" defTabSz="1190625" eaLnBrk="0" hangingPunct="0">
              <a:lnSpc>
                <a:spcPct val="80000"/>
              </a:lnSpc>
              <a:spcBef>
                <a:spcPct val="50000"/>
              </a:spcBef>
              <a:buClr>
                <a:schemeClr val="accent2"/>
              </a:buClr>
              <a:buFont typeface="Wingdings" pitchFamily="2" charset="2"/>
              <a:buChar char="Ü"/>
            </a:pPr>
            <a:r>
              <a:rPr lang="es-MX" b="1">
                <a:latin typeface="Arial Narrow" pitchFamily="34" charset="0"/>
              </a:rPr>
              <a:t>Plan and  Organise</a:t>
            </a:r>
          </a:p>
          <a:p>
            <a:pPr marL="377825" indent="-377825" defTabSz="1190625" eaLnBrk="0" hangingPunct="0">
              <a:lnSpc>
                <a:spcPct val="80000"/>
              </a:lnSpc>
              <a:spcBef>
                <a:spcPct val="50000"/>
              </a:spcBef>
              <a:buClr>
                <a:schemeClr val="accent2"/>
              </a:buClr>
              <a:buFont typeface="Wingdings" pitchFamily="2" charset="2"/>
              <a:buChar char="Ü"/>
            </a:pPr>
            <a:r>
              <a:rPr lang="es-MX" b="1">
                <a:latin typeface="Arial Narrow" pitchFamily="34" charset="0"/>
              </a:rPr>
              <a:t>Aquire and Implement</a:t>
            </a:r>
          </a:p>
          <a:p>
            <a:pPr marL="377825" indent="-377825" defTabSz="1190625" eaLnBrk="0" hangingPunct="0">
              <a:lnSpc>
                <a:spcPct val="80000"/>
              </a:lnSpc>
              <a:spcBef>
                <a:spcPct val="50000"/>
              </a:spcBef>
              <a:buClr>
                <a:schemeClr val="accent2"/>
              </a:buClr>
              <a:buFont typeface="Wingdings" pitchFamily="2" charset="2"/>
              <a:buChar char="Ü"/>
            </a:pPr>
            <a:r>
              <a:rPr lang="es-MX" b="1">
                <a:latin typeface="Arial Narrow" pitchFamily="34" charset="0"/>
              </a:rPr>
              <a:t>Deliver and Support </a:t>
            </a:r>
          </a:p>
          <a:p>
            <a:pPr marL="377825" indent="-377825" defTabSz="1190625" eaLnBrk="0" hangingPunct="0">
              <a:lnSpc>
                <a:spcPct val="80000"/>
              </a:lnSpc>
              <a:spcBef>
                <a:spcPct val="50000"/>
              </a:spcBef>
              <a:buClr>
                <a:schemeClr val="accent2"/>
              </a:buClr>
              <a:buFont typeface="Wingdings" pitchFamily="2" charset="2"/>
              <a:buChar char="Ü"/>
            </a:pPr>
            <a:r>
              <a:rPr lang="es-MX" b="1">
                <a:latin typeface="Arial Narrow" pitchFamily="34" charset="0"/>
              </a:rPr>
              <a:t>Monitor and Evaluate</a:t>
            </a:r>
          </a:p>
        </p:txBody>
      </p:sp>
      <p:sp>
        <p:nvSpPr>
          <p:cNvPr id="546837" name="Rectangle 21"/>
          <p:cNvSpPr>
            <a:spLocks noChangeArrowheads="1"/>
          </p:cNvSpPr>
          <p:nvPr/>
        </p:nvSpPr>
        <p:spPr bwMode="auto">
          <a:xfrm>
            <a:off x="6453188" y="3446463"/>
            <a:ext cx="2767012" cy="3108325"/>
          </a:xfrm>
          <a:prstGeom prst="rect">
            <a:avLst/>
          </a:prstGeom>
          <a:noFill/>
          <a:ln w="9525">
            <a:noFill/>
            <a:miter lim="800000"/>
            <a:headEnd/>
            <a:tailEnd/>
          </a:ln>
          <a:effectLst/>
        </p:spPr>
        <p:txBody>
          <a:bodyPr lIns="115888" tIns="57150" rIns="115888" bIns="57150">
            <a:spAutoFit/>
          </a:bodyPr>
          <a:lstStyle/>
          <a:p>
            <a:pPr marL="377825" indent="-377825" defTabSz="1190625" eaLnBrk="0" hangingPunct="0">
              <a:lnSpc>
                <a:spcPct val="80000"/>
              </a:lnSpc>
              <a:spcBef>
                <a:spcPct val="30000"/>
              </a:spcBef>
              <a:buClr>
                <a:srgbClr val="00CC00"/>
              </a:buClr>
              <a:buFont typeface="Wingdings" pitchFamily="2" charset="2"/>
              <a:buChar char="Ü"/>
            </a:pPr>
            <a:r>
              <a:rPr lang="es-MX" b="1">
                <a:latin typeface="Arial Narrow" pitchFamily="34" charset="0"/>
              </a:rPr>
              <a:t>Effectiveness </a:t>
            </a:r>
          </a:p>
          <a:p>
            <a:pPr marL="377825" indent="-377825" defTabSz="1190625" eaLnBrk="0" hangingPunct="0">
              <a:lnSpc>
                <a:spcPct val="80000"/>
              </a:lnSpc>
              <a:spcBef>
                <a:spcPct val="30000"/>
              </a:spcBef>
              <a:buClr>
                <a:srgbClr val="00CC00"/>
              </a:buClr>
              <a:buFont typeface="Wingdings" pitchFamily="2" charset="2"/>
              <a:buChar char="Ü"/>
            </a:pPr>
            <a:r>
              <a:rPr lang="es-MX" b="1">
                <a:latin typeface="Arial Narrow" pitchFamily="34" charset="0"/>
              </a:rPr>
              <a:t>Efficiency</a:t>
            </a:r>
          </a:p>
          <a:p>
            <a:pPr marL="377825" indent="-377825" defTabSz="1190625" eaLnBrk="0" hangingPunct="0">
              <a:lnSpc>
                <a:spcPct val="80000"/>
              </a:lnSpc>
              <a:spcBef>
                <a:spcPct val="30000"/>
              </a:spcBef>
              <a:buClr>
                <a:srgbClr val="00CC00"/>
              </a:buClr>
              <a:buFont typeface="Wingdings" pitchFamily="2" charset="2"/>
              <a:buChar char="Ü"/>
            </a:pPr>
            <a:r>
              <a:rPr lang="es-MX" b="1">
                <a:latin typeface="Arial Narrow" pitchFamily="34" charset="0"/>
              </a:rPr>
              <a:t>Confidentiality</a:t>
            </a:r>
          </a:p>
          <a:p>
            <a:pPr marL="377825" indent="-377825" defTabSz="1190625" eaLnBrk="0" hangingPunct="0">
              <a:lnSpc>
                <a:spcPct val="80000"/>
              </a:lnSpc>
              <a:spcBef>
                <a:spcPct val="30000"/>
              </a:spcBef>
              <a:buClr>
                <a:srgbClr val="00CC00"/>
              </a:buClr>
              <a:buFont typeface="Wingdings" pitchFamily="2" charset="2"/>
              <a:buChar char="Ü"/>
            </a:pPr>
            <a:r>
              <a:rPr lang="es-MX" b="1">
                <a:latin typeface="Arial Narrow" pitchFamily="34" charset="0"/>
              </a:rPr>
              <a:t>Integrity</a:t>
            </a:r>
          </a:p>
          <a:p>
            <a:pPr marL="377825" indent="-377825" defTabSz="1190625" eaLnBrk="0" hangingPunct="0">
              <a:lnSpc>
                <a:spcPct val="80000"/>
              </a:lnSpc>
              <a:spcBef>
                <a:spcPct val="30000"/>
              </a:spcBef>
              <a:buClr>
                <a:srgbClr val="00CC00"/>
              </a:buClr>
              <a:buFont typeface="Wingdings" pitchFamily="2" charset="2"/>
              <a:buChar char="Ü"/>
            </a:pPr>
            <a:r>
              <a:rPr lang="es-MX" b="1">
                <a:latin typeface="Arial Narrow" pitchFamily="34" charset="0"/>
              </a:rPr>
              <a:t>Availability</a:t>
            </a:r>
          </a:p>
          <a:p>
            <a:pPr marL="377825" indent="-377825" defTabSz="1190625" eaLnBrk="0" hangingPunct="0">
              <a:lnSpc>
                <a:spcPct val="80000"/>
              </a:lnSpc>
              <a:spcBef>
                <a:spcPct val="30000"/>
              </a:spcBef>
              <a:buClr>
                <a:srgbClr val="00CC00"/>
              </a:buClr>
              <a:buFont typeface="Wingdings" pitchFamily="2" charset="2"/>
              <a:buChar char="Ü"/>
            </a:pPr>
            <a:r>
              <a:rPr lang="es-MX" b="1">
                <a:latin typeface="Arial Narrow" pitchFamily="34" charset="0"/>
              </a:rPr>
              <a:t>Compliance </a:t>
            </a:r>
          </a:p>
          <a:p>
            <a:pPr marL="377825" indent="-377825" defTabSz="1190625" eaLnBrk="0" hangingPunct="0">
              <a:lnSpc>
                <a:spcPct val="80000"/>
              </a:lnSpc>
              <a:spcBef>
                <a:spcPct val="30000"/>
              </a:spcBef>
              <a:buClr>
                <a:srgbClr val="00CC00"/>
              </a:buClr>
              <a:buFont typeface="Wingdings" pitchFamily="2" charset="2"/>
              <a:buChar char="Ü"/>
            </a:pPr>
            <a:r>
              <a:rPr lang="es-MX" b="1">
                <a:latin typeface="Arial Narrow" pitchFamily="34" charset="0"/>
              </a:rPr>
              <a:t>Information reliability</a:t>
            </a:r>
          </a:p>
        </p:txBody>
      </p:sp>
      <p:pic>
        <p:nvPicPr>
          <p:cNvPr id="546838" name="Picture 22"/>
          <p:cNvPicPr>
            <a:picLocks noChangeAspect="1" noChangeArrowheads="1"/>
          </p:cNvPicPr>
          <p:nvPr/>
        </p:nvPicPr>
        <p:blipFill>
          <a:blip r:embed="rId3"/>
          <a:srcRect/>
          <a:stretch>
            <a:fillRect/>
          </a:stretch>
        </p:blipFill>
        <p:spPr bwMode="auto">
          <a:xfrm>
            <a:off x="5181600" y="1143000"/>
            <a:ext cx="1752600" cy="1058863"/>
          </a:xfrm>
          <a:prstGeom prst="rect">
            <a:avLst/>
          </a:prstGeom>
          <a:noFill/>
          <a:ln w="9525">
            <a:noFill/>
            <a:miter lim="800000"/>
            <a:headEnd/>
            <a:tailEnd/>
          </a:ln>
          <a:effectLst/>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499"/>
                                          </p:stCondLst>
                                        </p:cTn>
                                        <p:tgtEl>
                                          <p:spTgt spid="54682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499"/>
                                          </p:stCondLst>
                                        </p:cTn>
                                        <p:tgtEl>
                                          <p:spTgt spid="54681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Footer Placeholder 2"/>
          <p:cNvSpPr>
            <a:spLocks noGrp="1"/>
          </p:cNvSpPr>
          <p:nvPr>
            <p:ph type="ftr" sz="quarter" idx="10"/>
          </p:nvPr>
        </p:nvSpPr>
        <p:spPr/>
        <p:txBody>
          <a:bodyPr/>
          <a:lstStyle/>
          <a:p>
            <a:r>
              <a:rPr lang="en-US"/>
              <a:t>©2009 ISACA/ITGI. All rights reserved.</a:t>
            </a:r>
          </a:p>
        </p:txBody>
      </p:sp>
      <p:sp>
        <p:nvSpPr>
          <p:cNvPr id="438274" name="Rectangle 2"/>
          <p:cNvSpPr>
            <a:spLocks noChangeArrowheads="1"/>
          </p:cNvSpPr>
          <p:nvPr/>
        </p:nvSpPr>
        <p:spPr bwMode="auto">
          <a:xfrm>
            <a:off x="433388" y="1755775"/>
            <a:ext cx="2393950" cy="3197225"/>
          </a:xfrm>
          <a:prstGeom prst="rect">
            <a:avLst/>
          </a:prstGeom>
          <a:noFill/>
          <a:ln w="12700">
            <a:noFill/>
            <a:miter lim="800000"/>
            <a:headEnd/>
            <a:tailEnd/>
          </a:ln>
          <a:effectLst/>
        </p:spPr>
        <p:txBody>
          <a:bodyPr lIns="90487" tIns="44450" rIns="90487" bIns="44450">
            <a:spAutoFit/>
          </a:bodyPr>
          <a:lstStyle/>
          <a:p>
            <a:pPr marL="292100" indent="-292100" eaLnBrk="0" hangingPunct="0">
              <a:buClr>
                <a:schemeClr val="accent1"/>
              </a:buClr>
              <a:buSzPct val="130000"/>
            </a:pPr>
            <a:r>
              <a:rPr lang="en-GB" b="1" u="sng">
                <a:latin typeface="Trebuchet MS" pitchFamily="34" charset="0"/>
              </a:rPr>
              <a:t>IT Domains</a:t>
            </a:r>
          </a:p>
          <a:p>
            <a:pPr marL="292100" indent="-292100" eaLnBrk="0" hangingPunct="0">
              <a:buClr>
                <a:schemeClr val="accent1"/>
              </a:buClr>
              <a:buSzPct val="110000"/>
              <a:buFontTx/>
              <a:buChar char="•"/>
            </a:pPr>
            <a:r>
              <a:rPr lang="en-GB" sz="2000" b="1">
                <a:latin typeface="Trebuchet MS" pitchFamily="34" charset="0"/>
              </a:rPr>
              <a:t>Plan and</a:t>
            </a:r>
          </a:p>
          <a:p>
            <a:pPr marL="292100" indent="-292100" eaLnBrk="0" hangingPunct="0">
              <a:buClr>
                <a:schemeClr val="accent1"/>
              </a:buClr>
              <a:buSzPct val="110000"/>
            </a:pPr>
            <a:r>
              <a:rPr lang="en-GB" sz="2000" b="1">
                <a:latin typeface="Trebuchet MS" pitchFamily="34" charset="0"/>
              </a:rPr>
              <a:t>	Organise</a:t>
            </a:r>
          </a:p>
          <a:p>
            <a:pPr marL="292100" indent="-292100" eaLnBrk="0" hangingPunct="0">
              <a:buClr>
                <a:schemeClr val="accent1"/>
              </a:buClr>
              <a:buSzPct val="110000"/>
              <a:buFontTx/>
              <a:buChar char="•"/>
            </a:pPr>
            <a:r>
              <a:rPr lang="en-GB" sz="2000" b="1">
                <a:latin typeface="Trebuchet MS" pitchFamily="34" charset="0"/>
              </a:rPr>
              <a:t>Acquire and Implement</a:t>
            </a:r>
          </a:p>
          <a:p>
            <a:pPr marL="292100" indent="-292100" eaLnBrk="0" hangingPunct="0">
              <a:buClr>
                <a:schemeClr val="accent1"/>
              </a:buClr>
              <a:buSzPct val="110000"/>
              <a:buFontTx/>
              <a:buChar char="•"/>
            </a:pPr>
            <a:r>
              <a:rPr lang="en-GB" sz="2000" b="1">
                <a:latin typeface="Trebuchet MS" pitchFamily="34" charset="0"/>
              </a:rPr>
              <a:t>Deliver and Support</a:t>
            </a:r>
          </a:p>
          <a:p>
            <a:pPr marL="292100" indent="-292100" eaLnBrk="0" hangingPunct="0">
              <a:buClr>
                <a:schemeClr val="accent1"/>
              </a:buClr>
              <a:buSzPct val="110000"/>
              <a:buFontTx/>
              <a:buChar char="•"/>
            </a:pPr>
            <a:r>
              <a:rPr lang="en-GB" sz="2000" b="1">
                <a:latin typeface="Trebuchet MS" pitchFamily="34" charset="0"/>
              </a:rPr>
              <a:t>Monitor and Evaluate</a:t>
            </a:r>
          </a:p>
          <a:p>
            <a:pPr marL="292100" indent="-292100" eaLnBrk="0" hangingPunct="0">
              <a:buClr>
                <a:schemeClr val="accent1"/>
              </a:buClr>
              <a:buSzPct val="130000"/>
              <a:buFontTx/>
              <a:buChar char="•"/>
            </a:pPr>
            <a:endParaRPr lang="en-GB" sz="2000" b="1">
              <a:latin typeface="Trebuchet MS" pitchFamily="34" charset="0"/>
            </a:endParaRPr>
          </a:p>
        </p:txBody>
      </p:sp>
      <p:sp>
        <p:nvSpPr>
          <p:cNvPr id="438275" name="Rectangle 3"/>
          <p:cNvSpPr>
            <a:spLocks noChangeArrowheads="1"/>
          </p:cNvSpPr>
          <p:nvPr/>
        </p:nvSpPr>
        <p:spPr bwMode="auto">
          <a:xfrm>
            <a:off x="2874963" y="2360613"/>
            <a:ext cx="3063875" cy="2587625"/>
          </a:xfrm>
          <a:prstGeom prst="rect">
            <a:avLst/>
          </a:prstGeom>
          <a:noFill/>
          <a:ln w="12700">
            <a:noFill/>
            <a:miter lim="800000"/>
            <a:headEnd/>
            <a:tailEnd/>
          </a:ln>
          <a:effectLst/>
        </p:spPr>
        <p:txBody>
          <a:bodyPr wrap="none" lIns="90487" tIns="44450" rIns="90487" bIns="44450">
            <a:spAutoFit/>
          </a:bodyPr>
          <a:lstStyle/>
          <a:p>
            <a:pPr marL="292100" indent="-292100" eaLnBrk="0" hangingPunct="0">
              <a:buClr>
                <a:schemeClr val="accent1"/>
              </a:buClr>
              <a:buSzPct val="130000"/>
            </a:pPr>
            <a:r>
              <a:rPr lang="en-GB" b="1" u="sng">
                <a:latin typeface="Trebuchet MS" pitchFamily="34" charset="0"/>
              </a:rPr>
              <a:t>IT Processes</a:t>
            </a:r>
          </a:p>
          <a:p>
            <a:pPr marL="292100" indent="-292100" eaLnBrk="0" hangingPunct="0">
              <a:buClr>
                <a:schemeClr val="accent1"/>
              </a:buClr>
              <a:buSzPct val="110000"/>
              <a:buFontTx/>
              <a:buChar char="•"/>
            </a:pPr>
            <a:r>
              <a:rPr lang="en-GB" sz="2000" b="1">
                <a:latin typeface="Trebuchet MS" pitchFamily="34" charset="0"/>
              </a:rPr>
              <a:t>IT strategy</a:t>
            </a:r>
          </a:p>
          <a:p>
            <a:pPr marL="292100" indent="-292100" eaLnBrk="0" hangingPunct="0">
              <a:buClr>
                <a:schemeClr val="accent1"/>
              </a:buClr>
              <a:buSzPct val="110000"/>
              <a:buFontTx/>
              <a:buChar char="•"/>
            </a:pPr>
            <a:r>
              <a:rPr lang="en-GB" sz="2000" b="1">
                <a:latin typeface="Trebuchet MS" pitchFamily="34" charset="0"/>
              </a:rPr>
              <a:t>Computer operations</a:t>
            </a:r>
          </a:p>
          <a:p>
            <a:pPr marL="292100" indent="-292100" eaLnBrk="0" hangingPunct="0">
              <a:buClr>
                <a:schemeClr val="accent1"/>
              </a:buClr>
              <a:buSzPct val="110000"/>
              <a:buFontTx/>
              <a:buChar char="•"/>
            </a:pPr>
            <a:r>
              <a:rPr lang="en-GB" sz="2000" b="1">
                <a:latin typeface="Trebuchet MS" pitchFamily="34" charset="0"/>
              </a:rPr>
              <a:t>Incident handling</a:t>
            </a:r>
          </a:p>
          <a:p>
            <a:pPr marL="292100" indent="-292100" eaLnBrk="0" hangingPunct="0">
              <a:buClr>
                <a:schemeClr val="accent1"/>
              </a:buClr>
              <a:buSzPct val="110000"/>
              <a:buFontTx/>
              <a:buChar char="•"/>
            </a:pPr>
            <a:r>
              <a:rPr lang="en-GB" sz="2000" b="1">
                <a:latin typeface="Trebuchet MS" pitchFamily="34" charset="0"/>
              </a:rPr>
              <a:t>Acceptance testing</a:t>
            </a:r>
          </a:p>
          <a:p>
            <a:pPr marL="292100" indent="-292100" eaLnBrk="0" hangingPunct="0">
              <a:buClr>
                <a:schemeClr val="accent1"/>
              </a:buClr>
              <a:buSzPct val="110000"/>
              <a:buFontTx/>
              <a:buChar char="•"/>
            </a:pPr>
            <a:r>
              <a:rPr lang="en-GB" sz="2000" b="1">
                <a:latin typeface="Trebuchet MS" pitchFamily="34" charset="0"/>
              </a:rPr>
              <a:t>Change management</a:t>
            </a:r>
          </a:p>
          <a:p>
            <a:pPr marL="292100" indent="-292100" eaLnBrk="0" hangingPunct="0">
              <a:buClr>
                <a:schemeClr val="accent1"/>
              </a:buClr>
              <a:buSzPct val="110000"/>
              <a:buFontTx/>
              <a:buChar char="•"/>
            </a:pPr>
            <a:r>
              <a:rPr lang="en-GB" sz="2000" b="1">
                <a:latin typeface="Trebuchet MS" pitchFamily="34" charset="0"/>
              </a:rPr>
              <a:t>Contingency planning</a:t>
            </a:r>
          </a:p>
          <a:p>
            <a:pPr marL="292100" indent="-292100" eaLnBrk="0" hangingPunct="0">
              <a:buClr>
                <a:schemeClr val="accent1"/>
              </a:buClr>
              <a:buSzPct val="110000"/>
              <a:buFontTx/>
              <a:buChar char="•"/>
            </a:pPr>
            <a:r>
              <a:rPr lang="en-GB" sz="2000" b="1">
                <a:latin typeface="Trebuchet MS" pitchFamily="34" charset="0"/>
              </a:rPr>
              <a:t>Problem management</a:t>
            </a:r>
          </a:p>
        </p:txBody>
      </p:sp>
      <p:sp>
        <p:nvSpPr>
          <p:cNvPr id="438276" name="Rectangle 4"/>
          <p:cNvSpPr>
            <a:spLocks noChangeArrowheads="1"/>
          </p:cNvSpPr>
          <p:nvPr/>
        </p:nvSpPr>
        <p:spPr bwMode="auto">
          <a:xfrm>
            <a:off x="5921375" y="3181350"/>
            <a:ext cx="3319463" cy="2282825"/>
          </a:xfrm>
          <a:prstGeom prst="rect">
            <a:avLst/>
          </a:prstGeom>
          <a:noFill/>
          <a:ln w="12700">
            <a:noFill/>
            <a:miter lim="800000"/>
            <a:headEnd/>
            <a:tailEnd/>
          </a:ln>
          <a:effectLst/>
        </p:spPr>
        <p:txBody>
          <a:bodyPr wrap="none" lIns="90487" tIns="44450" rIns="90487" bIns="44450">
            <a:spAutoFit/>
          </a:bodyPr>
          <a:lstStyle/>
          <a:p>
            <a:pPr marL="292100" indent="-292100" eaLnBrk="0" hangingPunct="0">
              <a:buClr>
                <a:schemeClr val="accent1"/>
              </a:buClr>
              <a:buSzPct val="130000"/>
            </a:pPr>
            <a:r>
              <a:rPr lang="en-GB" b="1" u="sng">
                <a:latin typeface="Trebuchet MS" pitchFamily="34" charset="0"/>
              </a:rPr>
              <a:t>Activities</a:t>
            </a:r>
          </a:p>
          <a:p>
            <a:pPr marL="292100" indent="-292100" eaLnBrk="0" hangingPunct="0">
              <a:buClr>
                <a:schemeClr val="accent1"/>
              </a:buClr>
              <a:buSzPct val="110000"/>
              <a:buFontTx/>
              <a:buChar char="•"/>
            </a:pPr>
            <a:r>
              <a:rPr lang="en-GB" sz="2000" b="1">
                <a:latin typeface="Trebuchet MS" pitchFamily="34" charset="0"/>
              </a:rPr>
              <a:t>Record new problem.</a:t>
            </a:r>
          </a:p>
          <a:p>
            <a:pPr marL="292100" indent="-292100" eaLnBrk="0" hangingPunct="0">
              <a:buClr>
                <a:schemeClr val="accent1"/>
              </a:buClr>
              <a:buSzPct val="110000"/>
              <a:buFontTx/>
              <a:buChar char="•"/>
            </a:pPr>
            <a:r>
              <a:rPr lang="en-GB" sz="2000" b="1">
                <a:latin typeface="Trebuchet MS" pitchFamily="34" charset="0"/>
              </a:rPr>
              <a:t>Analyse.</a:t>
            </a:r>
          </a:p>
          <a:p>
            <a:pPr marL="292100" indent="-292100" eaLnBrk="0" hangingPunct="0">
              <a:buClr>
                <a:schemeClr val="accent1"/>
              </a:buClr>
              <a:buSzPct val="110000"/>
              <a:buFontTx/>
              <a:buChar char="•"/>
            </a:pPr>
            <a:r>
              <a:rPr lang="en-GB" sz="2000" b="1">
                <a:latin typeface="Trebuchet MS" pitchFamily="34" charset="0"/>
              </a:rPr>
              <a:t>Propose solution.</a:t>
            </a:r>
          </a:p>
          <a:p>
            <a:pPr marL="292100" indent="-292100" eaLnBrk="0" hangingPunct="0">
              <a:buClr>
                <a:schemeClr val="accent1"/>
              </a:buClr>
              <a:buSzPct val="110000"/>
              <a:buFontTx/>
              <a:buChar char="•"/>
            </a:pPr>
            <a:r>
              <a:rPr lang="en-GB" sz="2000" b="1">
                <a:latin typeface="Trebuchet MS" pitchFamily="34" charset="0"/>
              </a:rPr>
              <a:t>Monitor solution.</a:t>
            </a:r>
          </a:p>
          <a:p>
            <a:pPr marL="292100" indent="-292100" eaLnBrk="0" hangingPunct="0">
              <a:buClr>
                <a:schemeClr val="accent1"/>
              </a:buClr>
              <a:buSzPct val="110000"/>
              <a:buFontTx/>
              <a:buChar char="•"/>
            </a:pPr>
            <a:r>
              <a:rPr lang="en-GB" sz="2000" b="1">
                <a:latin typeface="Trebuchet MS" pitchFamily="34" charset="0"/>
              </a:rPr>
              <a:t>Record known problem.</a:t>
            </a:r>
          </a:p>
          <a:p>
            <a:pPr marL="292100" indent="-292100" eaLnBrk="0" hangingPunct="0">
              <a:buClr>
                <a:schemeClr val="accent1"/>
              </a:buClr>
              <a:buSzPct val="110000"/>
              <a:buFontTx/>
              <a:buChar char="•"/>
            </a:pPr>
            <a:r>
              <a:rPr lang="en-GB" sz="2000" b="1">
                <a:latin typeface="Trebuchet MS" pitchFamily="34" charset="0"/>
              </a:rPr>
              <a:t>Etc.</a:t>
            </a:r>
          </a:p>
        </p:txBody>
      </p:sp>
      <p:sp>
        <p:nvSpPr>
          <p:cNvPr id="438277" name="Rectangle 5"/>
          <p:cNvSpPr>
            <a:spLocks noChangeArrowheads="1"/>
          </p:cNvSpPr>
          <p:nvPr/>
        </p:nvSpPr>
        <p:spPr bwMode="auto">
          <a:xfrm>
            <a:off x="228600" y="4648200"/>
            <a:ext cx="2614613" cy="942975"/>
          </a:xfrm>
          <a:prstGeom prst="rect">
            <a:avLst/>
          </a:prstGeom>
          <a:solidFill>
            <a:srgbClr val="FF9966"/>
          </a:solidFill>
          <a:ln w="12700">
            <a:noFill/>
            <a:miter lim="800000"/>
            <a:headEnd/>
            <a:tailEnd/>
          </a:ln>
          <a:effectLst/>
        </p:spPr>
        <p:txBody>
          <a:bodyPr>
            <a:spAutoFit/>
          </a:bodyPr>
          <a:lstStyle/>
          <a:p>
            <a:pPr eaLnBrk="0" hangingPunct="0"/>
            <a:r>
              <a:rPr lang="en-GB" sz="1400" b="1">
                <a:latin typeface="Trebuchet MS" pitchFamily="34" charset="0"/>
              </a:rPr>
              <a:t>Natural grouping of processes, often matching an organisational domain of responsibility</a:t>
            </a:r>
          </a:p>
        </p:txBody>
      </p:sp>
      <p:sp>
        <p:nvSpPr>
          <p:cNvPr id="438278" name="Rectangle 6"/>
          <p:cNvSpPr>
            <a:spLocks noChangeArrowheads="1"/>
          </p:cNvSpPr>
          <p:nvPr/>
        </p:nvSpPr>
        <p:spPr bwMode="auto">
          <a:xfrm>
            <a:off x="3048000" y="5013325"/>
            <a:ext cx="2614613" cy="730250"/>
          </a:xfrm>
          <a:prstGeom prst="rect">
            <a:avLst/>
          </a:prstGeom>
          <a:solidFill>
            <a:srgbClr val="FF9966"/>
          </a:solidFill>
          <a:ln w="12700">
            <a:noFill/>
            <a:miter lim="800000"/>
            <a:headEnd/>
            <a:tailEnd/>
          </a:ln>
          <a:effectLst/>
        </p:spPr>
        <p:txBody>
          <a:bodyPr>
            <a:spAutoFit/>
          </a:bodyPr>
          <a:lstStyle/>
          <a:p>
            <a:pPr eaLnBrk="0" hangingPunct="0"/>
            <a:r>
              <a:rPr lang="en-GB" sz="1400" b="1">
                <a:latin typeface="Trebuchet MS" pitchFamily="34" charset="0"/>
              </a:rPr>
              <a:t>A series of joined activities with natural (control) breaks</a:t>
            </a:r>
          </a:p>
          <a:p>
            <a:pPr eaLnBrk="0" hangingPunct="0"/>
            <a:endParaRPr lang="en-GB" sz="1400" b="1">
              <a:latin typeface="Trebuchet MS" pitchFamily="34" charset="0"/>
            </a:endParaRPr>
          </a:p>
        </p:txBody>
      </p:sp>
      <p:sp>
        <p:nvSpPr>
          <p:cNvPr id="438279" name="Rectangle 7"/>
          <p:cNvSpPr>
            <a:spLocks noChangeArrowheads="1"/>
          </p:cNvSpPr>
          <p:nvPr/>
        </p:nvSpPr>
        <p:spPr bwMode="auto">
          <a:xfrm>
            <a:off x="5951538" y="5486400"/>
            <a:ext cx="2989262" cy="942975"/>
          </a:xfrm>
          <a:prstGeom prst="rect">
            <a:avLst/>
          </a:prstGeom>
          <a:solidFill>
            <a:srgbClr val="FF9966"/>
          </a:solidFill>
          <a:ln w="12700">
            <a:noFill/>
            <a:miter lim="800000"/>
            <a:headEnd/>
            <a:tailEnd/>
          </a:ln>
          <a:effectLst/>
        </p:spPr>
        <p:txBody>
          <a:bodyPr>
            <a:spAutoFit/>
          </a:bodyPr>
          <a:lstStyle/>
          <a:p>
            <a:pPr eaLnBrk="0" hangingPunct="0"/>
            <a:r>
              <a:rPr lang="en-GB" sz="1400" b="1">
                <a:latin typeface="Trebuchet MS" pitchFamily="34" charset="0"/>
              </a:rPr>
              <a:t>Actions needed to achieve a measurable result—activities have a life cycle whereas tasks are discrete</a:t>
            </a:r>
          </a:p>
        </p:txBody>
      </p:sp>
      <p:pic>
        <p:nvPicPr>
          <p:cNvPr id="438280" name="Picture 8"/>
          <p:cNvPicPr>
            <a:picLocks noChangeAspect="1" noChangeArrowheads="1"/>
          </p:cNvPicPr>
          <p:nvPr/>
        </p:nvPicPr>
        <p:blipFill>
          <a:blip r:embed="rId3"/>
          <a:srcRect/>
          <a:stretch>
            <a:fillRect/>
          </a:stretch>
        </p:blipFill>
        <p:spPr bwMode="auto">
          <a:xfrm>
            <a:off x="6781800" y="1524000"/>
            <a:ext cx="1936750" cy="1169988"/>
          </a:xfrm>
          <a:prstGeom prst="rect">
            <a:avLst/>
          </a:prstGeom>
          <a:noFill/>
          <a:ln w="9525">
            <a:noFill/>
            <a:miter lim="800000"/>
            <a:headEnd/>
            <a:tailEnd/>
          </a:ln>
          <a:effectLst/>
        </p:spPr>
      </p:pic>
      <p:sp>
        <p:nvSpPr>
          <p:cNvPr id="438281" name="Rectangle 9"/>
          <p:cNvSpPr>
            <a:spLocks noGrp="1" noChangeArrowheads="1"/>
          </p:cNvSpPr>
          <p:nvPr>
            <p:ph type="title"/>
          </p:nvPr>
        </p:nvSpPr>
        <p:spPr/>
        <p:txBody>
          <a:bodyPr/>
          <a:lstStyle/>
          <a:p>
            <a:r>
              <a:rPr lang="en-GB" b="1">
                <a:solidFill>
                  <a:schemeClr val="accent2"/>
                </a:solidFill>
              </a:rPr>
              <a:t>Process Orientation</a:t>
            </a:r>
            <a:endParaRPr lang="en-US" b="1">
              <a:solidFill>
                <a:schemeClr val="accent2"/>
              </a:solidFill>
            </a:endParaRPr>
          </a:p>
        </p:txBody>
      </p:sp>
    </p:spTree>
  </p:cSld>
  <p:clrMapOvr>
    <a:masterClrMapping/>
  </p:clrMapOvr>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2" name="Footer Placeholder 1"/>
          <p:cNvSpPr>
            <a:spLocks noGrp="1"/>
          </p:cNvSpPr>
          <p:nvPr>
            <p:ph type="ftr" sz="quarter" idx="10"/>
          </p:nvPr>
        </p:nvSpPr>
        <p:spPr/>
        <p:txBody>
          <a:bodyPr/>
          <a:lstStyle/>
          <a:p>
            <a:r>
              <a:rPr lang="en-US"/>
              <a:t>©2009 ISACA/ITGI. All rights reserved.</a:t>
            </a:r>
          </a:p>
        </p:txBody>
      </p:sp>
      <p:sp>
        <p:nvSpPr>
          <p:cNvPr id="575490" name="Rectangle 2"/>
          <p:cNvSpPr>
            <a:spLocks noChangeArrowheads="1"/>
          </p:cNvSpPr>
          <p:nvPr/>
        </p:nvSpPr>
        <p:spPr bwMode="auto">
          <a:xfrm>
            <a:off x="6858000" y="6172200"/>
            <a:ext cx="1905000" cy="457200"/>
          </a:xfrm>
          <a:prstGeom prst="rect">
            <a:avLst/>
          </a:prstGeom>
          <a:noFill/>
          <a:ln w="12700">
            <a:noFill/>
            <a:miter lim="800000"/>
            <a:headEnd/>
            <a:tailEnd/>
          </a:ln>
          <a:effectLst/>
        </p:spPr>
        <p:txBody>
          <a:bodyPr wrap="none" lIns="90488" tIns="44450" rIns="90488" bIns="44450" anchor="ctr"/>
          <a:lstStyle/>
          <a:p>
            <a:pPr marL="114300" lvl="1" algn="r" eaLnBrk="0" hangingPunct="0"/>
            <a:endParaRPr lang="en-US" sz="2000"/>
          </a:p>
        </p:txBody>
      </p:sp>
      <p:grpSp>
        <p:nvGrpSpPr>
          <p:cNvPr id="575491" name="Group 3"/>
          <p:cNvGrpSpPr>
            <a:grpSpLocks/>
          </p:cNvGrpSpPr>
          <p:nvPr/>
        </p:nvGrpSpPr>
        <p:grpSpPr bwMode="auto">
          <a:xfrm>
            <a:off x="3810000" y="1447800"/>
            <a:ext cx="2501900" cy="1054100"/>
            <a:chOff x="1828" y="1012"/>
            <a:chExt cx="1576" cy="664"/>
          </a:xfrm>
        </p:grpSpPr>
        <p:sp>
          <p:nvSpPr>
            <p:cNvPr id="575492" name="Rectangle 4"/>
            <p:cNvSpPr>
              <a:spLocks noChangeArrowheads="1"/>
            </p:cNvSpPr>
            <p:nvPr/>
          </p:nvSpPr>
          <p:spPr bwMode="auto">
            <a:xfrm>
              <a:off x="1828" y="1012"/>
              <a:ext cx="1576" cy="664"/>
            </a:xfrm>
            <a:prstGeom prst="rect">
              <a:avLst/>
            </a:prstGeom>
            <a:solidFill>
              <a:schemeClr val="accent1"/>
            </a:solidFill>
            <a:ln w="12700">
              <a:solidFill>
                <a:schemeClr val="tx1"/>
              </a:solidFill>
              <a:miter lim="800000"/>
              <a:headEnd/>
              <a:tailEnd/>
            </a:ln>
            <a:effectLst/>
          </p:spPr>
          <p:txBody>
            <a:bodyPr wrap="none" anchor="ctr"/>
            <a:lstStyle/>
            <a:p>
              <a:endParaRPr lang="en-US"/>
            </a:p>
          </p:txBody>
        </p:sp>
        <p:sp>
          <p:nvSpPr>
            <p:cNvPr id="575493" name="Rectangle 5"/>
            <p:cNvSpPr>
              <a:spLocks noChangeArrowheads="1"/>
            </p:cNvSpPr>
            <p:nvPr/>
          </p:nvSpPr>
          <p:spPr bwMode="auto">
            <a:xfrm>
              <a:off x="1911" y="1104"/>
              <a:ext cx="1400" cy="516"/>
            </a:xfrm>
            <a:prstGeom prst="rect">
              <a:avLst/>
            </a:prstGeom>
            <a:noFill/>
            <a:ln w="12700">
              <a:noFill/>
              <a:miter lim="800000"/>
              <a:headEnd/>
              <a:tailEnd/>
            </a:ln>
            <a:effectLst/>
          </p:spPr>
          <p:txBody>
            <a:bodyPr lIns="90488" tIns="44450" rIns="90488" bIns="44450">
              <a:spAutoFit/>
            </a:bodyPr>
            <a:lstStyle/>
            <a:p>
              <a:pPr eaLnBrk="0" hangingPunct="0"/>
              <a:r>
                <a:rPr lang="en-US" b="1">
                  <a:solidFill>
                    <a:srgbClr val="FFFF00"/>
                  </a:solidFill>
                </a:rPr>
                <a:t>Plan and</a:t>
              </a:r>
            </a:p>
            <a:p>
              <a:pPr eaLnBrk="0" hangingPunct="0"/>
              <a:r>
                <a:rPr lang="en-US" b="1">
                  <a:solidFill>
                    <a:srgbClr val="FFFF00"/>
                  </a:solidFill>
                </a:rPr>
                <a:t>Organize</a:t>
              </a:r>
            </a:p>
          </p:txBody>
        </p:sp>
      </p:grpSp>
      <p:grpSp>
        <p:nvGrpSpPr>
          <p:cNvPr id="575494" name="Group 6"/>
          <p:cNvGrpSpPr>
            <a:grpSpLocks/>
          </p:cNvGrpSpPr>
          <p:nvPr/>
        </p:nvGrpSpPr>
        <p:grpSpPr bwMode="auto">
          <a:xfrm>
            <a:off x="6400800" y="1828800"/>
            <a:ext cx="2197100" cy="2273300"/>
            <a:chOff x="3268" y="1204"/>
            <a:chExt cx="1384" cy="1432"/>
          </a:xfrm>
        </p:grpSpPr>
        <p:sp>
          <p:nvSpPr>
            <p:cNvPr id="575495" name="AutoShape 7"/>
            <p:cNvSpPr>
              <a:spLocks noChangeArrowheads="1"/>
            </p:cNvSpPr>
            <p:nvPr/>
          </p:nvSpPr>
          <p:spPr bwMode="auto">
            <a:xfrm rot="1500000">
              <a:off x="3796" y="1204"/>
              <a:ext cx="472" cy="328"/>
            </a:xfrm>
            <a:prstGeom prst="rightArrow">
              <a:avLst>
                <a:gd name="adj1" fmla="val 50000"/>
                <a:gd name="adj2" fmla="val 71971"/>
              </a:avLst>
            </a:prstGeom>
            <a:solidFill>
              <a:schemeClr val="accent1"/>
            </a:solidFill>
            <a:ln w="12700">
              <a:solidFill>
                <a:schemeClr val="tx1"/>
              </a:solidFill>
              <a:miter lim="800000"/>
              <a:headEnd/>
              <a:tailEnd/>
            </a:ln>
            <a:effectLst/>
          </p:spPr>
          <p:txBody>
            <a:bodyPr wrap="none" anchor="ctr"/>
            <a:lstStyle/>
            <a:p>
              <a:endParaRPr lang="en-US"/>
            </a:p>
          </p:txBody>
        </p:sp>
        <p:sp>
          <p:nvSpPr>
            <p:cNvPr id="575496" name="Rectangle 8"/>
            <p:cNvSpPr>
              <a:spLocks noChangeArrowheads="1"/>
            </p:cNvSpPr>
            <p:nvPr/>
          </p:nvSpPr>
          <p:spPr bwMode="auto">
            <a:xfrm>
              <a:off x="3268" y="2020"/>
              <a:ext cx="1384" cy="616"/>
            </a:xfrm>
            <a:prstGeom prst="rect">
              <a:avLst/>
            </a:prstGeom>
            <a:solidFill>
              <a:schemeClr val="accent1"/>
            </a:solidFill>
            <a:ln w="12700">
              <a:solidFill>
                <a:schemeClr val="tx1"/>
              </a:solidFill>
              <a:miter lim="800000"/>
              <a:headEnd/>
              <a:tailEnd/>
            </a:ln>
            <a:effectLst/>
          </p:spPr>
          <p:txBody>
            <a:bodyPr wrap="none" anchor="ctr"/>
            <a:lstStyle/>
            <a:p>
              <a:endParaRPr lang="en-US"/>
            </a:p>
          </p:txBody>
        </p:sp>
        <p:sp>
          <p:nvSpPr>
            <p:cNvPr id="575497" name="Rectangle 9"/>
            <p:cNvSpPr>
              <a:spLocks noChangeArrowheads="1"/>
            </p:cNvSpPr>
            <p:nvPr/>
          </p:nvSpPr>
          <p:spPr bwMode="auto">
            <a:xfrm>
              <a:off x="3351" y="2113"/>
              <a:ext cx="1256" cy="440"/>
            </a:xfrm>
            <a:prstGeom prst="rect">
              <a:avLst/>
            </a:prstGeom>
            <a:noFill/>
            <a:ln w="12700">
              <a:noFill/>
              <a:miter lim="800000"/>
              <a:headEnd/>
              <a:tailEnd/>
            </a:ln>
            <a:effectLst/>
          </p:spPr>
          <p:txBody>
            <a:bodyPr lIns="90488" tIns="44450" rIns="90488" bIns="44450">
              <a:spAutoFit/>
            </a:bodyPr>
            <a:lstStyle/>
            <a:p>
              <a:pPr eaLnBrk="0" hangingPunct="0"/>
              <a:r>
                <a:rPr lang="en-US" sz="2000" b="1">
                  <a:solidFill>
                    <a:srgbClr val="FFFF00"/>
                  </a:solidFill>
                </a:rPr>
                <a:t>Acquire and</a:t>
              </a:r>
            </a:p>
            <a:p>
              <a:pPr eaLnBrk="0" hangingPunct="0"/>
              <a:r>
                <a:rPr lang="en-US" sz="2000" b="1">
                  <a:solidFill>
                    <a:srgbClr val="FFFF00"/>
                  </a:solidFill>
                </a:rPr>
                <a:t>Implement</a:t>
              </a:r>
            </a:p>
          </p:txBody>
        </p:sp>
      </p:grpSp>
      <p:grpSp>
        <p:nvGrpSpPr>
          <p:cNvPr id="575498" name="Group 10"/>
          <p:cNvGrpSpPr>
            <a:grpSpLocks/>
          </p:cNvGrpSpPr>
          <p:nvPr/>
        </p:nvGrpSpPr>
        <p:grpSpPr bwMode="auto">
          <a:xfrm>
            <a:off x="3886200" y="4648200"/>
            <a:ext cx="4025900" cy="1054100"/>
            <a:chOff x="1876" y="2932"/>
            <a:chExt cx="2536" cy="664"/>
          </a:xfrm>
        </p:grpSpPr>
        <p:sp>
          <p:nvSpPr>
            <p:cNvPr id="575499" name="AutoShape 11"/>
            <p:cNvSpPr>
              <a:spLocks noChangeArrowheads="1"/>
            </p:cNvSpPr>
            <p:nvPr/>
          </p:nvSpPr>
          <p:spPr bwMode="auto">
            <a:xfrm rot="20280000" flipH="1">
              <a:off x="3844" y="3028"/>
              <a:ext cx="568" cy="328"/>
            </a:xfrm>
            <a:prstGeom prst="rightArrow">
              <a:avLst>
                <a:gd name="adj1" fmla="val 50000"/>
                <a:gd name="adj2" fmla="val 86577"/>
              </a:avLst>
            </a:prstGeom>
            <a:solidFill>
              <a:schemeClr val="accent1"/>
            </a:solidFill>
            <a:ln w="12700">
              <a:solidFill>
                <a:schemeClr val="tx1"/>
              </a:solidFill>
              <a:miter lim="800000"/>
              <a:headEnd/>
              <a:tailEnd/>
            </a:ln>
            <a:effectLst/>
          </p:spPr>
          <p:txBody>
            <a:bodyPr wrap="none" anchor="ctr"/>
            <a:lstStyle/>
            <a:p>
              <a:endParaRPr lang="en-US"/>
            </a:p>
          </p:txBody>
        </p:sp>
        <p:sp>
          <p:nvSpPr>
            <p:cNvPr id="575500" name="Rectangle 12"/>
            <p:cNvSpPr>
              <a:spLocks noChangeArrowheads="1"/>
            </p:cNvSpPr>
            <p:nvPr/>
          </p:nvSpPr>
          <p:spPr bwMode="auto">
            <a:xfrm>
              <a:off x="1876" y="2932"/>
              <a:ext cx="1576" cy="664"/>
            </a:xfrm>
            <a:prstGeom prst="rect">
              <a:avLst/>
            </a:prstGeom>
            <a:solidFill>
              <a:schemeClr val="accent1"/>
            </a:solidFill>
            <a:ln w="12700">
              <a:solidFill>
                <a:schemeClr val="tx1"/>
              </a:solidFill>
              <a:miter lim="800000"/>
              <a:headEnd/>
              <a:tailEnd/>
            </a:ln>
            <a:effectLst/>
          </p:spPr>
          <p:txBody>
            <a:bodyPr wrap="none" anchor="ctr"/>
            <a:lstStyle/>
            <a:p>
              <a:endParaRPr lang="en-US"/>
            </a:p>
          </p:txBody>
        </p:sp>
        <p:sp>
          <p:nvSpPr>
            <p:cNvPr id="575501" name="Rectangle 13"/>
            <p:cNvSpPr>
              <a:spLocks noChangeArrowheads="1"/>
            </p:cNvSpPr>
            <p:nvPr/>
          </p:nvSpPr>
          <p:spPr bwMode="auto">
            <a:xfrm>
              <a:off x="2161" y="2977"/>
              <a:ext cx="1198" cy="516"/>
            </a:xfrm>
            <a:prstGeom prst="rect">
              <a:avLst/>
            </a:prstGeom>
            <a:noFill/>
            <a:ln w="12700">
              <a:noFill/>
              <a:miter lim="800000"/>
              <a:headEnd/>
              <a:tailEnd/>
            </a:ln>
            <a:effectLst/>
          </p:spPr>
          <p:txBody>
            <a:bodyPr lIns="90488" tIns="44450" rIns="90488" bIns="44450">
              <a:spAutoFit/>
            </a:bodyPr>
            <a:lstStyle/>
            <a:p>
              <a:pPr eaLnBrk="0" hangingPunct="0"/>
              <a:r>
                <a:rPr lang="en-US" b="1">
                  <a:solidFill>
                    <a:srgbClr val="FFFF00"/>
                  </a:solidFill>
                </a:rPr>
                <a:t>Deliver and</a:t>
              </a:r>
            </a:p>
            <a:p>
              <a:pPr eaLnBrk="0" hangingPunct="0"/>
              <a:r>
                <a:rPr lang="en-US" b="1">
                  <a:solidFill>
                    <a:srgbClr val="FFFF00"/>
                  </a:solidFill>
                </a:rPr>
                <a:t>Support</a:t>
              </a:r>
            </a:p>
          </p:txBody>
        </p:sp>
      </p:grpSp>
      <p:grpSp>
        <p:nvGrpSpPr>
          <p:cNvPr id="575502" name="Group 14"/>
          <p:cNvGrpSpPr>
            <a:grpSpLocks/>
          </p:cNvGrpSpPr>
          <p:nvPr/>
        </p:nvGrpSpPr>
        <p:grpSpPr bwMode="auto">
          <a:xfrm>
            <a:off x="1447800" y="3124200"/>
            <a:ext cx="2273300" cy="2120900"/>
            <a:chOff x="580" y="1972"/>
            <a:chExt cx="1432" cy="1336"/>
          </a:xfrm>
        </p:grpSpPr>
        <p:sp>
          <p:nvSpPr>
            <p:cNvPr id="575503" name="AutoShape 15"/>
            <p:cNvSpPr>
              <a:spLocks noChangeArrowheads="1"/>
            </p:cNvSpPr>
            <p:nvPr/>
          </p:nvSpPr>
          <p:spPr bwMode="auto">
            <a:xfrm rot="2280000" flipH="1">
              <a:off x="868" y="2980"/>
              <a:ext cx="520" cy="328"/>
            </a:xfrm>
            <a:prstGeom prst="rightArrow">
              <a:avLst>
                <a:gd name="adj1" fmla="val 50000"/>
                <a:gd name="adj2" fmla="val 79261"/>
              </a:avLst>
            </a:prstGeom>
            <a:solidFill>
              <a:schemeClr val="accent1"/>
            </a:solidFill>
            <a:ln w="12700">
              <a:solidFill>
                <a:schemeClr val="tx1"/>
              </a:solidFill>
              <a:miter lim="800000"/>
              <a:headEnd/>
              <a:tailEnd/>
            </a:ln>
            <a:effectLst/>
          </p:spPr>
          <p:txBody>
            <a:bodyPr wrap="none" anchor="ctr"/>
            <a:lstStyle/>
            <a:p>
              <a:endParaRPr lang="en-US"/>
            </a:p>
          </p:txBody>
        </p:sp>
        <p:sp>
          <p:nvSpPr>
            <p:cNvPr id="575504" name="Rectangle 16"/>
            <p:cNvSpPr>
              <a:spLocks noChangeArrowheads="1"/>
            </p:cNvSpPr>
            <p:nvPr/>
          </p:nvSpPr>
          <p:spPr bwMode="auto">
            <a:xfrm>
              <a:off x="580" y="1972"/>
              <a:ext cx="1432" cy="616"/>
            </a:xfrm>
            <a:prstGeom prst="rect">
              <a:avLst/>
            </a:prstGeom>
            <a:solidFill>
              <a:schemeClr val="accent1"/>
            </a:solidFill>
            <a:ln w="12700">
              <a:solidFill>
                <a:schemeClr val="tx1"/>
              </a:solidFill>
              <a:miter lim="800000"/>
              <a:headEnd/>
              <a:tailEnd/>
            </a:ln>
            <a:effectLst/>
          </p:spPr>
          <p:txBody>
            <a:bodyPr wrap="none" anchor="ctr"/>
            <a:lstStyle/>
            <a:p>
              <a:endParaRPr lang="en-US"/>
            </a:p>
          </p:txBody>
        </p:sp>
        <p:sp>
          <p:nvSpPr>
            <p:cNvPr id="575505" name="Rectangle 17"/>
            <p:cNvSpPr>
              <a:spLocks noChangeArrowheads="1"/>
            </p:cNvSpPr>
            <p:nvPr/>
          </p:nvSpPr>
          <p:spPr bwMode="auto">
            <a:xfrm>
              <a:off x="721" y="2103"/>
              <a:ext cx="1198" cy="516"/>
            </a:xfrm>
            <a:prstGeom prst="rect">
              <a:avLst/>
            </a:prstGeom>
            <a:noFill/>
            <a:ln w="12700">
              <a:noFill/>
              <a:miter lim="800000"/>
              <a:headEnd/>
              <a:tailEnd/>
            </a:ln>
            <a:effectLst/>
          </p:spPr>
          <p:txBody>
            <a:bodyPr lIns="90488" tIns="44450" rIns="90488" bIns="44450">
              <a:spAutoFit/>
            </a:bodyPr>
            <a:lstStyle/>
            <a:p>
              <a:pPr eaLnBrk="0" hangingPunct="0"/>
              <a:r>
                <a:rPr lang="en-US" b="1">
                  <a:solidFill>
                    <a:srgbClr val="FFFF00"/>
                  </a:solidFill>
                </a:rPr>
                <a:t>Monitor and Evaluate</a:t>
              </a:r>
            </a:p>
          </p:txBody>
        </p:sp>
      </p:grpSp>
      <p:sp>
        <p:nvSpPr>
          <p:cNvPr id="575506" name="Rectangle 18"/>
          <p:cNvSpPr>
            <a:spLocks noChangeArrowheads="1"/>
          </p:cNvSpPr>
          <p:nvPr/>
        </p:nvSpPr>
        <p:spPr bwMode="auto">
          <a:xfrm>
            <a:off x="533400" y="650875"/>
            <a:ext cx="3733800" cy="576263"/>
          </a:xfrm>
          <a:prstGeom prst="rect">
            <a:avLst/>
          </a:prstGeom>
          <a:noFill/>
          <a:ln w="12700">
            <a:noFill/>
            <a:miter lim="800000"/>
            <a:headEnd/>
            <a:tailEnd/>
          </a:ln>
          <a:effectLst/>
        </p:spPr>
        <p:txBody>
          <a:bodyPr lIns="90488" tIns="44450" rIns="90488" bIns="44450">
            <a:spAutoFit/>
          </a:bodyPr>
          <a:lstStyle/>
          <a:p>
            <a:pPr algn="ctr" eaLnBrk="0" hangingPunct="0"/>
            <a:r>
              <a:rPr lang="en-US" sz="3200" b="1">
                <a:solidFill>
                  <a:srgbClr val="FF0033"/>
                </a:solidFill>
                <a:latin typeface="Arial" charset="0"/>
              </a:rPr>
              <a:t>COBIT Domains</a:t>
            </a:r>
            <a:r>
              <a:rPr lang="en-US" sz="3200">
                <a:latin typeface="Arial" charset="0"/>
              </a:rPr>
              <a:t>:</a:t>
            </a:r>
            <a:endParaRPr lang="en-US" sz="4000">
              <a:latin typeface="Arial" charset="0"/>
            </a:endParaRPr>
          </a:p>
        </p:txBody>
      </p:sp>
      <p:sp>
        <p:nvSpPr>
          <p:cNvPr id="575507" name="AutoShape 19"/>
          <p:cNvSpPr>
            <a:spLocks noChangeArrowheads="1"/>
          </p:cNvSpPr>
          <p:nvPr/>
        </p:nvSpPr>
        <p:spPr bwMode="auto">
          <a:xfrm>
            <a:off x="4114800" y="3352800"/>
            <a:ext cx="1752600" cy="685800"/>
          </a:xfrm>
          <a:prstGeom prst="rightArrow">
            <a:avLst>
              <a:gd name="adj1" fmla="val 50000"/>
              <a:gd name="adj2" fmla="val 63889"/>
            </a:avLst>
          </a:prstGeom>
          <a:solidFill>
            <a:srgbClr val="FFFF99"/>
          </a:solidFill>
          <a:ln w="12700">
            <a:solidFill>
              <a:schemeClr val="tx1"/>
            </a:solidFill>
            <a:miter lim="800000"/>
            <a:headEnd type="none" w="sm" len="sm"/>
            <a:tailEnd type="none" w="med" len="lg"/>
          </a:ln>
          <a:effectLst/>
        </p:spPr>
        <p:txBody>
          <a:bodyPr wrap="none" anchor="ctr"/>
          <a:lstStyle/>
          <a:p>
            <a:pPr algn="ctr"/>
            <a:r>
              <a:rPr lang="en-US" sz="1800" b="1"/>
              <a:t>Feedback</a:t>
            </a:r>
          </a:p>
        </p:txBody>
      </p:sp>
      <p:sp>
        <p:nvSpPr>
          <p:cNvPr id="575508" name="AutoShape 20"/>
          <p:cNvSpPr>
            <a:spLocks noChangeArrowheads="1"/>
          </p:cNvSpPr>
          <p:nvPr/>
        </p:nvSpPr>
        <p:spPr bwMode="auto">
          <a:xfrm rot="2316578">
            <a:off x="2141538" y="4478338"/>
            <a:ext cx="1508125" cy="646112"/>
          </a:xfrm>
          <a:prstGeom prst="rightArrow">
            <a:avLst>
              <a:gd name="adj1" fmla="val 50000"/>
              <a:gd name="adj2" fmla="val 58354"/>
            </a:avLst>
          </a:prstGeom>
          <a:solidFill>
            <a:srgbClr val="FFFF99"/>
          </a:solidFill>
          <a:ln w="12700">
            <a:solidFill>
              <a:schemeClr val="tx1"/>
            </a:solidFill>
            <a:miter lim="800000"/>
            <a:headEnd type="none" w="sm" len="sm"/>
            <a:tailEnd type="none" w="med" len="lg"/>
          </a:ln>
          <a:effectLst/>
        </p:spPr>
        <p:txBody>
          <a:bodyPr wrap="none" anchor="ctr"/>
          <a:lstStyle/>
          <a:p>
            <a:pPr algn="ctr"/>
            <a:r>
              <a:rPr lang="en-US" sz="1800" b="1"/>
              <a:t>Feedback</a:t>
            </a:r>
          </a:p>
        </p:txBody>
      </p:sp>
      <p:sp>
        <p:nvSpPr>
          <p:cNvPr id="575509" name="AutoShape 21"/>
          <p:cNvSpPr>
            <a:spLocks noChangeArrowheads="1"/>
          </p:cNvSpPr>
          <p:nvPr/>
        </p:nvSpPr>
        <p:spPr bwMode="auto">
          <a:xfrm rot="-2237425">
            <a:off x="2111375" y="2033588"/>
            <a:ext cx="1506538" cy="695325"/>
          </a:xfrm>
          <a:prstGeom prst="rightArrow">
            <a:avLst>
              <a:gd name="adj1" fmla="val 50000"/>
              <a:gd name="adj2" fmla="val 54167"/>
            </a:avLst>
          </a:prstGeom>
          <a:solidFill>
            <a:srgbClr val="FFFF99"/>
          </a:solidFill>
          <a:ln w="12700">
            <a:solidFill>
              <a:schemeClr val="tx1"/>
            </a:solidFill>
            <a:miter lim="800000"/>
            <a:headEnd type="none" w="sm" len="sm"/>
            <a:tailEnd type="none" w="med" len="lg"/>
          </a:ln>
          <a:effectLst/>
        </p:spPr>
        <p:txBody>
          <a:bodyPr wrap="none" anchor="ctr"/>
          <a:lstStyle/>
          <a:p>
            <a:pPr algn="ctr"/>
            <a:r>
              <a:rPr lang="en-US" sz="1800" b="1"/>
              <a:t>Feedback</a:t>
            </a:r>
          </a:p>
        </p:txBody>
      </p:sp>
    </p:spTree>
  </p:cSld>
  <p:clrMapOvr>
    <a:masterClrMapping/>
  </p:clrMapOvr>
  <p:transition>
    <p:pull dir="lu"/>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 name="Footer Placeholder 3"/>
          <p:cNvSpPr>
            <a:spLocks noGrp="1"/>
          </p:cNvSpPr>
          <p:nvPr>
            <p:ph type="ftr" sz="quarter" idx="10"/>
          </p:nvPr>
        </p:nvSpPr>
        <p:spPr/>
        <p:txBody>
          <a:bodyPr/>
          <a:lstStyle/>
          <a:p>
            <a:r>
              <a:rPr lang="en-US"/>
              <a:t>©2009 ISACA/ITGI. All rights reserved.</a:t>
            </a:r>
          </a:p>
        </p:txBody>
      </p:sp>
      <p:sp>
        <p:nvSpPr>
          <p:cNvPr id="446466" name="Rectangle 1026"/>
          <p:cNvSpPr>
            <a:spLocks noGrp="1" noChangeArrowheads="1"/>
          </p:cNvSpPr>
          <p:nvPr>
            <p:ph type="title"/>
          </p:nvPr>
        </p:nvSpPr>
        <p:spPr/>
        <p:txBody>
          <a:bodyPr/>
          <a:lstStyle/>
          <a:p>
            <a:r>
              <a:rPr lang="en-US" sz="2800"/>
              <a:t>C</a:t>
            </a:r>
            <a:r>
              <a:rPr lang="en-US" sz="2400"/>
              <a:t>OBI</a:t>
            </a:r>
            <a:r>
              <a:rPr lang="en-US" sz="2800"/>
              <a:t>T Processes</a:t>
            </a:r>
          </a:p>
        </p:txBody>
      </p:sp>
      <p:sp>
        <p:nvSpPr>
          <p:cNvPr id="446467" name="Text Box 1027"/>
          <p:cNvSpPr txBox="1">
            <a:spLocks noChangeArrowheads="1"/>
          </p:cNvSpPr>
          <p:nvPr/>
        </p:nvSpPr>
        <p:spPr bwMode="auto">
          <a:xfrm>
            <a:off x="762000" y="2500313"/>
            <a:ext cx="1890713" cy="650875"/>
          </a:xfrm>
          <a:prstGeom prst="rect">
            <a:avLst/>
          </a:prstGeom>
          <a:solidFill>
            <a:schemeClr val="accent1"/>
          </a:solidFill>
          <a:ln w="9525">
            <a:solidFill>
              <a:schemeClr val="tx1"/>
            </a:solidFill>
            <a:miter lim="800000"/>
            <a:headEnd/>
            <a:tailEnd/>
          </a:ln>
          <a:effectLst/>
        </p:spPr>
        <p:txBody>
          <a:bodyPr>
            <a:spAutoFit/>
          </a:bodyPr>
          <a:lstStyle/>
          <a:p>
            <a:pPr algn="ctr" eaLnBrk="0" hangingPunct="0"/>
            <a:r>
              <a:rPr lang="en-US" sz="1800" b="1">
                <a:latin typeface="Tahoma" pitchFamily="34" charset="0"/>
              </a:rPr>
              <a:t>Plan and</a:t>
            </a:r>
            <a:br>
              <a:rPr lang="en-US" sz="1800" b="1">
                <a:latin typeface="Tahoma" pitchFamily="34" charset="0"/>
              </a:rPr>
            </a:br>
            <a:r>
              <a:rPr lang="en-US" sz="1800" b="1">
                <a:latin typeface="Tahoma" pitchFamily="34" charset="0"/>
              </a:rPr>
              <a:t>Organise</a:t>
            </a:r>
          </a:p>
        </p:txBody>
      </p:sp>
      <p:sp>
        <p:nvSpPr>
          <p:cNvPr id="446468" name="Text Box 1028"/>
          <p:cNvSpPr txBox="1">
            <a:spLocks noChangeArrowheads="1"/>
          </p:cNvSpPr>
          <p:nvPr/>
        </p:nvSpPr>
        <p:spPr bwMode="auto">
          <a:xfrm>
            <a:off x="762000" y="4824413"/>
            <a:ext cx="1822450" cy="650875"/>
          </a:xfrm>
          <a:prstGeom prst="rect">
            <a:avLst/>
          </a:prstGeom>
          <a:solidFill>
            <a:schemeClr val="accent1"/>
          </a:solidFill>
          <a:ln w="9525">
            <a:solidFill>
              <a:schemeClr val="tx1"/>
            </a:solidFill>
            <a:miter lim="800000"/>
            <a:headEnd/>
            <a:tailEnd/>
          </a:ln>
          <a:effectLst/>
        </p:spPr>
        <p:txBody>
          <a:bodyPr>
            <a:spAutoFit/>
          </a:bodyPr>
          <a:lstStyle/>
          <a:p>
            <a:pPr algn="ctr" eaLnBrk="0" hangingPunct="0"/>
            <a:r>
              <a:rPr lang="en-US" sz="1800" b="1">
                <a:latin typeface="Tahoma" pitchFamily="34" charset="0"/>
              </a:rPr>
              <a:t>Acquire and</a:t>
            </a:r>
            <a:br>
              <a:rPr lang="en-US" sz="1800" b="1">
                <a:latin typeface="Tahoma" pitchFamily="34" charset="0"/>
              </a:rPr>
            </a:br>
            <a:r>
              <a:rPr lang="en-US" sz="1800" b="1">
                <a:latin typeface="Tahoma" pitchFamily="34" charset="0"/>
              </a:rPr>
              <a:t>Implement</a:t>
            </a:r>
          </a:p>
        </p:txBody>
      </p:sp>
      <p:pic>
        <p:nvPicPr>
          <p:cNvPr id="446469" name="Picture 1029"/>
          <p:cNvPicPr>
            <a:picLocks noChangeAspect="1" noChangeArrowheads="1"/>
          </p:cNvPicPr>
          <p:nvPr/>
        </p:nvPicPr>
        <p:blipFill>
          <a:blip r:embed="rId3"/>
          <a:srcRect/>
          <a:stretch>
            <a:fillRect/>
          </a:stretch>
        </p:blipFill>
        <p:spPr bwMode="auto">
          <a:xfrm>
            <a:off x="3124200" y="4343400"/>
            <a:ext cx="5737225" cy="1612900"/>
          </a:xfrm>
          <a:prstGeom prst="rect">
            <a:avLst/>
          </a:prstGeom>
          <a:noFill/>
          <a:ln w="9525">
            <a:noFill/>
            <a:miter lim="800000"/>
            <a:headEnd/>
            <a:tailEnd/>
          </a:ln>
          <a:effectLst/>
        </p:spPr>
      </p:pic>
      <p:cxnSp>
        <p:nvCxnSpPr>
          <p:cNvPr id="446470" name="AutoShape 1030"/>
          <p:cNvCxnSpPr>
            <a:cxnSpLocks noChangeShapeType="1"/>
            <a:stCxn id="446467" idx="3"/>
          </p:cNvCxnSpPr>
          <p:nvPr/>
        </p:nvCxnSpPr>
        <p:spPr bwMode="auto">
          <a:xfrm>
            <a:off x="2652713" y="2825750"/>
            <a:ext cx="471487" cy="0"/>
          </a:xfrm>
          <a:prstGeom prst="straightConnector1">
            <a:avLst/>
          </a:prstGeom>
          <a:noFill/>
          <a:ln w="9525">
            <a:solidFill>
              <a:schemeClr val="tx1"/>
            </a:solidFill>
            <a:round/>
            <a:headEnd/>
            <a:tailEnd/>
          </a:ln>
          <a:effectLst/>
        </p:spPr>
      </p:cxnSp>
      <p:cxnSp>
        <p:nvCxnSpPr>
          <p:cNvPr id="446471" name="AutoShape 1031"/>
          <p:cNvCxnSpPr>
            <a:cxnSpLocks noChangeShapeType="1"/>
            <a:stCxn id="446468" idx="3"/>
            <a:endCxn id="0" idx="1"/>
          </p:cNvCxnSpPr>
          <p:nvPr/>
        </p:nvCxnSpPr>
        <p:spPr bwMode="auto">
          <a:xfrm>
            <a:off x="2584450" y="5149850"/>
            <a:ext cx="539750" cy="0"/>
          </a:xfrm>
          <a:prstGeom prst="straightConnector1">
            <a:avLst/>
          </a:prstGeom>
          <a:noFill/>
          <a:ln w="9525">
            <a:solidFill>
              <a:schemeClr val="tx1"/>
            </a:solidFill>
            <a:round/>
            <a:headEnd/>
            <a:tailEnd/>
          </a:ln>
          <a:effectLst/>
        </p:spPr>
      </p:cxnSp>
      <p:grpSp>
        <p:nvGrpSpPr>
          <p:cNvPr id="446472" name="Group 1032"/>
          <p:cNvGrpSpPr>
            <a:grpSpLocks/>
          </p:cNvGrpSpPr>
          <p:nvPr/>
        </p:nvGrpSpPr>
        <p:grpSpPr bwMode="auto">
          <a:xfrm>
            <a:off x="3124200" y="1676400"/>
            <a:ext cx="5737225" cy="2298700"/>
            <a:chOff x="1968" y="1056"/>
            <a:chExt cx="3614" cy="1448"/>
          </a:xfrm>
        </p:grpSpPr>
        <p:sp>
          <p:nvSpPr>
            <p:cNvPr id="446473" name="AutoShape 1033"/>
            <p:cNvSpPr>
              <a:spLocks noChangeAspect="1" noChangeArrowheads="1" noTextEdit="1"/>
            </p:cNvSpPr>
            <p:nvPr/>
          </p:nvSpPr>
          <p:spPr bwMode="auto">
            <a:xfrm>
              <a:off x="1968" y="1056"/>
              <a:ext cx="3614" cy="1448"/>
            </a:xfrm>
            <a:prstGeom prst="rect">
              <a:avLst/>
            </a:prstGeom>
            <a:noFill/>
            <a:ln w="9525">
              <a:noFill/>
              <a:miter lim="800000"/>
              <a:headEnd/>
              <a:tailEnd/>
            </a:ln>
          </p:spPr>
          <p:txBody>
            <a:bodyPr/>
            <a:lstStyle/>
            <a:p>
              <a:endParaRPr lang="en-US"/>
            </a:p>
          </p:txBody>
        </p:sp>
        <p:sp>
          <p:nvSpPr>
            <p:cNvPr id="446474" name="Rectangle 1034"/>
            <p:cNvSpPr>
              <a:spLocks noChangeArrowheads="1"/>
            </p:cNvSpPr>
            <p:nvPr/>
          </p:nvSpPr>
          <p:spPr bwMode="auto">
            <a:xfrm>
              <a:off x="1972" y="1060"/>
              <a:ext cx="3607" cy="1441"/>
            </a:xfrm>
            <a:prstGeom prst="rect">
              <a:avLst/>
            </a:prstGeom>
            <a:solidFill>
              <a:srgbClr val="C0C0C0"/>
            </a:solidFill>
            <a:ln w="9525">
              <a:noFill/>
              <a:miter lim="800000"/>
              <a:headEnd/>
              <a:tailEnd/>
            </a:ln>
          </p:spPr>
          <p:txBody>
            <a:bodyPr/>
            <a:lstStyle/>
            <a:p>
              <a:endParaRPr lang="en-US"/>
            </a:p>
          </p:txBody>
        </p:sp>
        <p:sp>
          <p:nvSpPr>
            <p:cNvPr id="446475" name="Rectangle 1035"/>
            <p:cNvSpPr>
              <a:spLocks noChangeArrowheads="1"/>
            </p:cNvSpPr>
            <p:nvPr/>
          </p:nvSpPr>
          <p:spPr bwMode="auto">
            <a:xfrm>
              <a:off x="2019" y="1064"/>
              <a:ext cx="245" cy="134"/>
            </a:xfrm>
            <a:prstGeom prst="rect">
              <a:avLst/>
            </a:prstGeom>
            <a:noFill/>
            <a:ln w="9525">
              <a:noFill/>
              <a:miter lim="800000"/>
              <a:headEnd/>
              <a:tailEnd/>
            </a:ln>
          </p:spPr>
          <p:txBody>
            <a:bodyPr wrap="none" lIns="0" tIns="0" rIns="0" bIns="0">
              <a:spAutoFit/>
            </a:bodyPr>
            <a:lstStyle/>
            <a:p>
              <a:pPr algn="ctr" eaLnBrk="0" hangingPunct="0"/>
              <a:r>
                <a:rPr lang="en-US" sz="1400" b="1">
                  <a:solidFill>
                    <a:srgbClr val="000000"/>
                  </a:solidFill>
                  <a:latin typeface="Trebuchet MS" pitchFamily="34" charset="0"/>
                </a:rPr>
                <a:t>PO1 </a:t>
              </a:r>
              <a:endParaRPr lang="en-US" b="1">
                <a:latin typeface="Trebuchet MS" pitchFamily="34" charset="0"/>
              </a:endParaRPr>
            </a:p>
          </p:txBody>
        </p:sp>
        <p:sp>
          <p:nvSpPr>
            <p:cNvPr id="446476" name="Rectangle 1036"/>
            <p:cNvSpPr>
              <a:spLocks noChangeArrowheads="1"/>
            </p:cNvSpPr>
            <p:nvPr/>
          </p:nvSpPr>
          <p:spPr bwMode="auto">
            <a:xfrm>
              <a:off x="2509" y="1056"/>
              <a:ext cx="1390" cy="134"/>
            </a:xfrm>
            <a:prstGeom prst="rect">
              <a:avLst/>
            </a:prstGeom>
            <a:noFill/>
            <a:ln w="9525">
              <a:noFill/>
              <a:miter lim="800000"/>
              <a:headEnd/>
              <a:tailEnd/>
            </a:ln>
          </p:spPr>
          <p:txBody>
            <a:bodyPr wrap="none" lIns="0" tIns="0" rIns="0" bIns="0">
              <a:spAutoFit/>
            </a:bodyPr>
            <a:lstStyle/>
            <a:p>
              <a:pPr algn="ctr" eaLnBrk="0" hangingPunct="0"/>
              <a:r>
                <a:rPr lang="en-US" sz="1400" b="1">
                  <a:solidFill>
                    <a:srgbClr val="000000"/>
                  </a:solidFill>
                  <a:latin typeface="Trebuchet MS" pitchFamily="34" charset="0"/>
                </a:rPr>
                <a:t>Define an IT Strategic Plan</a:t>
              </a:r>
              <a:endParaRPr lang="en-US" b="1">
                <a:latin typeface="Trebuchet MS" pitchFamily="34" charset="0"/>
              </a:endParaRPr>
            </a:p>
          </p:txBody>
        </p:sp>
        <p:sp>
          <p:nvSpPr>
            <p:cNvPr id="446477" name="Rectangle 1037"/>
            <p:cNvSpPr>
              <a:spLocks noChangeArrowheads="1"/>
            </p:cNvSpPr>
            <p:nvPr/>
          </p:nvSpPr>
          <p:spPr bwMode="auto">
            <a:xfrm>
              <a:off x="2019" y="1208"/>
              <a:ext cx="245" cy="134"/>
            </a:xfrm>
            <a:prstGeom prst="rect">
              <a:avLst/>
            </a:prstGeom>
            <a:noFill/>
            <a:ln w="9525">
              <a:noFill/>
              <a:miter lim="800000"/>
              <a:headEnd/>
              <a:tailEnd/>
            </a:ln>
          </p:spPr>
          <p:txBody>
            <a:bodyPr wrap="none" lIns="0" tIns="0" rIns="0" bIns="0">
              <a:spAutoFit/>
            </a:bodyPr>
            <a:lstStyle/>
            <a:p>
              <a:pPr algn="ctr" eaLnBrk="0" hangingPunct="0"/>
              <a:r>
                <a:rPr lang="en-US" sz="1400" b="1">
                  <a:solidFill>
                    <a:srgbClr val="000000"/>
                  </a:solidFill>
                  <a:latin typeface="Trebuchet MS" pitchFamily="34" charset="0"/>
                </a:rPr>
                <a:t>PO2 </a:t>
              </a:r>
              <a:endParaRPr lang="en-US" b="1">
                <a:latin typeface="Trebuchet MS" pitchFamily="34" charset="0"/>
              </a:endParaRPr>
            </a:p>
          </p:txBody>
        </p:sp>
        <p:sp>
          <p:nvSpPr>
            <p:cNvPr id="446478" name="Rectangle 1038"/>
            <p:cNvSpPr>
              <a:spLocks noChangeArrowheads="1"/>
            </p:cNvSpPr>
            <p:nvPr/>
          </p:nvSpPr>
          <p:spPr bwMode="auto">
            <a:xfrm>
              <a:off x="2511" y="1208"/>
              <a:ext cx="1889" cy="134"/>
            </a:xfrm>
            <a:prstGeom prst="rect">
              <a:avLst/>
            </a:prstGeom>
            <a:noFill/>
            <a:ln w="9525">
              <a:noFill/>
              <a:miter lim="800000"/>
              <a:headEnd/>
              <a:tailEnd/>
            </a:ln>
          </p:spPr>
          <p:txBody>
            <a:bodyPr wrap="none" lIns="0" tIns="0" rIns="0" bIns="0">
              <a:spAutoFit/>
            </a:bodyPr>
            <a:lstStyle/>
            <a:p>
              <a:pPr algn="ctr" eaLnBrk="0" hangingPunct="0"/>
              <a:r>
                <a:rPr lang="en-US" sz="1400" b="1">
                  <a:solidFill>
                    <a:srgbClr val="000000"/>
                  </a:solidFill>
                  <a:latin typeface="Trebuchet MS" pitchFamily="34" charset="0"/>
                </a:rPr>
                <a:t>Define the Information Architecture</a:t>
              </a:r>
              <a:endParaRPr lang="en-US" b="1">
                <a:latin typeface="Trebuchet MS" pitchFamily="34" charset="0"/>
              </a:endParaRPr>
            </a:p>
          </p:txBody>
        </p:sp>
        <p:sp>
          <p:nvSpPr>
            <p:cNvPr id="446479" name="Rectangle 1039"/>
            <p:cNvSpPr>
              <a:spLocks noChangeArrowheads="1"/>
            </p:cNvSpPr>
            <p:nvPr/>
          </p:nvSpPr>
          <p:spPr bwMode="auto">
            <a:xfrm>
              <a:off x="2019" y="1352"/>
              <a:ext cx="245" cy="134"/>
            </a:xfrm>
            <a:prstGeom prst="rect">
              <a:avLst/>
            </a:prstGeom>
            <a:noFill/>
            <a:ln w="9525">
              <a:noFill/>
              <a:miter lim="800000"/>
              <a:headEnd/>
              <a:tailEnd/>
            </a:ln>
          </p:spPr>
          <p:txBody>
            <a:bodyPr wrap="none" lIns="0" tIns="0" rIns="0" bIns="0">
              <a:spAutoFit/>
            </a:bodyPr>
            <a:lstStyle/>
            <a:p>
              <a:pPr algn="ctr" eaLnBrk="0" hangingPunct="0"/>
              <a:r>
                <a:rPr lang="en-US" sz="1400" b="1">
                  <a:solidFill>
                    <a:srgbClr val="000000"/>
                  </a:solidFill>
                  <a:latin typeface="Trebuchet MS" pitchFamily="34" charset="0"/>
                </a:rPr>
                <a:t>PO3 </a:t>
              </a:r>
              <a:endParaRPr lang="en-US" b="1">
                <a:latin typeface="Trebuchet MS" pitchFamily="34" charset="0"/>
              </a:endParaRPr>
            </a:p>
          </p:txBody>
        </p:sp>
        <p:sp>
          <p:nvSpPr>
            <p:cNvPr id="446480" name="Rectangle 1040"/>
            <p:cNvSpPr>
              <a:spLocks noChangeArrowheads="1"/>
            </p:cNvSpPr>
            <p:nvPr/>
          </p:nvSpPr>
          <p:spPr bwMode="auto">
            <a:xfrm>
              <a:off x="2511" y="1352"/>
              <a:ext cx="1819" cy="134"/>
            </a:xfrm>
            <a:prstGeom prst="rect">
              <a:avLst/>
            </a:prstGeom>
            <a:noFill/>
            <a:ln w="9525">
              <a:noFill/>
              <a:miter lim="800000"/>
              <a:headEnd/>
              <a:tailEnd/>
            </a:ln>
          </p:spPr>
          <p:txBody>
            <a:bodyPr wrap="none" lIns="0" tIns="0" rIns="0" bIns="0">
              <a:spAutoFit/>
            </a:bodyPr>
            <a:lstStyle/>
            <a:p>
              <a:pPr algn="ctr" eaLnBrk="0" hangingPunct="0"/>
              <a:r>
                <a:rPr lang="en-US" sz="1400" b="1">
                  <a:solidFill>
                    <a:srgbClr val="000000"/>
                  </a:solidFill>
                  <a:latin typeface="Trebuchet MS" pitchFamily="34" charset="0"/>
                </a:rPr>
                <a:t>Determine Technological Direction</a:t>
              </a:r>
              <a:endParaRPr lang="en-US" b="1">
                <a:latin typeface="Trebuchet MS" pitchFamily="34" charset="0"/>
              </a:endParaRPr>
            </a:p>
          </p:txBody>
        </p:sp>
        <p:sp>
          <p:nvSpPr>
            <p:cNvPr id="446481" name="Rectangle 1041"/>
            <p:cNvSpPr>
              <a:spLocks noChangeArrowheads="1"/>
            </p:cNvSpPr>
            <p:nvPr/>
          </p:nvSpPr>
          <p:spPr bwMode="auto">
            <a:xfrm>
              <a:off x="2019" y="1496"/>
              <a:ext cx="245" cy="134"/>
            </a:xfrm>
            <a:prstGeom prst="rect">
              <a:avLst/>
            </a:prstGeom>
            <a:noFill/>
            <a:ln w="9525">
              <a:noFill/>
              <a:miter lim="800000"/>
              <a:headEnd/>
              <a:tailEnd/>
            </a:ln>
          </p:spPr>
          <p:txBody>
            <a:bodyPr wrap="none" lIns="0" tIns="0" rIns="0" bIns="0">
              <a:spAutoFit/>
            </a:bodyPr>
            <a:lstStyle/>
            <a:p>
              <a:pPr algn="ctr" eaLnBrk="0" hangingPunct="0"/>
              <a:r>
                <a:rPr lang="en-US" sz="1400" b="1">
                  <a:solidFill>
                    <a:srgbClr val="000000"/>
                  </a:solidFill>
                  <a:latin typeface="Trebuchet MS" pitchFamily="34" charset="0"/>
                </a:rPr>
                <a:t>PO4 </a:t>
              </a:r>
              <a:endParaRPr lang="en-US" b="1">
                <a:latin typeface="Trebuchet MS" pitchFamily="34" charset="0"/>
              </a:endParaRPr>
            </a:p>
          </p:txBody>
        </p:sp>
        <p:sp>
          <p:nvSpPr>
            <p:cNvPr id="446482" name="Rectangle 1042"/>
            <p:cNvSpPr>
              <a:spLocks noChangeArrowheads="1"/>
            </p:cNvSpPr>
            <p:nvPr/>
          </p:nvSpPr>
          <p:spPr bwMode="auto">
            <a:xfrm>
              <a:off x="2511" y="1496"/>
              <a:ext cx="2903" cy="134"/>
            </a:xfrm>
            <a:prstGeom prst="rect">
              <a:avLst/>
            </a:prstGeom>
            <a:noFill/>
            <a:ln w="9525">
              <a:noFill/>
              <a:miter lim="800000"/>
              <a:headEnd/>
              <a:tailEnd/>
            </a:ln>
          </p:spPr>
          <p:txBody>
            <a:bodyPr wrap="none" lIns="0" tIns="0" rIns="0" bIns="0">
              <a:spAutoFit/>
            </a:bodyPr>
            <a:lstStyle/>
            <a:p>
              <a:pPr algn="ctr" eaLnBrk="0" hangingPunct="0"/>
              <a:r>
                <a:rPr lang="en-US" sz="1400" b="1">
                  <a:solidFill>
                    <a:srgbClr val="000000"/>
                  </a:solidFill>
                  <a:latin typeface="Trebuchet MS" pitchFamily="34" charset="0"/>
                </a:rPr>
                <a:t>Define the IT Processes, Organisation and Relationships</a:t>
              </a:r>
              <a:endParaRPr lang="en-US" b="1">
                <a:latin typeface="Trebuchet MS" pitchFamily="34" charset="0"/>
              </a:endParaRPr>
            </a:p>
          </p:txBody>
        </p:sp>
        <p:sp>
          <p:nvSpPr>
            <p:cNvPr id="446483" name="Rectangle 1043"/>
            <p:cNvSpPr>
              <a:spLocks noChangeArrowheads="1"/>
            </p:cNvSpPr>
            <p:nvPr/>
          </p:nvSpPr>
          <p:spPr bwMode="auto">
            <a:xfrm>
              <a:off x="2019" y="1640"/>
              <a:ext cx="245" cy="134"/>
            </a:xfrm>
            <a:prstGeom prst="rect">
              <a:avLst/>
            </a:prstGeom>
            <a:noFill/>
            <a:ln w="9525">
              <a:noFill/>
              <a:miter lim="800000"/>
              <a:headEnd/>
              <a:tailEnd/>
            </a:ln>
          </p:spPr>
          <p:txBody>
            <a:bodyPr wrap="none" lIns="0" tIns="0" rIns="0" bIns="0">
              <a:spAutoFit/>
            </a:bodyPr>
            <a:lstStyle/>
            <a:p>
              <a:pPr algn="ctr" eaLnBrk="0" hangingPunct="0"/>
              <a:r>
                <a:rPr lang="en-US" sz="1400" b="1">
                  <a:solidFill>
                    <a:srgbClr val="000000"/>
                  </a:solidFill>
                  <a:latin typeface="Trebuchet MS" pitchFamily="34" charset="0"/>
                </a:rPr>
                <a:t>PO5 </a:t>
              </a:r>
              <a:endParaRPr lang="en-US" b="1">
                <a:latin typeface="Trebuchet MS" pitchFamily="34" charset="0"/>
              </a:endParaRPr>
            </a:p>
          </p:txBody>
        </p:sp>
        <p:sp>
          <p:nvSpPr>
            <p:cNvPr id="446484" name="Rectangle 1044"/>
            <p:cNvSpPr>
              <a:spLocks noChangeArrowheads="1"/>
            </p:cNvSpPr>
            <p:nvPr/>
          </p:nvSpPr>
          <p:spPr bwMode="auto">
            <a:xfrm>
              <a:off x="2511" y="1640"/>
              <a:ext cx="1347" cy="134"/>
            </a:xfrm>
            <a:prstGeom prst="rect">
              <a:avLst/>
            </a:prstGeom>
            <a:noFill/>
            <a:ln w="9525">
              <a:noFill/>
              <a:miter lim="800000"/>
              <a:headEnd/>
              <a:tailEnd/>
            </a:ln>
          </p:spPr>
          <p:txBody>
            <a:bodyPr wrap="none" lIns="0" tIns="0" rIns="0" bIns="0">
              <a:spAutoFit/>
            </a:bodyPr>
            <a:lstStyle/>
            <a:p>
              <a:pPr algn="ctr" eaLnBrk="0" hangingPunct="0"/>
              <a:r>
                <a:rPr lang="en-US" sz="1400" b="1">
                  <a:solidFill>
                    <a:srgbClr val="000000"/>
                  </a:solidFill>
                  <a:latin typeface="Trebuchet MS" pitchFamily="34" charset="0"/>
                </a:rPr>
                <a:t>Manage the IT Investment</a:t>
              </a:r>
              <a:endParaRPr lang="en-US" b="1">
                <a:latin typeface="Trebuchet MS" pitchFamily="34" charset="0"/>
              </a:endParaRPr>
            </a:p>
          </p:txBody>
        </p:sp>
        <p:sp>
          <p:nvSpPr>
            <p:cNvPr id="446485" name="Rectangle 1045"/>
            <p:cNvSpPr>
              <a:spLocks noChangeArrowheads="1"/>
            </p:cNvSpPr>
            <p:nvPr/>
          </p:nvSpPr>
          <p:spPr bwMode="auto">
            <a:xfrm>
              <a:off x="2019" y="1784"/>
              <a:ext cx="245" cy="134"/>
            </a:xfrm>
            <a:prstGeom prst="rect">
              <a:avLst/>
            </a:prstGeom>
            <a:noFill/>
            <a:ln w="9525">
              <a:noFill/>
              <a:miter lim="800000"/>
              <a:headEnd/>
              <a:tailEnd/>
            </a:ln>
          </p:spPr>
          <p:txBody>
            <a:bodyPr wrap="none" lIns="0" tIns="0" rIns="0" bIns="0">
              <a:spAutoFit/>
            </a:bodyPr>
            <a:lstStyle/>
            <a:p>
              <a:pPr algn="ctr" eaLnBrk="0" hangingPunct="0"/>
              <a:r>
                <a:rPr lang="en-US" sz="1400" b="1">
                  <a:solidFill>
                    <a:srgbClr val="000000"/>
                  </a:solidFill>
                  <a:latin typeface="Trebuchet MS" pitchFamily="34" charset="0"/>
                </a:rPr>
                <a:t>PO6 </a:t>
              </a:r>
              <a:endParaRPr lang="en-US" b="1">
                <a:latin typeface="Trebuchet MS" pitchFamily="34" charset="0"/>
              </a:endParaRPr>
            </a:p>
          </p:txBody>
        </p:sp>
        <p:sp>
          <p:nvSpPr>
            <p:cNvPr id="446486" name="Rectangle 1046"/>
            <p:cNvSpPr>
              <a:spLocks noChangeArrowheads="1"/>
            </p:cNvSpPr>
            <p:nvPr/>
          </p:nvSpPr>
          <p:spPr bwMode="auto">
            <a:xfrm>
              <a:off x="2511" y="1784"/>
              <a:ext cx="2428" cy="134"/>
            </a:xfrm>
            <a:prstGeom prst="rect">
              <a:avLst/>
            </a:prstGeom>
            <a:noFill/>
            <a:ln w="9525">
              <a:noFill/>
              <a:miter lim="800000"/>
              <a:headEnd/>
              <a:tailEnd/>
            </a:ln>
          </p:spPr>
          <p:txBody>
            <a:bodyPr wrap="none" lIns="0" tIns="0" rIns="0" bIns="0">
              <a:spAutoFit/>
            </a:bodyPr>
            <a:lstStyle/>
            <a:p>
              <a:pPr algn="ctr" eaLnBrk="0" hangingPunct="0"/>
              <a:r>
                <a:rPr lang="en-US" sz="1400" b="1">
                  <a:solidFill>
                    <a:srgbClr val="000000"/>
                  </a:solidFill>
                  <a:latin typeface="Trebuchet MS" pitchFamily="34" charset="0"/>
                </a:rPr>
                <a:t>Communicate Management Aims and Direction</a:t>
              </a:r>
              <a:endParaRPr lang="en-US" b="1">
                <a:latin typeface="Trebuchet MS" pitchFamily="34" charset="0"/>
              </a:endParaRPr>
            </a:p>
          </p:txBody>
        </p:sp>
        <p:sp>
          <p:nvSpPr>
            <p:cNvPr id="446487" name="Rectangle 1047"/>
            <p:cNvSpPr>
              <a:spLocks noChangeArrowheads="1"/>
            </p:cNvSpPr>
            <p:nvPr/>
          </p:nvSpPr>
          <p:spPr bwMode="auto">
            <a:xfrm>
              <a:off x="2019" y="1928"/>
              <a:ext cx="245" cy="134"/>
            </a:xfrm>
            <a:prstGeom prst="rect">
              <a:avLst/>
            </a:prstGeom>
            <a:noFill/>
            <a:ln w="9525">
              <a:noFill/>
              <a:miter lim="800000"/>
              <a:headEnd/>
              <a:tailEnd/>
            </a:ln>
          </p:spPr>
          <p:txBody>
            <a:bodyPr wrap="none" lIns="0" tIns="0" rIns="0" bIns="0">
              <a:spAutoFit/>
            </a:bodyPr>
            <a:lstStyle/>
            <a:p>
              <a:pPr algn="ctr" eaLnBrk="0" hangingPunct="0"/>
              <a:r>
                <a:rPr lang="en-US" sz="1400" b="1">
                  <a:solidFill>
                    <a:srgbClr val="000000"/>
                  </a:solidFill>
                  <a:latin typeface="Trebuchet MS" pitchFamily="34" charset="0"/>
                </a:rPr>
                <a:t>PO7 </a:t>
              </a:r>
              <a:endParaRPr lang="en-US" b="1">
                <a:latin typeface="Trebuchet MS" pitchFamily="34" charset="0"/>
              </a:endParaRPr>
            </a:p>
          </p:txBody>
        </p:sp>
        <p:sp>
          <p:nvSpPr>
            <p:cNvPr id="446488" name="Rectangle 1048"/>
            <p:cNvSpPr>
              <a:spLocks noChangeArrowheads="1"/>
            </p:cNvSpPr>
            <p:nvPr/>
          </p:nvSpPr>
          <p:spPr bwMode="auto">
            <a:xfrm>
              <a:off x="2511" y="1928"/>
              <a:ext cx="1482" cy="134"/>
            </a:xfrm>
            <a:prstGeom prst="rect">
              <a:avLst/>
            </a:prstGeom>
            <a:noFill/>
            <a:ln w="9525">
              <a:noFill/>
              <a:miter lim="800000"/>
              <a:headEnd/>
              <a:tailEnd/>
            </a:ln>
          </p:spPr>
          <p:txBody>
            <a:bodyPr wrap="none" lIns="0" tIns="0" rIns="0" bIns="0">
              <a:spAutoFit/>
            </a:bodyPr>
            <a:lstStyle/>
            <a:p>
              <a:pPr algn="ctr" eaLnBrk="0" hangingPunct="0"/>
              <a:r>
                <a:rPr lang="en-US" sz="1400" b="1">
                  <a:solidFill>
                    <a:srgbClr val="000000"/>
                  </a:solidFill>
                  <a:latin typeface="Trebuchet MS" pitchFamily="34" charset="0"/>
                </a:rPr>
                <a:t>Manage IT Human Resources</a:t>
              </a:r>
              <a:endParaRPr lang="en-US" b="1">
                <a:latin typeface="Trebuchet MS" pitchFamily="34" charset="0"/>
              </a:endParaRPr>
            </a:p>
          </p:txBody>
        </p:sp>
        <p:sp>
          <p:nvSpPr>
            <p:cNvPr id="446489" name="Rectangle 1049"/>
            <p:cNvSpPr>
              <a:spLocks noChangeArrowheads="1"/>
            </p:cNvSpPr>
            <p:nvPr/>
          </p:nvSpPr>
          <p:spPr bwMode="auto">
            <a:xfrm>
              <a:off x="2019" y="2072"/>
              <a:ext cx="245" cy="134"/>
            </a:xfrm>
            <a:prstGeom prst="rect">
              <a:avLst/>
            </a:prstGeom>
            <a:noFill/>
            <a:ln w="9525">
              <a:noFill/>
              <a:miter lim="800000"/>
              <a:headEnd/>
              <a:tailEnd/>
            </a:ln>
          </p:spPr>
          <p:txBody>
            <a:bodyPr wrap="none" lIns="0" tIns="0" rIns="0" bIns="0">
              <a:spAutoFit/>
            </a:bodyPr>
            <a:lstStyle/>
            <a:p>
              <a:pPr algn="ctr" eaLnBrk="0" hangingPunct="0"/>
              <a:r>
                <a:rPr lang="en-US" sz="1400" b="1">
                  <a:solidFill>
                    <a:srgbClr val="000000"/>
                  </a:solidFill>
                  <a:latin typeface="Trebuchet MS" pitchFamily="34" charset="0"/>
                </a:rPr>
                <a:t>PO8 </a:t>
              </a:r>
              <a:endParaRPr lang="en-US" b="1">
                <a:latin typeface="Trebuchet MS" pitchFamily="34" charset="0"/>
              </a:endParaRPr>
            </a:p>
          </p:txBody>
        </p:sp>
        <p:sp>
          <p:nvSpPr>
            <p:cNvPr id="446490" name="Rectangle 1050"/>
            <p:cNvSpPr>
              <a:spLocks noChangeArrowheads="1"/>
            </p:cNvSpPr>
            <p:nvPr/>
          </p:nvSpPr>
          <p:spPr bwMode="auto">
            <a:xfrm>
              <a:off x="2511" y="2072"/>
              <a:ext cx="798" cy="134"/>
            </a:xfrm>
            <a:prstGeom prst="rect">
              <a:avLst/>
            </a:prstGeom>
            <a:noFill/>
            <a:ln w="9525">
              <a:noFill/>
              <a:miter lim="800000"/>
              <a:headEnd/>
              <a:tailEnd/>
            </a:ln>
          </p:spPr>
          <p:txBody>
            <a:bodyPr wrap="none" lIns="0" tIns="0" rIns="0" bIns="0">
              <a:spAutoFit/>
            </a:bodyPr>
            <a:lstStyle/>
            <a:p>
              <a:pPr algn="ctr" eaLnBrk="0" hangingPunct="0"/>
              <a:r>
                <a:rPr lang="en-US" sz="1400" b="1">
                  <a:solidFill>
                    <a:srgbClr val="000000"/>
                  </a:solidFill>
                  <a:latin typeface="Trebuchet MS" pitchFamily="34" charset="0"/>
                </a:rPr>
                <a:t>Manage Quality</a:t>
              </a:r>
              <a:endParaRPr lang="en-US" b="1">
                <a:latin typeface="Trebuchet MS" pitchFamily="34" charset="0"/>
              </a:endParaRPr>
            </a:p>
          </p:txBody>
        </p:sp>
        <p:sp>
          <p:nvSpPr>
            <p:cNvPr id="446491" name="Rectangle 1051"/>
            <p:cNvSpPr>
              <a:spLocks noChangeArrowheads="1"/>
            </p:cNvSpPr>
            <p:nvPr/>
          </p:nvSpPr>
          <p:spPr bwMode="auto">
            <a:xfrm>
              <a:off x="2019" y="2216"/>
              <a:ext cx="245" cy="134"/>
            </a:xfrm>
            <a:prstGeom prst="rect">
              <a:avLst/>
            </a:prstGeom>
            <a:noFill/>
            <a:ln w="9525">
              <a:noFill/>
              <a:miter lim="800000"/>
              <a:headEnd/>
              <a:tailEnd/>
            </a:ln>
          </p:spPr>
          <p:txBody>
            <a:bodyPr wrap="none" lIns="0" tIns="0" rIns="0" bIns="0">
              <a:spAutoFit/>
            </a:bodyPr>
            <a:lstStyle/>
            <a:p>
              <a:pPr algn="ctr" eaLnBrk="0" hangingPunct="0"/>
              <a:r>
                <a:rPr lang="en-US" sz="1400" b="1">
                  <a:solidFill>
                    <a:srgbClr val="000000"/>
                  </a:solidFill>
                  <a:latin typeface="Trebuchet MS" pitchFamily="34" charset="0"/>
                </a:rPr>
                <a:t>PO9 </a:t>
              </a:r>
              <a:endParaRPr lang="en-US" b="1">
                <a:latin typeface="Trebuchet MS" pitchFamily="34" charset="0"/>
              </a:endParaRPr>
            </a:p>
          </p:txBody>
        </p:sp>
        <p:sp>
          <p:nvSpPr>
            <p:cNvPr id="446492" name="Rectangle 1052"/>
            <p:cNvSpPr>
              <a:spLocks noChangeArrowheads="1"/>
            </p:cNvSpPr>
            <p:nvPr/>
          </p:nvSpPr>
          <p:spPr bwMode="auto">
            <a:xfrm>
              <a:off x="2511" y="2216"/>
              <a:ext cx="1401" cy="134"/>
            </a:xfrm>
            <a:prstGeom prst="rect">
              <a:avLst/>
            </a:prstGeom>
            <a:noFill/>
            <a:ln w="9525">
              <a:noFill/>
              <a:miter lim="800000"/>
              <a:headEnd/>
              <a:tailEnd/>
            </a:ln>
          </p:spPr>
          <p:txBody>
            <a:bodyPr wrap="none" lIns="0" tIns="0" rIns="0" bIns="0">
              <a:spAutoFit/>
            </a:bodyPr>
            <a:lstStyle/>
            <a:p>
              <a:pPr algn="ctr" eaLnBrk="0" hangingPunct="0"/>
              <a:r>
                <a:rPr lang="en-US" sz="1400" b="1">
                  <a:solidFill>
                    <a:srgbClr val="000000"/>
                  </a:solidFill>
                  <a:latin typeface="Trebuchet MS" pitchFamily="34" charset="0"/>
                </a:rPr>
                <a:t>Assess and Manage IT Risks</a:t>
              </a:r>
              <a:endParaRPr lang="en-US" b="1">
                <a:latin typeface="Trebuchet MS" pitchFamily="34" charset="0"/>
              </a:endParaRPr>
            </a:p>
          </p:txBody>
        </p:sp>
        <p:sp>
          <p:nvSpPr>
            <p:cNvPr id="446493" name="Rectangle 1053"/>
            <p:cNvSpPr>
              <a:spLocks noChangeArrowheads="1"/>
            </p:cNvSpPr>
            <p:nvPr/>
          </p:nvSpPr>
          <p:spPr bwMode="auto">
            <a:xfrm>
              <a:off x="2019" y="2360"/>
              <a:ext cx="311" cy="134"/>
            </a:xfrm>
            <a:prstGeom prst="rect">
              <a:avLst/>
            </a:prstGeom>
            <a:noFill/>
            <a:ln w="9525">
              <a:noFill/>
              <a:miter lim="800000"/>
              <a:headEnd/>
              <a:tailEnd/>
            </a:ln>
          </p:spPr>
          <p:txBody>
            <a:bodyPr wrap="none" lIns="0" tIns="0" rIns="0" bIns="0">
              <a:spAutoFit/>
            </a:bodyPr>
            <a:lstStyle/>
            <a:p>
              <a:pPr algn="ctr" eaLnBrk="0" hangingPunct="0"/>
              <a:r>
                <a:rPr lang="en-US" sz="1400" b="1">
                  <a:solidFill>
                    <a:srgbClr val="000000"/>
                  </a:solidFill>
                  <a:latin typeface="Trebuchet MS" pitchFamily="34" charset="0"/>
                </a:rPr>
                <a:t>PO10 </a:t>
              </a:r>
              <a:endParaRPr lang="en-US" b="1">
                <a:latin typeface="Trebuchet MS" pitchFamily="34" charset="0"/>
              </a:endParaRPr>
            </a:p>
          </p:txBody>
        </p:sp>
        <p:sp>
          <p:nvSpPr>
            <p:cNvPr id="446494" name="Rectangle 1054"/>
            <p:cNvSpPr>
              <a:spLocks noChangeArrowheads="1"/>
            </p:cNvSpPr>
            <p:nvPr/>
          </p:nvSpPr>
          <p:spPr bwMode="auto">
            <a:xfrm>
              <a:off x="2511" y="2360"/>
              <a:ext cx="854" cy="134"/>
            </a:xfrm>
            <a:prstGeom prst="rect">
              <a:avLst/>
            </a:prstGeom>
            <a:noFill/>
            <a:ln w="9525">
              <a:noFill/>
              <a:miter lim="800000"/>
              <a:headEnd/>
              <a:tailEnd/>
            </a:ln>
          </p:spPr>
          <p:txBody>
            <a:bodyPr wrap="none" lIns="0" tIns="0" rIns="0" bIns="0">
              <a:spAutoFit/>
            </a:bodyPr>
            <a:lstStyle/>
            <a:p>
              <a:pPr algn="ctr" eaLnBrk="0" hangingPunct="0"/>
              <a:r>
                <a:rPr lang="en-US" sz="1400" b="1">
                  <a:solidFill>
                    <a:srgbClr val="000000"/>
                  </a:solidFill>
                  <a:latin typeface="Trebuchet MS" pitchFamily="34" charset="0"/>
                </a:rPr>
                <a:t>Manage Projects</a:t>
              </a:r>
              <a:endParaRPr lang="en-US" b="1">
                <a:latin typeface="Trebuchet MS" pitchFamily="34" charset="0"/>
              </a:endParaRPr>
            </a:p>
          </p:txBody>
        </p:sp>
        <p:sp>
          <p:nvSpPr>
            <p:cNvPr id="446495" name="Line 1055"/>
            <p:cNvSpPr>
              <a:spLocks noChangeShapeType="1"/>
            </p:cNvSpPr>
            <p:nvPr/>
          </p:nvSpPr>
          <p:spPr bwMode="auto">
            <a:xfrm>
              <a:off x="1968" y="1056"/>
              <a:ext cx="1" cy="1448"/>
            </a:xfrm>
            <a:prstGeom prst="line">
              <a:avLst/>
            </a:prstGeom>
            <a:noFill/>
            <a:ln w="0">
              <a:solidFill>
                <a:srgbClr val="000000"/>
              </a:solidFill>
              <a:round/>
              <a:headEnd/>
              <a:tailEnd/>
            </a:ln>
          </p:spPr>
          <p:txBody>
            <a:bodyPr/>
            <a:lstStyle/>
            <a:p>
              <a:endParaRPr lang="en-US"/>
            </a:p>
          </p:txBody>
        </p:sp>
        <p:sp>
          <p:nvSpPr>
            <p:cNvPr id="446496" name="Rectangle 1056"/>
            <p:cNvSpPr>
              <a:spLocks noChangeArrowheads="1"/>
            </p:cNvSpPr>
            <p:nvPr/>
          </p:nvSpPr>
          <p:spPr bwMode="auto">
            <a:xfrm>
              <a:off x="1968" y="1056"/>
              <a:ext cx="8" cy="1448"/>
            </a:xfrm>
            <a:prstGeom prst="rect">
              <a:avLst/>
            </a:prstGeom>
            <a:solidFill>
              <a:srgbClr val="000000"/>
            </a:solidFill>
            <a:ln w="9525">
              <a:noFill/>
              <a:miter lim="800000"/>
              <a:headEnd/>
              <a:tailEnd/>
            </a:ln>
          </p:spPr>
          <p:txBody>
            <a:bodyPr/>
            <a:lstStyle/>
            <a:p>
              <a:endParaRPr lang="en-US"/>
            </a:p>
          </p:txBody>
        </p:sp>
        <p:sp>
          <p:nvSpPr>
            <p:cNvPr id="446497" name="Line 1057"/>
            <p:cNvSpPr>
              <a:spLocks noChangeShapeType="1"/>
            </p:cNvSpPr>
            <p:nvPr/>
          </p:nvSpPr>
          <p:spPr bwMode="auto">
            <a:xfrm>
              <a:off x="2460" y="1064"/>
              <a:ext cx="1" cy="1440"/>
            </a:xfrm>
            <a:prstGeom prst="line">
              <a:avLst/>
            </a:prstGeom>
            <a:noFill/>
            <a:ln w="0">
              <a:solidFill>
                <a:srgbClr val="000000"/>
              </a:solidFill>
              <a:round/>
              <a:headEnd/>
              <a:tailEnd/>
            </a:ln>
          </p:spPr>
          <p:txBody>
            <a:bodyPr/>
            <a:lstStyle/>
            <a:p>
              <a:endParaRPr lang="en-US"/>
            </a:p>
          </p:txBody>
        </p:sp>
        <p:sp>
          <p:nvSpPr>
            <p:cNvPr id="446498" name="Rectangle 1058"/>
            <p:cNvSpPr>
              <a:spLocks noChangeArrowheads="1"/>
            </p:cNvSpPr>
            <p:nvPr/>
          </p:nvSpPr>
          <p:spPr bwMode="auto">
            <a:xfrm>
              <a:off x="2460" y="1064"/>
              <a:ext cx="8" cy="1440"/>
            </a:xfrm>
            <a:prstGeom prst="rect">
              <a:avLst/>
            </a:prstGeom>
            <a:solidFill>
              <a:srgbClr val="000000"/>
            </a:solidFill>
            <a:ln w="9525">
              <a:noFill/>
              <a:miter lim="800000"/>
              <a:headEnd/>
              <a:tailEnd/>
            </a:ln>
          </p:spPr>
          <p:txBody>
            <a:bodyPr/>
            <a:lstStyle/>
            <a:p>
              <a:endParaRPr lang="en-US"/>
            </a:p>
          </p:txBody>
        </p:sp>
        <p:sp>
          <p:nvSpPr>
            <p:cNvPr id="446499" name="Line 1059"/>
            <p:cNvSpPr>
              <a:spLocks noChangeShapeType="1"/>
            </p:cNvSpPr>
            <p:nvPr/>
          </p:nvSpPr>
          <p:spPr bwMode="auto">
            <a:xfrm>
              <a:off x="5574" y="1064"/>
              <a:ext cx="1" cy="1440"/>
            </a:xfrm>
            <a:prstGeom prst="line">
              <a:avLst/>
            </a:prstGeom>
            <a:noFill/>
            <a:ln w="0">
              <a:solidFill>
                <a:srgbClr val="000000"/>
              </a:solidFill>
              <a:round/>
              <a:headEnd/>
              <a:tailEnd/>
            </a:ln>
          </p:spPr>
          <p:txBody>
            <a:bodyPr/>
            <a:lstStyle/>
            <a:p>
              <a:endParaRPr lang="en-US"/>
            </a:p>
          </p:txBody>
        </p:sp>
        <p:sp>
          <p:nvSpPr>
            <p:cNvPr id="446500" name="Rectangle 1060"/>
            <p:cNvSpPr>
              <a:spLocks noChangeArrowheads="1"/>
            </p:cNvSpPr>
            <p:nvPr/>
          </p:nvSpPr>
          <p:spPr bwMode="auto">
            <a:xfrm>
              <a:off x="5574" y="1064"/>
              <a:ext cx="8" cy="1440"/>
            </a:xfrm>
            <a:prstGeom prst="rect">
              <a:avLst/>
            </a:prstGeom>
            <a:solidFill>
              <a:srgbClr val="000000"/>
            </a:solidFill>
            <a:ln w="9525">
              <a:noFill/>
              <a:miter lim="800000"/>
              <a:headEnd/>
              <a:tailEnd/>
            </a:ln>
          </p:spPr>
          <p:txBody>
            <a:bodyPr/>
            <a:lstStyle/>
            <a:p>
              <a:endParaRPr lang="en-US"/>
            </a:p>
          </p:txBody>
        </p:sp>
        <p:sp>
          <p:nvSpPr>
            <p:cNvPr id="446501" name="Line 1061"/>
            <p:cNvSpPr>
              <a:spLocks noChangeShapeType="1"/>
            </p:cNvSpPr>
            <p:nvPr/>
          </p:nvSpPr>
          <p:spPr bwMode="auto">
            <a:xfrm>
              <a:off x="1976" y="1056"/>
              <a:ext cx="3606" cy="1"/>
            </a:xfrm>
            <a:prstGeom prst="line">
              <a:avLst/>
            </a:prstGeom>
            <a:noFill/>
            <a:ln w="0">
              <a:solidFill>
                <a:srgbClr val="000000"/>
              </a:solidFill>
              <a:round/>
              <a:headEnd/>
              <a:tailEnd/>
            </a:ln>
          </p:spPr>
          <p:txBody>
            <a:bodyPr/>
            <a:lstStyle/>
            <a:p>
              <a:endParaRPr lang="en-US"/>
            </a:p>
          </p:txBody>
        </p:sp>
        <p:sp>
          <p:nvSpPr>
            <p:cNvPr id="446502" name="Rectangle 1062"/>
            <p:cNvSpPr>
              <a:spLocks noChangeArrowheads="1"/>
            </p:cNvSpPr>
            <p:nvPr/>
          </p:nvSpPr>
          <p:spPr bwMode="auto">
            <a:xfrm>
              <a:off x="1976" y="1056"/>
              <a:ext cx="3606" cy="8"/>
            </a:xfrm>
            <a:prstGeom prst="rect">
              <a:avLst/>
            </a:prstGeom>
            <a:solidFill>
              <a:srgbClr val="000000"/>
            </a:solidFill>
            <a:ln w="9525">
              <a:noFill/>
              <a:miter lim="800000"/>
              <a:headEnd/>
              <a:tailEnd/>
            </a:ln>
          </p:spPr>
          <p:txBody>
            <a:bodyPr/>
            <a:lstStyle/>
            <a:p>
              <a:endParaRPr lang="en-US"/>
            </a:p>
          </p:txBody>
        </p:sp>
        <p:sp>
          <p:nvSpPr>
            <p:cNvPr id="446503" name="Line 1063"/>
            <p:cNvSpPr>
              <a:spLocks noChangeShapeType="1"/>
            </p:cNvSpPr>
            <p:nvPr/>
          </p:nvSpPr>
          <p:spPr bwMode="auto">
            <a:xfrm>
              <a:off x="1976" y="1200"/>
              <a:ext cx="3606" cy="1"/>
            </a:xfrm>
            <a:prstGeom prst="line">
              <a:avLst/>
            </a:prstGeom>
            <a:noFill/>
            <a:ln w="0">
              <a:solidFill>
                <a:srgbClr val="000000"/>
              </a:solidFill>
              <a:round/>
              <a:headEnd/>
              <a:tailEnd/>
            </a:ln>
          </p:spPr>
          <p:txBody>
            <a:bodyPr/>
            <a:lstStyle/>
            <a:p>
              <a:endParaRPr lang="en-US"/>
            </a:p>
          </p:txBody>
        </p:sp>
        <p:sp>
          <p:nvSpPr>
            <p:cNvPr id="446504" name="Rectangle 1064"/>
            <p:cNvSpPr>
              <a:spLocks noChangeArrowheads="1"/>
            </p:cNvSpPr>
            <p:nvPr/>
          </p:nvSpPr>
          <p:spPr bwMode="auto">
            <a:xfrm>
              <a:off x="1976" y="1200"/>
              <a:ext cx="3606" cy="8"/>
            </a:xfrm>
            <a:prstGeom prst="rect">
              <a:avLst/>
            </a:prstGeom>
            <a:solidFill>
              <a:srgbClr val="000000"/>
            </a:solidFill>
            <a:ln w="9525">
              <a:noFill/>
              <a:miter lim="800000"/>
              <a:headEnd/>
              <a:tailEnd/>
            </a:ln>
          </p:spPr>
          <p:txBody>
            <a:bodyPr/>
            <a:lstStyle/>
            <a:p>
              <a:endParaRPr lang="en-US"/>
            </a:p>
          </p:txBody>
        </p:sp>
        <p:sp>
          <p:nvSpPr>
            <p:cNvPr id="446505" name="Line 1065"/>
            <p:cNvSpPr>
              <a:spLocks noChangeShapeType="1"/>
            </p:cNvSpPr>
            <p:nvPr/>
          </p:nvSpPr>
          <p:spPr bwMode="auto">
            <a:xfrm>
              <a:off x="1976" y="1344"/>
              <a:ext cx="3606" cy="1"/>
            </a:xfrm>
            <a:prstGeom prst="line">
              <a:avLst/>
            </a:prstGeom>
            <a:noFill/>
            <a:ln w="0">
              <a:solidFill>
                <a:srgbClr val="000000"/>
              </a:solidFill>
              <a:round/>
              <a:headEnd/>
              <a:tailEnd/>
            </a:ln>
          </p:spPr>
          <p:txBody>
            <a:bodyPr/>
            <a:lstStyle/>
            <a:p>
              <a:endParaRPr lang="en-US"/>
            </a:p>
          </p:txBody>
        </p:sp>
        <p:sp>
          <p:nvSpPr>
            <p:cNvPr id="446506" name="Rectangle 1066"/>
            <p:cNvSpPr>
              <a:spLocks noChangeArrowheads="1"/>
            </p:cNvSpPr>
            <p:nvPr/>
          </p:nvSpPr>
          <p:spPr bwMode="auto">
            <a:xfrm>
              <a:off x="1976" y="1344"/>
              <a:ext cx="3606" cy="8"/>
            </a:xfrm>
            <a:prstGeom prst="rect">
              <a:avLst/>
            </a:prstGeom>
            <a:solidFill>
              <a:srgbClr val="000000"/>
            </a:solidFill>
            <a:ln w="9525">
              <a:noFill/>
              <a:miter lim="800000"/>
              <a:headEnd/>
              <a:tailEnd/>
            </a:ln>
          </p:spPr>
          <p:txBody>
            <a:bodyPr/>
            <a:lstStyle/>
            <a:p>
              <a:endParaRPr lang="en-US"/>
            </a:p>
          </p:txBody>
        </p:sp>
        <p:sp>
          <p:nvSpPr>
            <p:cNvPr id="446507" name="Line 1067"/>
            <p:cNvSpPr>
              <a:spLocks noChangeShapeType="1"/>
            </p:cNvSpPr>
            <p:nvPr/>
          </p:nvSpPr>
          <p:spPr bwMode="auto">
            <a:xfrm>
              <a:off x="1976" y="1488"/>
              <a:ext cx="3606" cy="1"/>
            </a:xfrm>
            <a:prstGeom prst="line">
              <a:avLst/>
            </a:prstGeom>
            <a:noFill/>
            <a:ln w="0">
              <a:solidFill>
                <a:srgbClr val="000000"/>
              </a:solidFill>
              <a:round/>
              <a:headEnd/>
              <a:tailEnd/>
            </a:ln>
          </p:spPr>
          <p:txBody>
            <a:bodyPr/>
            <a:lstStyle/>
            <a:p>
              <a:endParaRPr lang="en-US"/>
            </a:p>
          </p:txBody>
        </p:sp>
        <p:sp>
          <p:nvSpPr>
            <p:cNvPr id="446508" name="Rectangle 1068"/>
            <p:cNvSpPr>
              <a:spLocks noChangeArrowheads="1"/>
            </p:cNvSpPr>
            <p:nvPr/>
          </p:nvSpPr>
          <p:spPr bwMode="auto">
            <a:xfrm>
              <a:off x="1976" y="1488"/>
              <a:ext cx="3606" cy="8"/>
            </a:xfrm>
            <a:prstGeom prst="rect">
              <a:avLst/>
            </a:prstGeom>
            <a:solidFill>
              <a:srgbClr val="000000"/>
            </a:solidFill>
            <a:ln w="9525">
              <a:noFill/>
              <a:miter lim="800000"/>
              <a:headEnd/>
              <a:tailEnd/>
            </a:ln>
          </p:spPr>
          <p:txBody>
            <a:bodyPr/>
            <a:lstStyle/>
            <a:p>
              <a:endParaRPr lang="en-US"/>
            </a:p>
          </p:txBody>
        </p:sp>
        <p:sp>
          <p:nvSpPr>
            <p:cNvPr id="446509" name="Line 1069"/>
            <p:cNvSpPr>
              <a:spLocks noChangeShapeType="1"/>
            </p:cNvSpPr>
            <p:nvPr/>
          </p:nvSpPr>
          <p:spPr bwMode="auto">
            <a:xfrm>
              <a:off x="1976" y="1632"/>
              <a:ext cx="3606" cy="1"/>
            </a:xfrm>
            <a:prstGeom prst="line">
              <a:avLst/>
            </a:prstGeom>
            <a:noFill/>
            <a:ln w="0">
              <a:solidFill>
                <a:srgbClr val="000000"/>
              </a:solidFill>
              <a:round/>
              <a:headEnd/>
              <a:tailEnd/>
            </a:ln>
          </p:spPr>
          <p:txBody>
            <a:bodyPr/>
            <a:lstStyle/>
            <a:p>
              <a:endParaRPr lang="en-US"/>
            </a:p>
          </p:txBody>
        </p:sp>
        <p:sp>
          <p:nvSpPr>
            <p:cNvPr id="446510" name="Rectangle 1070"/>
            <p:cNvSpPr>
              <a:spLocks noChangeArrowheads="1"/>
            </p:cNvSpPr>
            <p:nvPr/>
          </p:nvSpPr>
          <p:spPr bwMode="auto">
            <a:xfrm>
              <a:off x="1976" y="1632"/>
              <a:ext cx="3606" cy="8"/>
            </a:xfrm>
            <a:prstGeom prst="rect">
              <a:avLst/>
            </a:prstGeom>
            <a:solidFill>
              <a:srgbClr val="000000"/>
            </a:solidFill>
            <a:ln w="9525">
              <a:noFill/>
              <a:miter lim="800000"/>
              <a:headEnd/>
              <a:tailEnd/>
            </a:ln>
          </p:spPr>
          <p:txBody>
            <a:bodyPr/>
            <a:lstStyle/>
            <a:p>
              <a:endParaRPr lang="en-US"/>
            </a:p>
          </p:txBody>
        </p:sp>
        <p:sp>
          <p:nvSpPr>
            <p:cNvPr id="446511" name="Line 1071"/>
            <p:cNvSpPr>
              <a:spLocks noChangeShapeType="1"/>
            </p:cNvSpPr>
            <p:nvPr/>
          </p:nvSpPr>
          <p:spPr bwMode="auto">
            <a:xfrm>
              <a:off x="1976" y="1776"/>
              <a:ext cx="3606" cy="1"/>
            </a:xfrm>
            <a:prstGeom prst="line">
              <a:avLst/>
            </a:prstGeom>
            <a:noFill/>
            <a:ln w="0">
              <a:solidFill>
                <a:srgbClr val="000000"/>
              </a:solidFill>
              <a:round/>
              <a:headEnd/>
              <a:tailEnd/>
            </a:ln>
          </p:spPr>
          <p:txBody>
            <a:bodyPr/>
            <a:lstStyle/>
            <a:p>
              <a:endParaRPr lang="en-US"/>
            </a:p>
          </p:txBody>
        </p:sp>
        <p:sp>
          <p:nvSpPr>
            <p:cNvPr id="446512" name="Rectangle 1072"/>
            <p:cNvSpPr>
              <a:spLocks noChangeArrowheads="1"/>
            </p:cNvSpPr>
            <p:nvPr/>
          </p:nvSpPr>
          <p:spPr bwMode="auto">
            <a:xfrm>
              <a:off x="1976" y="1776"/>
              <a:ext cx="3606" cy="8"/>
            </a:xfrm>
            <a:prstGeom prst="rect">
              <a:avLst/>
            </a:prstGeom>
            <a:solidFill>
              <a:srgbClr val="000000"/>
            </a:solidFill>
            <a:ln w="9525">
              <a:noFill/>
              <a:miter lim="800000"/>
              <a:headEnd/>
              <a:tailEnd/>
            </a:ln>
          </p:spPr>
          <p:txBody>
            <a:bodyPr/>
            <a:lstStyle/>
            <a:p>
              <a:endParaRPr lang="en-US"/>
            </a:p>
          </p:txBody>
        </p:sp>
        <p:sp>
          <p:nvSpPr>
            <p:cNvPr id="446513" name="Line 1073"/>
            <p:cNvSpPr>
              <a:spLocks noChangeShapeType="1"/>
            </p:cNvSpPr>
            <p:nvPr/>
          </p:nvSpPr>
          <p:spPr bwMode="auto">
            <a:xfrm>
              <a:off x="1976" y="1920"/>
              <a:ext cx="3606" cy="1"/>
            </a:xfrm>
            <a:prstGeom prst="line">
              <a:avLst/>
            </a:prstGeom>
            <a:noFill/>
            <a:ln w="0">
              <a:solidFill>
                <a:srgbClr val="000000"/>
              </a:solidFill>
              <a:round/>
              <a:headEnd/>
              <a:tailEnd/>
            </a:ln>
          </p:spPr>
          <p:txBody>
            <a:bodyPr/>
            <a:lstStyle/>
            <a:p>
              <a:endParaRPr lang="en-US"/>
            </a:p>
          </p:txBody>
        </p:sp>
        <p:sp>
          <p:nvSpPr>
            <p:cNvPr id="446514" name="Rectangle 1074"/>
            <p:cNvSpPr>
              <a:spLocks noChangeArrowheads="1"/>
            </p:cNvSpPr>
            <p:nvPr/>
          </p:nvSpPr>
          <p:spPr bwMode="auto">
            <a:xfrm>
              <a:off x="1976" y="1920"/>
              <a:ext cx="3606" cy="8"/>
            </a:xfrm>
            <a:prstGeom prst="rect">
              <a:avLst/>
            </a:prstGeom>
            <a:solidFill>
              <a:srgbClr val="000000"/>
            </a:solidFill>
            <a:ln w="9525">
              <a:noFill/>
              <a:miter lim="800000"/>
              <a:headEnd/>
              <a:tailEnd/>
            </a:ln>
          </p:spPr>
          <p:txBody>
            <a:bodyPr/>
            <a:lstStyle/>
            <a:p>
              <a:endParaRPr lang="en-US"/>
            </a:p>
          </p:txBody>
        </p:sp>
        <p:sp>
          <p:nvSpPr>
            <p:cNvPr id="446515" name="Line 1075"/>
            <p:cNvSpPr>
              <a:spLocks noChangeShapeType="1"/>
            </p:cNvSpPr>
            <p:nvPr/>
          </p:nvSpPr>
          <p:spPr bwMode="auto">
            <a:xfrm>
              <a:off x="1976" y="2064"/>
              <a:ext cx="3606" cy="1"/>
            </a:xfrm>
            <a:prstGeom prst="line">
              <a:avLst/>
            </a:prstGeom>
            <a:noFill/>
            <a:ln w="0">
              <a:solidFill>
                <a:srgbClr val="000000"/>
              </a:solidFill>
              <a:round/>
              <a:headEnd/>
              <a:tailEnd/>
            </a:ln>
          </p:spPr>
          <p:txBody>
            <a:bodyPr/>
            <a:lstStyle/>
            <a:p>
              <a:endParaRPr lang="en-US"/>
            </a:p>
          </p:txBody>
        </p:sp>
        <p:sp>
          <p:nvSpPr>
            <p:cNvPr id="446516" name="Rectangle 1076"/>
            <p:cNvSpPr>
              <a:spLocks noChangeArrowheads="1"/>
            </p:cNvSpPr>
            <p:nvPr/>
          </p:nvSpPr>
          <p:spPr bwMode="auto">
            <a:xfrm>
              <a:off x="1976" y="2064"/>
              <a:ext cx="3606" cy="8"/>
            </a:xfrm>
            <a:prstGeom prst="rect">
              <a:avLst/>
            </a:prstGeom>
            <a:solidFill>
              <a:srgbClr val="000000"/>
            </a:solidFill>
            <a:ln w="9525">
              <a:noFill/>
              <a:miter lim="800000"/>
              <a:headEnd/>
              <a:tailEnd/>
            </a:ln>
          </p:spPr>
          <p:txBody>
            <a:bodyPr/>
            <a:lstStyle/>
            <a:p>
              <a:endParaRPr lang="en-US"/>
            </a:p>
          </p:txBody>
        </p:sp>
        <p:sp>
          <p:nvSpPr>
            <p:cNvPr id="446517" name="Line 1077"/>
            <p:cNvSpPr>
              <a:spLocks noChangeShapeType="1"/>
            </p:cNvSpPr>
            <p:nvPr/>
          </p:nvSpPr>
          <p:spPr bwMode="auto">
            <a:xfrm>
              <a:off x="1976" y="2208"/>
              <a:ext cx="3606" cy="1"/>
            </a:xfrm>
            <a:prstGeom prst="line">
              <a:avLst/>
            </a:prstGeom>
            <a:noFill/>
            <a:ln w="0">
              <a:solidFill>
                <a:srgbClr val="000000"/>
              </a:solidFill>
              <a:round/>
              <a:headEnd/>
              <a:tailEnd/>
            </a:ln>
          </p:spPr>
          <p:txBody>
            <a:bodyPr/>
            <a:lstStyle/>
            <a:p>
              <a:endParaRPr lang="en-US"/>
            </a:p>
          </p:txBody>
        </p:sp>
        <p:sp>
          <p:nvSpPr>
            <p:cNvPr id="446518" name="Rectangle 1078"/>
            <p:cNvSpPr>
              <a:spLocks noChangeArrowheads="1"/>
            </p:cNvSpPr>
            <p:nvPr/>
          </p:nvSpPr>
          <p:spPr bwMode="auto">
            <a:xfrm>
              <a:off x="1976" y="2208"/>
              <a:ext cx="3606" cy="8"/>
            </a:xfrm>
            <a:prstGeom prst="rect">
              <a:avLst/>
            </a:prstGeom>
            <a:solidFill>
              <a:srgbClr val="000000"/>
            </a:solidFill>
            <a:ln w="9525">
              <a:noFill/>
              <a:miter lim="800000"/>
              <a:headEnd/>
              <a:tailEnd/>
            </a:ln>
          </p:spPr>
          <p:txBody>
            <a:bodyPr/>
            <a:lstStyle/>
            <a:p>
              <a:endParaRPr lang="en-US"/>
            </a:p>
          </p:txBody>
        </p:sp>
        <p:sp>
          <p:nvSpPr>
            <p:cNvPr id="446519" name="Line 1079"/>
            <p:cNvSpPr>
              <a:spLocks noChangeShapeType="1"/>
            </p:cNvSpPr>
            <p:nvPr/>
          </p:nvSpPr>
          <p:spPr bwMode="auto">
            <a:xfrm>
              <a:off x="1976" y="2352"/>
              <a:ext cx="3606" cy="1"/>
            </a:xfrm>
            <a:prstGeom prst="line">
              <a:avLst/>
            </a:prstGeom>
            <a:noFill/>
            <a:ln w="0">
              <a:solidFill>
                <a:srgbClr val="000000"/>
              </a:solidFill>
              <a:round/>
              <a:headEnd/>
              <a:tailEnd/>
            </a:ln>
          </p:spPr>
          <p:txBody>
            <a:bodyPr/>
            <a:lstStyle/>
            <a:p>
              <a:endParaRPr lang="en-US"/>
            </a:p>
          </p:txBody>
        </p:sp>
        <p:sp>
          <p:nvSpPr>
            <p:cNvPr id="446520" name="Rectangle 1080"/>
            <p:cNvSpPr>
              <a:spLocks noChangeArrowheads="1"/>
            </p:cNvSpPr>
            <p:nvPr/>
          </p:nvSpPr>
          <p:spPr bwMode="auto">
            <a:xfrm>
              <a:off x="1976" y="2352"/>
              <a:ext cx="3606" cy="8"/>
            </a:xfrm>
            <a:prstGeom prst="rect">
              <a:avLst/>
            </a:prstGeom>
            <a:solidFill>
              <a:srgbClr val="000000"/>
            </a:solidFill>
            <a:ln w="9525">
              <a:noFill/>
              <a:miter lim="800000"/>
              <a:headEnd/>
              <a:tailEnd/>
            </a:ln>
          </p:spPr>
          <p:txBody>
            <a:bodyPr/>
            <a:lstStyle/>
            <a:p>
              <a:endParaRPr lang="en-US"/>
            </a:p>
          </p:txBody>
        </p:sp>
        <p:sp>
          <p:nvSpPr>
            <p:cNvPr id="446521" name="Line 1081"/>
            <p:cNvSpPr>
              <a:spLocks noChangeShapeType="1"/>
            </p:cNvSpPr>
            <p:nvPr/>
          </p:nvSpPr>
          <p:spPr bwMode="auto">
            <a:xfrm>
              <a:off x="1976" y="2496"/>
              <a:ext cx="3606" cy="1"/>
            </a:xfrm>
            <a:prstGeom prst="line">
              <a:avLst/>
            </a:prstGeom>
            <a:noFill/>
            <a:ln w="0">
              <a:solidFill>
                <a:srgbClr val="000000"/>
              </a:solidFill>
              <a:round/>
              <a:headEnd/>
              <a:tailEnd/>
            </a:ln>
          </p:spPr>
          <p:txBody>
            <a:bodyPr/>
            <a:lstStyle/>
            <a:p>
              <a:endParaRPr lang="en-US"/>
            </a:p>
          </p:txBody>
        </p:sp>
        <p:sp>
          <p:nvSpPr>
            <p:cNvPr id="446522" name="Rectangle 1082"/>
            <p:cNvSpPr>
              <a:spLocks noChangeArrowheads="1"/>
            </p:cNvSpPr>
            <p:nvPr/>
          </p:nvSpPr>
          <p:spPr bwMode="auto">
            <a:xfrm>
              <a:off x="1976" y="2496"/>
              <a:ext cx="3606" cy="8"/>
            </a:xfrm>
            <a:prstGeom prst="rect">
              <a:avLst/>
            </a:prstGeom>
            <a:solidFill>
              <a:srgbClr val="000000"/>
            </a:solidFill>
            <a:ln w="9525">
              <a:noFill/>
              <a:miter lim="800000"/>
              <a:headEnd/>
              <a:tailEnd/>
            </a:ln>
          </p:spPr>
          <p:txBody>
            <a:bodyPr/>
            <a:lstStyle/>
            <a:p>
              <a:endParaRPr lang="en-US"/>
            </a:p>
          </p:txBody>
        </p:sp>
      </p:gr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446467"/>
                                        </p:tgtEl>
                                        <p:attrNameLst>
                                          <p:attrName>style.visibility</p:attrName>
                                        </p:attrNameLst>
                                      </p:cBhvr>
                                      <p:to>
                                        <p:strVal val="visible"/>
                                      </p:to>
                                    </p:set>
                                  </p:childTnLst>
                                </p:cTn>
                              </p:par>
                            </p:childTnLst>
                          </p:cTn>
                        </p:par>
                        <p:par>
                          <p:cTn id="7" fill="hold">
                            <p:stCondLst>
                              <p:cond delay="500"/>
                            </p:stCondLst>
                            <p:childTnLst>
                              <p:par>
                                <p:cTn id="8" presetID="1" presetClass="entr" presetSubtype="0" fill="hold" nodeType="afterEffect">
                                  <p:stCondLst>
                                    <p:cond delay="0"/>
                                  </p:stCondLst>
                                  <p:childTnLst>
                                    <p:set>
                                      <p:cBhvr>
                                        <p:cTn id="9" dur="1" fill="hold">
                                          <p:stCondLst>
                                            <p:cond delay="499"/>
                                          </p:stCondLst>
                                        </p:cTn>
                                        <p:tgtEl>
                                          <p:spTgt spid="446470"/>
                                        </p:tgtEl>
                                        <p:attrNameLst>
                                          <p:attrName>style.visibility</p:attrName>
                                        </p:attrNameLst>
                                      </p:cBhvr>
                                      <p:to>
                                        <p:strVal val="visible"/>
                                      </p:to>
                                    </p:set>
                                  </p:childTnLst>
                                </p:cTn>
                              </p:par>
                            </p:childTnLst>
                          </p:cTn>
                        </p:par>
                      </p:childTnLst>
                    </p:cTn>
                  </p:par>
                  <p:par>
                    <p:cTn id="10" fill="hold">
                      <p:stCondLst>
                        <p:cond delay="indefinite"/>
                      </p:stCondLst>
                      <p:childTnLst>
                        <p:par>
                          <p:cTn id="11" fill="hold">
                            <p:stCondLst>
                              <p:cond delay="0"/>
                            </p:stCondLst>
                            <p:childTnLst>
                              <p:par>
                                <p:cTn id="12" presetID="1" presetClass="entr" presetSubtype="0" fill="hold" grpId="0" nodeType="clickEffect">
                                  <p:stCondLst>
                                    <p:cond delay="0"/>
                                  </p:stCondLst>
                                  <p:childTnLst>
                                    <p:set>
                                      <p:cBhvr>
                                        <p:cTn id="13" dur="1" fill="hold">
                                          <p:stCondLst>
                                            <p:cond delay="499"/>
                                          </p:stCondLst>
                                        </p:cTn>
                                        <p:tgtEl>
                                          <p:spTgt spid="446468"/>
                                        </p:tgtEl>
                                        <p:attrNameLst>
                                          <p:attrName>style.visibility</p:attrName>
                                        </p:attrNameLst>
                                      </p:cBhvr>
                                      <p:to>
                                        <p:strVal val="visible"/>
                                      </p:to>
                                    </p:set>
                                  </p:childTnLst>
                                </p:cTn>
                              </p:par>
                            </p:childTnLst>
                          </p:cTn>
                        </p:par>
                        <p:par>
                          <p:cTn id="14" fill="hold">
                            <p:stCondLst>
                              <p:cond delay="500"/>
                            </p:stCondLst>
                            <p:childTnLst>
                              <p:par>
                                <p:cTn id="15" presetID="1" presetClass="entr" presetSubtype="0" fill="hold" nodeType="afterEffect">
                                  <p:stCondLst>
                                    <p:cond delay="0"/>
                                  </p:stCondLst>
                                  <p:childTnLst>
                                    <p:set>
                                      <p:cBhvr>
                                        <p:cTn id="16" dur="1" fill="hold">
                                          <p:stCondLst>
                                            <p:cond delay="499"/>
                                          </p:stCondLst>
                                        </p:cTn>
                                        <p:tgtEl>
                                          <p:spTgt spid="446469"/>
                                        </p:tgtEl>
                                        <p:attrNameLst>
                                          <p:attrName>style.visibility</p:attrName>
                                        </p:attrNameLst>
                                      </p:cBhvr>
                                      <p:to>
                                        <p:strVal val="visible"/>
                                      </p:to>
                                    </p:set>
                                  </p:childTnLst>
                                </p:cTn>
                              </p:par>
                            </p:childTnLst>
                          </p:cTn>
                        </p:par>
                        <p:par>
                          <p:cTn id="17" fill="hold">
                            <p:stCondLst>
                              <p:cond delay="1000"/>
                            </p:stCondLst>
                            <p:childTnLst>
                              <p:par>
                                <p:cTn id="18" presetID="1" presetClass="entr" presetSubtype="0" fill="hold" nodeType="afterEffect">
                                  <p:stCondLst>
                                    <p:cond delay="0"/>
                                  </p:stCondLst>
                                  <p:childTnLst>
                                    <p:set>
                                      <p:cBhvr>
                                        <p:cTn id="19" dur="1" fill="hold">
                                          <p:stCondLst>
                                            <p:cond delay="499"/>
                                          </p:stCondLst>
                                        </p:cTn>
                                        <p:tgtEl>
                                          <p:spTgt spid="44647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6467" grpId="0" animBg="1" autoUpdateAnimBg="0"/>
      <p:bldP spid="446468" grpId="0" animBg="1" autoUpdateAnimBg="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 name="Footer Placeholder 2"/>
          <p:cNvSpPr>
            <a:spLocks noGrp="1"/>
          </p:cNvSpPr>
          <p:nvPr>
            <p:ph type="ftr" sz="quarter" idx="10"/>
          </p:nvPr>
        </p:nvSpPr>
        <p:spPr/>
        <p:txBody>
          <a:bodyPr/>
          <a:lstStyle/>
          <a:p>
            <a:r>
              <a:rPr lang="en-US"/>
              <a:t>©2009 ISACA/ITGI. All rights reserved.</a:t>
            </a:r>
          </a:p>
        </p:txBody>
      </p:sp>
      <p:sp>
        <p:nvSpPr>
          <p:cNvPr id="448514" name="Rectangle 2050"/>
          <p:cNvSpPr>
            <a:spLocks noGrp="1" noChangeArrowheads="1"/>
          </p:cNvSpPr>
          <p:nvPr>
            <p:ph type="title"/>
          </p:nvPr>
        </p:nvSpPr>
        <p:spPr/>
        <p:txBody>
          <a:bodyPr/>
          <a:lstStyle/>
          <a:p>
            <a:r>
              <a:rPr lang="en-US" sz="2800"/>
              <a:t>C</a:t>
            </a:r>
            <a:r>
              <a:rPr lang="en-US" sz="2400"/>
              <a:t>OBI</a:t>
            </a:r>
            <a:r>
              <a:rPr lang="en-US" sz="2800"/>
              <a:t>T Processes</a:t>
            </a:r>
          </a:p>
        </p:txBody>
      </p:sp>
      <p:sp>
        <p:nvSpPr>
          <p:cNvPr id="448515" name="Text Box 2051"/>
          <p:cNvSpPr txBox="1">
            <a:spLocks noChangeArrowheads="1"/>
          </p:cNvSpPr>
          <p:nvPr/>
        </p:nvSpPr>
        <p:spPr bwMode="auto">
          <a:xfrm>
            <a:off x="609600" y="2614613"/>
            <a:ext cx="1997075" cy="650875"/>
          </a:xfrm>
          <a:prstGeom prst="rect">
            <a:avLst/>
          </a:prstGeom>
          <a:solidFill>
            <a:schemeClr val="accent1"/>
          </a:solidFill>
          <a:ln w="9525">
            <a:solidFill>
              <a:schemeClr val="tx1"/>
            </a:solidFill>
            <a:miter lim="800000"/>
            <a:headEnd/>
            <a:tailEnd/>
          </a:ln>
          <a:effectLst/>
        </p:spPr>
        <p:txBody>
          <a:bodyPr>
            <a:spAutoFit/>
          </a:bodyPr>
          <a:lstStyle/>
          <a:p>
            <a:pPr algn="ctr" eaLnBrk="0" hangingPunct="0"/>
            <a:r>
              <a:rPr lang="en-US" sz="1800" b="1">
                <a:latin typeface="Tahoma" pitchFamily="34" charset="0"/>
              </a:rPr>
              <a:t>Deliver and</a:t>
            </a:r>
            <a:br>
              <a:rPr lang="en-US" sz="1800" b="1">
                <a:latin typeface="Tahoma" pitchFamily="34" charset="0"/>
              </a:rPr>
            </a:br>
            <a:r>
              <a:rPr lang="en-US" sz="1800" b="1">
                <a:latin typeface="Tahoma" pitchFamily="34" charset="0"/>
              </a:rPr>
              <a:t>Support</a:t>
            </a:r>
          </a:p>
        </p:txBody>
      </p:sp>
      <p:sp>
        <p:nvSpPr>
          <p:cNvPr id="448516" name="Text Box 2052"/>
          <p:cNvSpPr txBox="1">
            <a:spLocks noChangeArrowheads="1"/>
          </p:cNvSpPr>
          <p:nvPr/>
        </p:nvSpPr>
        <p:spPr bwMode="auto">
          <a:xfrm>
            <a:off x="609600" y="5010150"/>
            <a:ext cx="1958975" cy="650875"/>
          </a:xfrm>
          <a:prstGeom prst="rect">
            <a:avLst/>
          </a:prstGeom>
          <a:solidFill>
            <a:schemeClr val="accent1"/>
          </a:solidFill>
          <a:ln w="9525">
            <a:solidFill>
              <a:schemeClr val="tx1"/>
            </a:solidFill>
            <a:miter lim="800000"/>
            <a:headEnd/>
            <a:tailEnd/>
          </a:ln>
          <a:effectLst/>
        </p:spPr>
        <p:txBody>
          <a:bodyPr>
            <a:spAutoFit/>
          </a:bodyPr>
          <a:lstStyle/>
          <a:p>
            <a:pPr algn="ctr" eaLnBrk="0" hangingPunct="0"/>
            <a:r>
              <a:rPr lang="en-US" sz="1800" b="1">
                <a:latin typeface="Tahoma" pitchFamily="34" charset="0"/>
              </a:rPr>
              <a:t>Monitor and</a:t>
            </a:r>
            <a:br>
              <a:rPr lang="en-US" sz="1800" b="1">
                <a:latin typeface="Tahoma" pitchFamily="34" charset="0"/>
              </a:rPr>
            </a:br>
            <a:r>
              <a:rPr lang="en-US" sz="1800" b="1">
                <a:latin typeface="Tahoma" pitchFamily="34" charset="0"/>
              </a:rPr>
              <a:t>Evaluate</a:t>
            </a:r>
          </a:p>
        </p:txBody>
      </p:sp>
      <p:pic>
        <p:nvPicPr>
          <p:cNvPr id="448517" name="Picture 2053"/>
          <p:cNvPicPr>
            <a:picLocks noChangeAspect="1" noChangeArrowheads="1"/>
          </p:cNvPicPr>
          <p:nvPr/>
        </p:nvPicPr>
        <p:blipFill>
          <a:blip r:embed="rId3"/>
          <a:srcRect/>
          <a:stretch>
            <a:fillRect/>
          </a:stretch>
        </p:blipFill>
        <p:spPr bwMode="auto">
          <a:xfrm>
            <a:off x="3048000" y="1447800"/>
            <a:ext cx="5737225" cy="2984500"/>
          </a:xfrm>
          <a:prstGeom prst="rect">
            <a:avLst/>
          </a:prstGeom>
          <a:noFill/>
          <a:ln w="9525">
            <a:noFill/>
            <a:miter lim="800000"/>
            <a:headEnd/>
            <a:tailEnd/>
          </a:ln>
          <a:effectLst/>
        </p:spPr>
      </p:pic>
      <p:cxnSp>
        <p:nvCxnSpPr>
          <p:cNvPr id="448518" name="AutoShape 2054"/>
          <p:cNvCxnSpPr>
            <a:cxnSpLocks noChangeShapeType="1"/>
            <a:stCxn id="448516" idx="3"/>
          </p:cNvCxnSpPr>
          <p:nvPr/>
        </p:nvCxnSpPr>
        <p:spPr bwMode="auto">
          <a:xfrm>
            <a:off x="2568575" y="5335588"/>
            <a:ext cx="479425" cy="0"/>
          </a:xfrm>
          <a:prstGeom prst="straightConnector1">
            <a:avLst/>
          </a:prstGeom>
          <a:noFill/>
          <a:ln w="9525">
            <a:solidFill>
              <a:schemeClr val="tx1"/>
            </a:solidFill>
            <a:round/>
            <a:headEnd/>
            <a:tailEnd/>
          </a:ln>
          <a:effectLst/>
        </p:spPr>
      </p:cxnSp>
      <p:cxnSp>
        <p:nvCxnSpPr>
          <p:cNvPr id="448519" name="AutoShape 2055"/>
          <p:cNvCxnSpPr>
            <a:cxnSpLocks noChangeShapeType="1"/>
            <a:stCxn id="448515" idx="3"/>
            <a:endCxn id="0" idx="1"/>
          </p:cNvCxnSpPr>
          <p:nvPr/>
        </p:nvCxnSpPr>
        <p:spPr bwMode="auto">
          <a:xfrm>
            <a:off x="2606675" y="2940050"/>
            <a:ext cx="441325" cy="0"/>
          </a:xfrm>
          <a:prstGeom prst="straightConnector1">
            <a:avLst/>
          </a:prstGeom>
          <a:noFill/>
          <a:ln w="9525">
            <a:solidFill>
              <a:schemeClr val="tx1"/>
            </a:solidFill>
            <a:round/>
            <a:headEnd/>
            <a:tailEnd/>
          </a:ln>
          <a:effectLst/>
        </p:spPr>
      </p:cxnSp>
      <p:grpSp>
        <p:nvGrpSpPr>
          <p:cNvPr id="448520" name="Group 2056"/>
          <p:cNvGrpSpPr>
            <a:grpSpLocks noChangeAspect="1"/>
          </p:cNvGrpSpPr>
          <p:nvPr/>
        </p:nvGrpSpPr>
        <p:grpSpPr bwMode="auto">
          <a:xfrm>
            <a:off x="2457450" y="4876800"/>
            <a:ext cx="6327775" cy="927100"/>
            <a:chOff x="1548" y="3069"/>
            <a:chExt cx="3986" cy="584"/>
          </a:xfrm>
        </p:grpSpPr>
        <p:sp>
          <p:nvSpPr>
            <p:cNvPr id="448521" name="AutoShape 2057"/>
            <p:cNvSpPr>
              <a:spLocks noChangeAspect="1" noChangeArrowheads="1" noTextEdit="1"/>
            </p:cNvSpPr>
            <p:nvPr/>
          </p:nvSpPr>
          <p:spPr bwMode="auto">
            <a:xfrm>
              <a:off x="1920" y="3069"/>
              <a:ext cx="3614" cy="584"/>
            </a:xfrm>
            <a:prstGeom prst="rect">
              <a:avLst/>
            </a:prstGeom>
            <a:noFill/>
            <a:ln w="9525">
              <a:noFill/>
              <a:miter lim="800000"/>
              <a:headEnd/>
              <a:tailEnd/>
            </a:ln>
          </p:spPr>
          <p:txBody>
            <a:bodyPr/>
            <a:lstStyle/>
            <a:p>
              <a:endParaRPr lang="en-US"/>
            </a:p>
          </p:txBody>
        </p:sp>
        <p:sp>
          <p:nvSpPr>
            <p:cNvPr id="448522" name="Rectangle 2058"/>
            <p:cNvSpPr>
              <a:spLocks noChangeArrowheads="1"/>
            </p:cNvSpPr>
            <p:nvPr/>
          </p:nvSpPr>
          <p:spPr bwMode="auto">
            <a:xfrm>
              <a:off x="1924" y="3073"/>
              <a:ext cx="3607" cy="577"/>
            </a:xfrm>
            <a:prstGeom prst="rect">
              <a:avLst/>
            </a:prstGeom>
            <a:solidFill>
              <a:srgbClr val="C0C0C0"/>
            </a:solidFill>
            <a:ln w="9525">
              <a:noFill/>
              <a:miter lim="800000"/>
              <a:headEnd/>
              <a:tailEnd/>
            </a:ln>
          </p:spPr>
          <p:txBody>
            <a:bodyPr/>
            <a:lstStyle/>
            <a:p>
              <a:endParaRPr lang="en-US"/>
            </a:p>
          </p:txBody>
        </p:sp>
        <p:sp>
          <p:nvSpPr>
            <p:cNvPr id="448523" name="Rectangle 2059"/>
            <p:cNvSpPr>
              <a:spLocks noChangeArrowheads="1"/>
            </p:cNvSpPr>
            <p:nvPr/>
          </p:nvSpPr>
          <p:spPr bwMode="auto">
            <a:xfrm>
              <a:off x="1971" y="3077"/>
              <a:ext cx="247" cy="134"/>
            </a:xfrm>
            <a:prstGeom prst="rect">
              <a:avLst/>
            </a:prstGeom>
            <a:noFill/>
            <a:ln w="9525">
              <a:noFill/>
              <a:miter lim="800000"/>
              <a:headEnd/>
              <a:tailEnd/>
            </a:ln>
          </p:spPr>
          <p:txBody>
            <a:bodyPr wrap="none" lIns="0" tIns="0" rIns="0" bIns="0">
              <a:spAutoFit/>
            </a:bodyPr>
            <a:lstStyle/>
            <a:p>
              <a:pPr algn="ctr" eaLnBrk="0" hangingPunct="0"/>
              <a:r>
                <a:rPr lang="en-US" sz="1400" b="1">
                  <a:solidFill>
                    <a:srgbClr val="000000"/>
                  </a:solidFill>
                  <a:latin typeface="Trebuchet MS" pitchFamily="34" charset="0"/>
                </a:rPr>
                <a:t>ME1 </a:t>
              </a:r>
              <a:endParaRPr lang="en-US" b="1">
                <a:latin typeface="Trebuchet MS" pitchFamily="34" charset="0"/>
              </a:endParaRPr>
            </a:p>
          </p:txBody>
        </p:sp>
        <p:sp>
          <p:nvSpPr>
            <p:cNvPr id="448524" name="Rectangle 2060"/>
            <p:cNvSpPr>
              <a:spLocks noChangeArrowheads="1"/>
            </p:cNvSpPr>
            <p:nvPr/>
          </p:nvSpPr>
          <p:spPr bwMode="auto">
            <a:xfrm>
              <a:off x="2463" y="3077"/>
              <a:ext cx="1950" cy="134"/>
            </a:xfrm>
            <a:prstGeom prst="rect">
              <a:avLst/>
            </a:prstGeom>
            <a:noFill/>
            <a:ln w="9525">
              <a:noFill/>
              <a:miter lim="800000"/>
              <a:headEnd/>
              <a:tailEnd/>
            </a:ln>
          </p:spPr>
          <p:txBody>
            <a:bodyPr wrap="none" lIns="0" tIns="0" rIns="0" bIns="0">
              <a:spAutoFit/>
            </a:bodyPr>
            <a:lstStyle/>
            <a:p>
              <a:pPr algn="ctr" eaLnBrk="0" hangingPunct="0"/>
              <a:r>
                <a:rPr lang="en-US" sz="1400" b="1">
                  <a:solidFill>
                    <a:srgbClr val="000000"/>
                  </a:solidFill>
                  <a:latin typeface="Trebuchet MS" pitchFamily="34" charset="0"/>
                </a:rPr>
                <a:t>Monitor and Evaluate IT Performance</a:t>
              </a:r>
              <a:endParaRPr lang="en-US" b="1">
                <a:latin typeface="Trebuchet MS" pitchFamily="34" charset="0"/>
              </a:endParaRPr>
            </a:p>
          </p:txBody>
        </p:sp>
        <p:sp>
          <p:nvSpPr>
            <p:cNvPr id="448525" name="Rectangle 2061"/>
            <p:cNvSpPr>
              <a:spLocks noChangeArrowheads="1"/>
            </p:cNvSpPr>
            <p:nvPr/>
          </p:nvSpPr>
          <p:spPr bwMode="auto">
            <a:xfrm>
              <a:off x="1971" y="3221"/>
              <a:ext cx="247" cy="134"/>
            </a:xfrm>
            <a:prstGeom prst="rect">
              <a:avLst/>
            </a:prstGeom>
            <a:noFill/>
            <a:ln w="9525">
              <a:noFill/>
              <a:miter lim="800000"/>
              <a:headEnd/>
              <a:tailEnd/>
            </a:ln>
          </p:spPr>
          <p:txBody>
            <a:bodyPr wrap="none" lIns="0" tIns="0" rIns="0" bIns="0">
              <a:spAutoFit/>
            </a:bodyPr>
            <a:lstStyle/>
            <a:p>
              <a:pPr algn="ctr" eaLnBrk="0" hangingPunct="0"/>
              <a:r>
                <a:rPr lang="en-US" sz="1400" b="1">
                  <a:solidFill>
                    <a:srgbClr val="000000"/>
                  </a:solidFill>
                  <a:latin typeface="Trebuchet MS" pitchFamily="34" charset="0"/>
                </a:rPr>
                <a:t>ME2 </a:t>
              </a:r>
              <a:endParaRPr lang="en-US" b="1">
                <a:latin typeface="Trebuchet MS" pitchFamily="34" charset="0"/>
              </a:endParaRPr>
            </a:p>
          </p:txBody>
        </p:sp>
        <p:sp>
          <p:nvSpPr>
            <p:cNvPr id="448526" name="Rectangle 2062"/>
            <p:cNvSpPr>
              <a:spLocks noChangeArrowheads="1"/>
            </p:cNvSpPr>
            <p:nvPr/>
          </p:nvSpPr>
          <p:spPr bwMode="auto">
            <a:xfrm>
              <a:off x="2463" y="3221"/>
              <a:ext cx="1975" cy="134"/>
            </a:xfrm>
            <a:prstGeom prst="rect">
              <a:avLst/>
            </a:prstGeom>
            <a:noFill/>
            <a:ln w="9525">
              <a:noFill/>
              <a:miter lim="800000"/>
              <a:headEnd/>
              <a:tailEnd/>
            </a:ln>
          </p:spPr>
          <p:txBody>
            <a:bodyPr wrap="none" lIns="0" tIns="0" rIns="0" bIns="0">
              <a:spAutoFit/>
            </a:bodyPr>
            <a:lstStyle/>
            <a:p>
              <a:pPr algn="ctr" eaLnBrk="0" hangingPunct="0"/>
              <a:r>
                <a:rPr lang="en-US" sz="1400" b="1">
                  <a:solidFill>
                    <a:srgbClr val="000000"/>
                  </a:solidFill>
                  <a:latin typeface="Trebuchet MS" pitchFamily="34" charset="0"/>
                </a:rPr>
                <a:t>Monitor and Evaluate Internal Control</a:t>
              </a:r>
              <a:endParaRPr lang="en-US" b="1">
                <a:latin typeface="Trebuchet MS" pitchFamily="34" charset="0"/>
              </a:endParaRPr>
            </a:p>
          </p:txBody>
        </p:sp>
        <p:sp>
          <p:nvSpPr>
            <p:cNvPr id="448527" name="Rectangle 2063"/>
            <p:cNvSpPr>
              <a:spLocks noChangeArrowheads="1"/>
            </p:cNvSpPr>
            <p:nvPr/>
          </p:nvSpPr>
          <p:spPr bwMode="auto">
            <a:xfrm>
              <a:off x="1971" y="3365"/>
              <a:ext cx="247" cy="134"/>
            </a:xfrm>
            <a:prstGeom prst="rect">
              <a:avLst/>
            </a:prstGeom>
            <a:noFill/>
            <a:ln w="9525">
              <a:noFill/>
              <a:miter lim="800000"/>
              <a:headEnd/>
              <a:tailEnd/>
            </a:ln>
          </p:spPr>
          <p:txBody>
            <a:bodyPr wrap="none" lIns="0" tIns="0" rIns="0" bIns="0">
              <a:spAutoFit/>
            </a:bodyPr>
            <a:lstStyle/>
            <a:p>
              <a:pPr algn="ctr" eaLnBrk="0" hangingPunct="0"/>
              <a:r>
                <a:rPr lang="en-US" sz="1400" b="1">
                  <a:solidFill>
                    <a:srgbClr val="000000"/>
                  </a:solidFill>
                  <a:latin typeface="Trebuchet MS" pitchFamily="34" charset="0"/>
                </a:rPr>
                <a:t>ME3 </a:t>
              </a:r>
              <a:endParaRPr lang="en-US" b="1">
                <a:latin typeface="Trebuchet MS" pitchFamily="34" charset="0"/>
              </a:endParaRPr>
            </a:p>
          </p:txBody>
        </p:sp>
        <p:sp>
          <p:nvSpPr>
            <p:cNvPr id="448528" name="Rectangle 2064"/>
            <p:cNvSpPr>
              <a:spLocks noChangeArrowheads="1"/>
            </p:cNvSpPr>
            <p:nvPr/>
          </p:nvSpPr>
          <p:spPr bwMode="auto">
            <a:xfrm>
              <a:off x="1548" y="3365"/>
              <a:ext cx="3425" cy="134"/>
            </a:xfrm>
            <a:prstGeom prst="rect">
              <a:avLst/>
            </a:prstGeom>
            <a:noFill/>
            <a:ln w="9525">
              <a:noFill/>
              <a:miter lim="800000"/>
              <a:headEnd/>
              <a:tailEnd/>
            </a:ln>
          </p:spPr>
          <p:txBody>
            <a:bodyPr wrap="none" lIns="0" tIns="0" rIns="0" bIns="0">
              <a:spAutoFit/>
            </a:bodyPr>
            <a:lstStyle/>
            <a:p>
              <a:pPr algn="ctr" eaLnBrk="0" hangingPunct="0"/>
              <a:r>
                <a:rPr lang="en-US" sz="1400" b="1">
                  <a:solidFill>
                    <a:srgbClr val="000000"/>
                  </a:solidFill>
                  <a:latin typeface="Trebuchet MS" pitchFamily="34" charset="0"/>
                </a:rPr>
                <a:t>                           Ensure Compliance With External Requirements</a:t>
              </a:r>
              <a:endParaRPr lang="en-US" b="1">
                <a:latin typeface="Trebuchet MS" pitchFamily="34" charset="0"/>
              </a:endParaRPr>
            </a:p>
          </p:txBody>
        </p:sp>
        <p:sp>
          <p:nvSpPr>
            <p:cNvPr id="448529" name="Rectangle 2065"/>
            <p:cNvSpPr>
              <a:spLocks noChangeArrowheads="1"/>
            </p:cNvSpPr>
            <p:nvPr/>
          </p:nvSpPr>
          <p:spPr bwMode="auto">
            <a:xfrm>
              <a:off x="1971" y="3509"/>
              <a:ext cx="247" cy="134"/>
            </a:xfrm>
            <a:prstGeom prst="rect">
              <a:avLst/>
            </a:prstGeom>
            <a:noFill/>
            <a:ln w="9525">
              <a:noFill/>
              <a:miter lim="800000"/>
              <a:headEnd/>
              <a:tailEnd/>
            </a:ln>
          </p:spPr>
          <p:txBody>
            <a:bodyPr wrap="none" lIns="0" tIns="0" rIns="0" bIns="0">
              <a:spAutoFit/>
            </a:bodyPr>
            <a:lstStyle/>
            <a:p>
              <a:pPr algn="ctr" eaLnBrk="0" hangingPunct="0"/>
              <a:r>
                <a:rPr lang="en-US" sz="1400" b="1">
                  <a:solidFill>
                    <a:srgbClr val="000000"/>
                  </a:solidFill>
                  <a:latin typeface="Trebuchet MS" pitchFamily="34" charset="0"/>
                </a:rPr>
                <a:t>ME4 </a:t>
              </a:r>
              <a:endParaRPr lang="en-US" b="1">
                <a:latin typeface="Trebuchet MS" pitchFamily="34" charset="0"/>
              </a:endParaRPr>
            </a:p>
          </p:txBody>
        </p:sp>
        <p:sp>
          <p:nvSpPr>
            <p:cNvPr id="448530" name="Rectangle 2066"/>
            <p:cNvSpPr>
              <a:spLocks noChangeArrowheads="1"/>
            </p:cNvSpPr>
            <p:nvPr/>
          </p:nvSpPr>
          <p:spPr bwMode="auto">
            <a:xfrm>
              <a:off x="2463" y="3509"/>
              <a:ext cx="1188" cy="134"/>
            </a:xfrm>
            <a:prstGeom prst="rect">
              <a:avLst/>
            </a:prstGeom>
            <a:noFill/>
            <a:ln w="9525">
              <a:noFill/>
              <a:miter lim="800000"/>
              <a:headEnd/>
              <a:tailEnd/>
            </a:ln>
          </p:spPr>
          <p:txBody>
            <a:bodyPr wrap="none" lIns="0" tIns="0" rIns="0" bIns="0">
              <a:spAutoFit/>
            </a:bodyPr>
            <a:lstStyle/>
            <a:p>
              <a:pPr algn="ctr" eaLnBrk="0" hangingPunct="0"/>
              <a:r>
                <a:rPr lang="en-US" sz="1400" b="1">
                  <a:solidFill>
                    <a:srgbClr val="000000"/>
                  </a:solidFill>
                  <a:latin typeface="Trebuchet MS" pitchFamily="34" charset="0"/>
                </a:rPr>
                <a:t>Provide IT Governance</a:t>
              </a:r>
              <a:endParaRPr lang="en-US" b="1">
                <a:latin typeface="Trebuchet MS" pitchFamily="34" charset="0"/>
              </a:endParaRPr>
            </a:p>
          </p:txBody>
        </p:sp>
        <p:sp>
          <p:nvSpPr>
            <p:cNvPr id="448531" name="Line 2067"/>
            <p:cNvSpPr>
              <a:spLocks noChangeShapeType="1"/>
            </p:cNvSpPr>
            <p:nvPr/>
          </p:nvSpPr>
          <p:spPr bwMode="auto">
            <a:xfrm>
              <a:off x="1920" y="3069"/>
              <a:ext cx="1" cy="584"/>
            </a:xfrm>
            <a:prstGeom prst="line">
              <a:avLst/>
            </a:prstGeom>
            <a:noFill/>
            <a:ln w="0">
              <a:solidFill>
                <a:srgbClr val="000000"/>
              </a:solidFill>
              <a:round/>
              <a:headEnd/>
              <a:tailEnd/>
            </a:ln>
          </p:spPr>
          <p:txBody>
            <a:bodyPr/>
            <a:lstStyle/>
            <a:p>
              <a:endParaRPr lang="en-US"/>
            </a:p>
          </p:txBody>
        </p:sp>
        <p:sp>
          <p:nvSpPr>
            <p:cNvPr id="448532" name="Rectangle 2068"/>
            <p:cNvSpPr>
              <a:spLocks noChangeArrowheads="1"/>
            </p:cNvSpPr>
            <p:nvPr/>
          </p:nvSpPr>
          <p:spPr bwMode="auto">
            <a:xfrm>
              <a:off x="1920" y="3069"/>
              <a:ext cx="8" cy="584"/>
            </a:xfrm>
            <a:prstGeom prst="rect">
              <a:avLst/>
            </a:prstGeom>
            <a:solidFill>
              <a:srgbClr val="000000"/>
            </a:solidFill>
            <a:ln w="9525">
              <a:noFill/>
              <a:miter lim="800000"/>
              <a:headEnd/>
              <a:tailEnd/>
            </a:ln>
          </p:spPr>
          <p:txBody>
            <a:bodyPr/>
            <a:lstStyle/>
            <a:p>
              <a:endParaRPr lang="en-US"/>
            </a:p>
          </p:txBody>
        </p:sp>
        <p:sp>
          <p:nvSpPr>
            <p:cNvPr id="448533" name="Line 2069"/>
            <p:cNvSpPr>
              <a:spLocks noChangeShapeType="1"/>
            </p:cNvSpPr>
            <p:nvPr/>
          </p:nvSpPr>
          <p:spPr bwMode="auto">
            <a:xfrm>
              <a:off x="2412" y="3077"/>
              <a:ext cx="1" cy="576"/>
            </a:xfrm>
            <a:prstGeom prst="line">
              <a:avLst/>
            </a:prstGeom>
            <a:noFill/>
            <a:ln w="0">
              <a:solidFill>
                <a:srgbClr val="000000"/>
              </a:solidFill>
              <a:round/>
              <a:headEnd/>
              <a:tailEnd/>
            </a:ln>
          </p:spPr>
          <p:txBody>
            <a:bodyPr/>
            <a:lstStyle/>
            <a:p>
              <a:endParaRPr lang="en-US"/>
            </a:p>
          </p:txBody>
        </p:sp>
        <p:sp>
          <p:nvSpPr>
            <p:cNvPr id="448534" name="Rectangle 2070"/>
            <p:cNvSpPr>
              <a:spLocks noChangeArrowheads="1"/>
            </p:cNvSpPr>
            <p:nvPr/>
          </p:nvSpPr>
          <p:spPr bwMode="auto">
            <a:xfrm>
              <a:off x="2412" y="3077"/>
              <a:ext cx="8" cy="576"/>
            </a:xfrm>
            <a:prstGeom prst="rect">
              <a:avLst/>
            </a:prstGeom>
            <a:solidFill>
              <a:srgbClr val="000000"/>
            </a:solidFill>
            <a:ln w="9525">
              <a:noFill/>
              <a:miter lim="800000"/>
              <a:headEnd/>
              <a:tailEnd/>
            </a:ln>
          </p:spPr>
          <p:txBody>
            <a:bodyPr/>
            <a:lstStyle/>
            <a:p>
              <a:endParaRPr lang="en-US"/>
            </a:p>
          </p:txBody>
        </p:sp>
        <p:sp>
          <p:nvSpPr>
            <p:cNvPr id="448535" name="Line 2071"/>
            <p:cNvSpPr>
              <a:spLocks noChangeShapeType="1"/>
            </p:cNvSpPr>
            <p:nvPr/>
          </p:nvSpPr>
          <p:spPr bwMode="auto">
            <a:xfrm>
              <a:off x="5526" y="3077"/>
              <a:ext cx="1" cy="576"/>
            </a:xfrm>
            <a:prstGeom prst="line">
              <a:avLst/>
            </a:prstGeom>
            <a:noFill/>
            <a:ln w="0">
              <a:solidFill>
                <a:srgbClr val="000000"/>
              </a:solidFill>
              <a:round/>
              <a:headEnd/>
              <a:tailEnd/>
            </a:ln>
          </p:spPr>
          <p:txBody>
            <a:bodyPr/>
            <a:lstStyle/>
            <a:p>
              <a:endParaRPr lang="en-US"/>
            </a:p>
          </p:txBody>
        </p:sp>
        <p:sp>
          <p:nvSpPr>
            <p:cNvPr id="448536" name="Rectangle 2072"/>
            <p:cNvSpPr>
              <a:spLocks noChangeArrowheads="1"/>
            </p:cNvSpPr>
            <p:nvPr/>
          </p:nvSpPr>
          <p:spPr bwMode="auto">
            <a:xfrm>
              <a:off x="5526" y="3077"/>
              <a:ext cx="8" cy="576"/>
            </a:xfrm>
            <a:prstGeom prst="rect">
              <a:avLst/>
            </a:prstGeom>
            <a:solidFill>
              <a:srgbClr val="000000"/>
            </a:solidFill>
            <a:ln w="9525">
              <a:noFill/>
              <a:miter lim="800000"/>
              <a:headEnd/>
              <a:tailEnd/>
            </a:ln>
          </p:spPr>
          <p:txBody>
            <a:bodyPr/>
            <a:lstStyle/>
            <a:p>
              <a:endParaRPr lang="en-US"/>
            </a:p>
          </p:txBody>
        </p:sp>
        <p:sp>
          <p:nvSpPr>
            <p:cNvPr id="448537" name="Line 2073"/>
            <p:cNvSpPr>
              <a:spLocks noChangeShapeType="1"/>
            </p:cNvSpPr>
            <p:nvPr/>
          </p:nvSpPr>
          <p:spPr bwMode="auto">
            <a:xfrm>
              <a:off x="1928" y="3069"/>
              <a:ext cx="3606" cy="1"/>
            </a:xfrm>
            <a:prstGeom prst="line">
              <a:avLst/>
            </a:prstGeom>
            <a:noFill/>
            <a:ln w="0">
              <a:solidFill>
                <a:srgbClr val="000000"/>
              </a:solidFill>
              <a:round/>
              <a:headEnd/>
              <a:tailEnd/>
            </a:ln>
          </p:spPr>
          <p:txBody>
            <a:bodyPr/>
            <a:lstStyle/>
            <a:p>
              <a:endParaRPr lang="en-US"/>
            </a:p>
          </p:txBody>
        </p:sp>
        <p:sp>
          <p:nvSpPr>
            <p:cNvPr id="448538" name="Rectangle 2074"/>
            <p:cNvSpPr>
              <a:spLocks noChangeArrowheads="1"/>
            </p:cNvSpPr>
            <p:nvPr/>
          </p:nvSpPr>
          <p:spPr bwMode="auto">
            <a:xfrm>
              <a:off x="1928" y="3069"/>
              <a:ext cx="3606" cy="8"/>
            </a:xfrm>
            <a:prstGeom prst="rect">
              <a:avLst/>
            </a:prstGeom>
            <a:solidFill>
              <a:srgbClr val="000000"/>
            </a:solidFill>
            <a:ln w="9525">
              <a:noFill/>
              <a:miter lim="800000"/>
              <a:headEnd/>
              <a:tailEnd/>
            </a:ln>
          </p:spPr>
          <p:txBody>
            <a:bodyPr/>
            <a:lstStyle/>
            <a:p>
              <a:endParaRPr lang="en-US"/>
            </a:p>
          </p:txBody>
        </p:sp>
        <p:sp>
          <p:nvSpPr>
            <p:cNvPr id="448539" name="Line 2075"/>
            <p:cNvSpPr>
              <a:spLocks noChangeShapeType="1"/>
            </p:cNvSpPr>
            <p:nvPr/>
          </p:nvSpPr>
          <p:spPr bwMode="auto">
            <a:xfrm>
              <a:off x="1928" y="3213"/>
              <a:ext cx="3606" cy="1"/>
            </a:xfrm>
            <a:prstGeom prst="line">
              <a:avLst/>
            </a:prstGeom>
            <a:noFill/>
            <a:ln w="0">
              <a:solidFill>
                <a:srgbClr val="000000"/>
              </a:solidFill>
              <a:round/>
              <a:headEnd/>
              <a:tailEnd/>
            </a:ln>
          </p:spPr>
          <p:txBody>
            <a:bodyPr/>
            <a:lstStyle/>
            <a:p>
              <a:endParaRPr lang="en-US"/>
            </a:p>
          </p:txBody>
        </p:sp>
        <p:sp>
          <p:nvSpPr>
            <p:cNvPr id="448540" name="Rectangle 2076"/>
            <p:cNvSpPr>
              <a:spLocks noChangeArrowheads="1"/>
            </p:cNvSpPr>
            <p:nvPr/>
          </p:nvSpPr>
          <p:spPr bwMode="auto">
            <a:xfrm>
              <a:off x="1928" y="3213"/>
              <a:ext cx="3606" cy="8"/>
            </a:xfrm>
            <a:prstGeom prst="rect">
              <a:avLst/>
            </a:prstGeom>
            <a:solidFill>
              <a:srgbClr val="000000"/>
            </a:solidFill>
            <a:ln w="9525">
              <a:noFill/>
              <a:miter lim="800000"/>
              <a:headEnd/>
              <a:tailEnd/>
            </a:ln>
          </p:spPr>
          <p:txBody>
            <a:bodyPr/>
            <a:lstStyle/>
            <a:p>
              <a:endParaRPr lang="en-US"/>
            </a:p>
          </p:txBody>
        </p:sp>
        <p:sp>
          <p:nvSpPr>
            <p:cNvPr id="448541" name="Line 2077"/>
            <p:cNvSpPr>
              <a:spLocks noChangeShapeType="1"/>
            </p:cNvSpPr>
            <p:nvPr/>
          </p:nvSpPr>
          <p:spPr bwMode="auto">
            <a:xfrm>
              <a:off x="1928" y="3357"/>
              <a:ext cx="3606" cy="1"/>
            </a:xfrm>
            <a:prstGeom prst="line">
              <a:avLst/>
            </a:prstGeom>
            <a:noFill/>
            <a:ln w="0">
              <a:solidFill>
                <a:srgbClr val="000000"/>
              </a:solidFill>
              <a:round/>
              <a:headEnd/>
              <a:tailEnd/>
            </a:ln>
          </p:spPr>
          <p:txBody>
            <a:bodyPr/>
            <a:lstStyle/>
            <a:p>
              <a:endParaRPr lang="en-US"/>
            </a:p>
          </p:txBody>
        </p:sp>
        <p:sp>
          <p:nvSpPr>
            <p:cNvPr id="448542" name="Rectangle 2078"/>
            <p:cNvSpPr>
              <a:spLocks noChangeArrowheads="1"/>
            </p:cNvSpPr>
            <p:nvPr/>
          </p:nvSpPr>
          <p:spPr bwMode="auto">
            <a:xfrm>
              <a:off x="1928" y="3357"/>
              <a:ext cx="3606" cy="8"/>
            </a:xfrm>
            <a:prstGeom prst="rect">
              <a:avLst/>
            </a:prstGeom>
            <a:solidFill>
              <a:srgbClr val="000000"/>
            </a:solidFill>
            <a:ln w="9525">
              <a:noFill/>
              <a:miter lim="800000"/>
              <a:headEnd/>
              <a:tailEnd/>
            </a:ln>
          </p:spPr>
          <p:txBody>
            <a:bodyPr/>
            <a:lstStyle/>
            <a:p>
              <a:endParaRPr lang="en-US"/>
            </a:p>
          </p:txBody>
        </p:sp>
        <p:sp>
          <p:nvSpPr>
            <p:cNvPr id="448543" name="Line 2079"/>
            <p:cNvSpPr>
              <a:spLocks noChangeShapeType="1"/>
            </p:cNvSpPr>
            <p:nvPr/>
          </p:nvSpPr>
          <p:spPr bwMode="auto">
            <a:xfrm>
              <a:off x="1928" y="3501"/>
              <a:ext cx="3606" cy="1"/>
            </a:xfrm>
            <a:prstGeom prst="line">
              <a:avLst/>
            </a:prstGeom>
            <a:noFill/>
            <a:ln w="0">
              <a:solidFill>
                <a:srgbClr val="000000"/>
              </a:solidFill>
              <a:round/>
              <a:headEnd/>
              <a:tailEnd/>
            </a:ln>
          </p:spPr>
          <p:txBody>
            <a:bodyPr/>
            <a:lstStyle/>
            <a:p>
              <a:endParaRPr lang="en-US"/>
            </a:p>
          </p:txBody>
        </p:sp>
        <p:sp>
          <p:nvSpPr>
            <p:cNvPr id="448544" name="Rectangle 2080"/>
            <p:cNvSpPr>
              <a:spLocks noChangeArrowheads="1"/>
            </p:cNvSpPr>
            <p:nvPr/>
          </p:nvSpPr>
          <p:spPr bwMode="auto">
            <a:xfrm>
              <a:off x="1928" y="3501"/>
              <a:ext cx="3606" cy="8"/>
            </a:xfrm>
            <a:prstGeom prst="rect">
              <a:avLst/>
            </a:prstGeom>
            <a:solidFill>
              <a:srgbClr val="000000"/>
            </a:solidFill>
            <a:ln w="9525">
              <a:noFill/>
              <a:miter lim="800000"/>
              <a:headEnd/>
              <a:tailEnd/>
            </a:ln>
          </p:spPr>
          <p:txBody>
            <a:bodyPr/>
            <a:lstStyle/>
            <a:p>
              <a:endParaRPr lang="en-US"/>
            </a:p>
          </p:txBody>
        </p:sp>
        <p:sp>
          <p:nvSpPr>
            <p:cNvPr id="448545" name="Line 2081"/>
            <p:cNvSpPr>
              <a:spLocks noChangeShapeType="1"/>
            </p:cNvSpPr>
            <p:nvPr/>
          </p:nvSpPr>
          <p:spPr bwMode="auto">
            <a:xfrm>
              <a:off x="1928" y="3645"/>
              <a:ext cx="3606" cy="1"/>
            </a:xfrm>
            <a:prstGeom prst="line">
              <a:avLst/>
            </a:prstGeom>
            <a:noFill/>
            <a:ln w="0">
              <a:solidFill>
                <a:srgbClr val="000000"/>
              </a:solidFill>
              <a:round/>
              <a:headEnd/>
              <a:tailEnd/>
            </a:ln>
          </p:spPr>
          <p:txBody>
            <a:bodyPr/>
            <a:lstStyle/>
            <a:p>
              <a:endParaRPr lang="en-US"/>
            </a:p>
          </p:txBody>
        </p:sp>
        <p:sp>
          <p:nvSpPr>
            <p:cNvPr id="448546" name="Rectangle 2082"/>
            <p:cNvSpPr>
              <a:spLocks noChangeArrowheads="1"/>
            </p:cNvSpPr>
            <p:nvPr/>
          </p:nvSpPr>
          <p:spPr bwMode="auto">
            <a:xfrm>
              <a:off x="1928" y="3645"/>
              <a:ext cx="3606" cy="8"/>
            </a:xfrm>
            <a:prstGeom prst="rect">
              <a:avLst/>
            </a:prstGeom>
            <a:solidFill>
              <a:srgbClr val="000000"/>
            </a:solidFill>
            <a:ln w="9525">
              <a:noFill/>
              <a:miter lim="800000"/>
              <a:headEnd/>
              <a:tailEnd/>
            </a:ln>
          </p:spPr>
          <p:txBody>
            <a:bodyPr/>
            <a:lstStyle/>
            <a:p>
              <a:endParaRPr lang="en-US"/>
            </a:p>
          </p:txBody>
        </p:sp>
      </p:gr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448515"/>
                                        </p:tgtEl>
                                        <p:attrNameLst>
                                          <p:attrName>style.visibility</p:attrName>
                                        </p:attrNameLst>
                                      </p:cBhvr>
                                      <p:to>
                                        <p:strVal val="visible"/>
                                      </p:to>
                                    </p:set>
                                  </p:childTnLst>
                                </p:cTn>
                              </p:par>
                            </p:childTnLst>
                          </p:cTn>
                        </p:par>
                        <p:par>
                          <p:cTn id="7" fill="hold">
                            <p:stCondLst>
                              <p:cond delay="500"/>
                            </p:stCondLst>
                            <p:childTnLst>
                              <p:par>
                                <p:cTn id="8" presetID="1" presetClass="entr" presetSubtype="0" fill="hold" nodeType="afterEffect">
                                  <p:stCondLst>
                                    <p:cond delay="0"/>
                                  </p:stCondLst>
                                  <p:childTnLst>
                                    <p:set>
                                      <p:cBhvr>
                                        <p:cTn id="9" dur="1" fill="hold">
                                          <p:stCondLst>
                                            <p:cond delay="499"/>
                                          </p:stCondLst>
                                        </p:cTn>
                                        <p:tgtEl>
                                          <p:spTgt spid="448517"/>
                                        </p:tgtEl>
                                        <p:attrNameLst>
                                          <p:attrName>style.visibility</p:attrName>
                                        </p:attrNameLst>
                                      </p:cBhvr>
                                      <p:to>
                                        <p:strVal val="visible"/>
                                      </p:to>
                                    </p:set>
                                  </p:childTnLst>
                                </p:cTn>
                              </p:par>
                            </p:childTnLst>
                          </p:cTn>
                        </p:par>
                        <p:par>
                          <p:cTn id="10" fill="hold">
                            <p:stCondLst>
                              <p:cond delay="1000"/>
                            </p:stCondLst>
                            <p:childTnLst>
                              <p:par>
                                <p:cTn id="11" presetID="1" presetClass="entr" presetSubtype="0" fill="hold" nodeType="afterEffect">
                                  <p:stCondLst>
                                    <p:cond delay="0"/>
                                  </p:stCondLst>
                                  <p:childTnLst>
                                    <p:set>
                                      <p:cBhvr>
                                        <p:cTn id="12" dur="1" fill="hold">
                                          <p:stCondLst>
                                            <p:cond delay="499"/>
                                          </p:stCondLst>
                                        </p:cTn>
                                        <p:tgtEl>
                                          <p:spTgt spid="448519"/>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499"/>
                                          </p:stCondLst>
                                        </p:cTn>
                                        <p:tgtEl>
                                          <p:spTgt spid="448516"/>
                                        </p:tgtEl>
                                        <p:attrNameLst>
                                          <p:attrName>style.visibility</p:attrName>
                                        </p:attrNameLst>
                                      </p:cBhvr>
                                      <p:to>
                                        <p:strVal val="visible"/>
                                      </p:to>
                                    </p:set>
                                  </p:childTnLst>
                                </p:cTn>
                              </p:par>
                            </p:childTnLst>
                          </p:cTn>
                        </p:par>
                        <p:par>
                          <p:cTn id="17" fill="hold">
                            <p:stCondLst>
                              <p:cond delay="500"/>
                            </p:stCondLst>
                            <p:childTnLst>
                              <p:par>
                                <p:cTn id="18" presetID="1" presetClass="entr" presetSubtype="0" fill="hold" nodeType="afterEffect">
                                  <p:stCondLst>
                                    <p:cond delay="0"/>
                                  </p:stCondLst>
                                  <p:childTnLst>
                                    <p:set>
                                      <p:cBhvr>
                                        <p:cTn id="19" dur="1" fill="hold">
                                          <p:stCondLst>
                                            <p:cond delay="499"/>
                                          </p:stCondLst>
                                        </p:cTn>
                                        <p:tgtEl>
                                          <p:spTgt spid="448518"/>
                                        </p:tgtEl>
                                        <p:attrNameLst>
                                          <p:attrName>style.visibility</p:attrName>
                                        </p:attrNameLst>
                                      </p:cBhvr>
                                      <p:to>
                                        <p:strVal val="visible"/>
                                      </p:to>
                                    </p:set>
                                  </p:childTnLst>
                                </p:cTn>
                              </p:par>
                            </p:childTnLst>
                          </p:cTn>
                        </p:par>
                        <p:par>
                          <p:cTn id="20" fill="hold">
                            <p:stCondLst>
                              <p:cond delay="1000"/>
                            </p:stCondLst>
                            <p:childTnLst>
                              <p:par>
                                <p:cTn id="21" presetID="1" presetClass="entr" presetSubtype="0" fill="hold" nodeType="afterEffect">
                                  <p:stCondLst>
                                    <p:cond delay="0"/>
                                  </p:stCondLst>
                                  <p:childTnLst>
                                    <p:set>
                                      <p:cBhvr>
                                        <p:cTn id="22" dur="1" fill="hold">
                                          <p:stCondLst>
                                            <p:cond delay="499"/>
                                          </p:stCondLst>
                                        </p:cTn>
                                        <p:tgtEl>
                                          <p:spTgt spid="44852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8515" grpId="0" animBg="1" autoUpdateAnimBg="0"/>
      <p:bldP spid="448516" grpId="0" animBg="1" autoUpdateAnimBg="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Footer Placeholder 3"/>
          <p:cNvSpPr>
            <a:spLocks noGrp="1"/>
          </p:cNvSpPr>
          <p:nvPr>
            <p:ph type="ftr" sz="quarter" idx="10"/>
          </p:nvPr>
        </p:nvSpPr>
        <p:spPr/>
        <p:txBody>
          <a:bodyPr/>
          <a:lstStyle/>
          <a:p>
            <a:r>
              <a:rPr lang="en-US"/>
              <a:t>©2009 ISACA/ITGI. All rights reserved.</a:t>
            </a:r>
          </a:p>
        </p:txBody>
      </p:sp>
      <p:sp>
        <p:nvSpPr>
          <p:cNvPr id="440322" name="Rectangle 2"/>
          <p:cNvSpPr>
            <a:spLocks noGrp="1" noChangeArrowheads="1"/>
          </p:cNvSpPr>
          <p:nvPr>
            <p:ph type="title"/>
          </p:nvPr>
        </p:nvSpPr>
        <p:spPr/>
        <p:txBody>
          <a:bodyPr/>
          <a:lstStyle/>
          <a:p>
            <a:r>
              <a:rPr lang="en-GB" sz="2800"/>
              <a:t>Process Orientation</a:t>
            </a:r>
            <a:br>
              <a:rPr lang="en-GB" sz="2800"/>
            </a:br>
            <a:r>
              <a:rPr lang="en-GB" sz="2800" b="1">
                <a:solidFill>
                  <a:schemeClr val="accent2"/>
                </a:solidFill>
              </a:rPr>
              <a:t>Plan and Organise</a:t>
            </a:r>
            <a:r>
              <a:rPr lang="en-GB" sz="2800"/>
              <a:t> </a:t>
            </a:r>
            <a:endParaRPr lang="en-US" sz="2800"/>
          </a:p>
        </p:txBody>
      </p:sp>
      <p:sp>
        <p:nvSpPr>
          <p:cNvPr id="440323" name="Rectangle 3"/>
          <p:cNvSpPr>
            <a:spLocks noGrp="1" noChangeArrowheads="1"/>
          </p:cNvSpPr>
          <p:nvPr>
            <p:ph type="body" idx="1"/>
          </p:nvPr>
        </p:nvSpPr>
        <p:spPr/>
        <p:txBody>
          <a:bodyPr/>
          <a:lstStyle/>
          <a:p>
            <a:pPr>
              <a:lnSpc>
                <a:spcPct val="80000"/>
              </a:lnSpc>
            </a:pPr>
            <a:r>
              <a:rPr lang="en-GB" sz="1600" b="1"/>
              <a:t>Description</a:t>
            </a:r>
          </a:p>
          <a:p>
            <a:pPr lvl="1">
              <a:lnSpc>
                <a:spcPct val="80000"/>
              </a:lnSpc>
            </a:pPr>
            <a:r>
              <a:rPr lang="en-GB" sz="1600"/>
              <a:t>This domain covers strategy and tactics, and concerns the identification of the way IT can best contribute to the achievement of the business objectives. Furthermore, the realisation of the strategic vision needs to be planned, communicated and managed for different perspectives. Finally, a proper organisation as well as technological infrastructure must be put in place.</a:t>
            </a:r>
          </a:p>
          <a:p>
            <a:pPr>
              <a:lnSpc>
                <a:spcPct val="80000"/>
              </a:lnSpc>
            </a:pPr>
            <a:r>
              <a:rPr lang="en-GB" sz="1600" b="1"/>
              <a:t>Topics</a:t>
            </a:r>
          </a:p>
          <a:p>
            <a:pPr lvl="1">
              <a:lnSpc>
                <a:spcPct val="80000"/>
              </a:lnSpc>
            </a:pPr>
            <a:r>
              <a:rPr lang="en-GB" sz="1600"/>
              <a:t>Strategy and tactics</a:t>
            </a:r>
          </a:p>
          <a:p>
            <a:pPr lvl="1">
              <a:lnSpc>
                <a:spcPct val="80000"/>
              </a:lnSpc>
            </a:pPr>
            <a:r>
              <a:rPr lang="en-GB" sz="1600"/>
              <a:t>Vision planned</a:t>
            </a:r>
          </a:p>
          <a:p>
            <a:pPr lvl="1">
              <a:lnSpc>
                <a:spcPct val="80000"/>
              </a:lnSpc>
            </a:pPr>
            <a:r>
              <a:rPr lang="en-GB" sz="1600"/>
              <a:t>Organisation and infrastructure</a:t>
            </a:r>
          </a:p>
          <a:p>
            <a:pPr>
              <a:lnSpc>
                <a:spcPct val="80000"/>
              </a:lnSpc>
            </a:pPr>
            <a:r>
              <a:rPr lang="en-GB" sz="1600" b="1"/>
              <a:t>Questions</a:t>
            </a:r>
          </a:p>
          <a:p>
            <a:pPr lvl="1">
              <a:lnSpc>
                <a:spcPct val="80000"/>
              </a:lnSpc>
            </a:pPr>
            <a:r>
              <a:rPr lang="en-GB" sz="1600"/>
              <a:t>Are IT and the business strategy aligned?</a:t>
            </a:r>
          </a:p>
          <a:p>
            <a:pPr lvl="1">
              <a:lnSpc>
                <a:spcPct val="80000"/>
              </a:lnSpc>
            </a:pPr>
            <a:r>
              <a:rPr lang="en-GB" sz="1600"/>
              <a:t>Is the enterprise achieving optimum use of its resources?</a:t>
            </a:r>
          </a:p>
          <a:p>
            <a:pPr lvl="1">
              <a:lnSpc>
                <a:spcPct val="80000"/>
              </a:lnSpc>
            </a:pPr>
            <a:r>
              <a:rPr lang="en-GB" sz="1600"/>
              <a:t>Does everyone in the organisation understand the IT objectives?</a:t>
            </a:r>
          </a:p>
          <a:p>
            <a:pPr lvl="1">
              <a:lnSpc>
                <a:spcPct val="80000"/>
              </a:lnSpc>
            </a:pPr>
            <a:r>
              <a:rPr lang="en-GB" sz="1600"/>
              <a:t>Are IT risks understood and being managed?</a:t>
            </a:r>
          </a:p>
          <a:p>
            <a:pPr lvl="1">
              <a:lnSpc>
                <a:spcPct val="80000"/>
              </a:lnSpc>
            </a:pPr>
            <a:r>
              <a:rPr lang="en-GB" sz="1600"/>
              <a:t>Is the quality of IT systems appropriate for business needs?</a:t>
            </a:r>
          </a:p>
          <a:p>
            <a:pPr>
              <a:lnSpc>
                <a:spcPct val="80000"/>
              </a:lnSpc>
            </a:pPr>
            <a:endParaRPr lang="en-GB" sz="1600"/>
          </a:p>
        </p:txBody>
      </p:sp>
      <p:sp>
        <p:nvSpPr>
          <p:cNvPr id="440324" name="Text Box 4"/>
          <p:cNvSpPr txBox="1">
            <a:spLocks noChangeArrowheads="1"/>
          </p:cNvSpPr>
          <p:nvPr/>
        </p:nvSpPr>
        <p:spPr bwMode="auto">
          <a:xfrm flipV="1">
            <a:off x="0" y="1828800"/>
            <a:ext cx="611188" cy="1965325"/>
          </a:xfrm>
          <a:prstGeom prst="rect">
            <a:avLst/>
          </a:prstGeom>
          <a:solidFill>
            <a:schemeClr val="accent1"/>
          </a:solidFill>
          <a:ln w="12700">
            <a:noFill/>
            <a:miter lim="800000"/>
            <a:headEnd/>
            <a:tailEnd/>
          </a:ln>
          <a:effectLst/>
        </p:spPr>
        <p:txBody>
          <a:bodyPr vert="eaVert" wrap="none">
            <a:spAutoFit/>
          </a:bodyPr>
          <a:lstStyle/>
          <a:p>
            <a:pPr eaLnBrk="0" hangingPunct="0"/>
            <a:r>
              <a:rPr lang="en-GB" sz="2800" b="1">
                <a:solidFill>
                  <a:srgbClr val="EAEAEA"/>
                </a:solidFill>
                <a:latin typeface="Tahoma" pitchFamily="34" charset="0"/>
              </a:rPr>
              <a:t>  Domains </a:t>
            </a:r>
          </a:p>
        </p:txBody>
      </p:sp>
      <p:sp>
        <p:nvSpPr>
          <p:cNvPr id="440325" name="Rectangle 5"/>
          <p:cNvSpPr>
            <a:spLocks noChangeArrowheads="1"/>
          </p:cNvSpPr>
          <p:nvPr/>
        </p:nvSpPr>
        <p:spPr bwMode="auto">
          <a:xfrm>
            <a:off x="468313" y="549275"/>
            <a:ext cx="184150" cy="579438"/>
          </a:xfrm>
          <a:prstGeom prst="rect">
            <a:avLst/>
          </a:prstGeom>
          <a:noFill/>
          <a:ln w="9525">
            <a:noFill/>
            <a:miter lim="800000"/>
            <a:headEnd/>
            <a:tailEnd/>
          </a:ln>
          <a:effectLst/>
        </p:spPr>
        <p:txBody>
          <a:bodyPr wrap="none">
            <a:spAutoFit/>
          </a:bodyPr>
          <a:lstStyle/>
          <a:p>
            <a:pPr eaLnBrk="0" hangingPunct="0"/>
            <a:endParaRPr lang="en-GB" sz="3200" b="1">
              <a:latin typeface="Tahoma" pitchFamily="34" charset="0"/>
            </a:endParaRPr>
          </a:p>
        </p:txBody>
      </p:sp>
      <p:pic>
        <p:nvPicPr>
          <p:cNvPr id="440326" name="Picture 6"/>
          <p:cNvPicPr>
            <a:picLocks noChangeAspect="1" noChangeArrowheads="1"/>
          </p:cNvPicPr>
          <p:nvPr/>
        </p:nvPicPr>
        <p:blipFill>
          <a:blip r:embed="rId3"/>
          <a:srcRect/>
          <a:stretch>
            <a:fillRect/>
          </a:stretch>
        </p:blipFill>
        <p:spPr bwMode="auto">
          <a:xfrm>
            <a:off x="6781800" y="3048000"/>
            <a:ext cx="1936750" cy="1169988"/>
          </a:xfrm>
          <a:prstGeom prst="rect">
            <a:avLst/>
          </a:prstGeom>
          <a:noFill/>
          <a:ln w="9525">
            <a:noFill/>
            <a:miter lim="800000"/>
            <a:headEnd/>
            <a:tailEnd/>
          </a:ln>
          <a:effectLst/>
        </p:spPr>
      </p:pic>
    </p:spTree>
  </p:cSld>
  <p:clrMapOvr>
    <a:masterClrMapping/>
  </p:clrMapOvr>
  <p:transition>
    <p:strips dir="ru"/>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r>
              <a:rPr lang="en-US"/>
              <a:t>©2009 ISACA/ITGI. All rights reserved.</a:t>
            </a:r>
          </a:p>
        </p:txBody>
      </p:sp>
      <p:sp>
        <p:nvSpPr>
          <p:cNvPr id="450562" name="Rectangle 2"/>
          <p:cNvSpPr>
            <a:spLocks noGrp="1" noChangeArrowheads="1"/>
          </p:cNvSpPr>
          <p:nvPr>
            <p:ph type="ctrTitle"/>
          </p:nvPr>
        </p:nvSpPr>
        <p:spPr>
          <a:xfrm>
            <a:off x="685800" y="2286000"/>
            <a:ext cx="7772400" cy="1143000"/>
          </a:xfrm>
        </p:spPr>
        <p:txBody>
          <a:bodyPr/>
          <a:lstStyle/>
          <a:p>
            <a:r>
              <a:rPr lang="en-US" sz="4800" b="1">
                <a:solidFill>
                  <a:srgbClr val="3333CC"/>
                </a:solidFill>
              </a:rPr>
              <a:t>Digging Into C</a:t>
            </a:r>
            <a:r>
              <a:rPr lang="en-US" sz="4000" b="1">
                <a:solidFill>
                  <a:srgbClr val="3333CC"/>
                </a:solidFill>
              </a:rPr>
              <a:t>OBI</a:t>
            </a:r>
            <a:r>
              <a:rPr lang="en-US" sz="4800" b="1">
                <a:solidFill>
                  <a:srgbClr val="3333CC"/>
                </a:solidFill>
              </a:rPr>
              <a:t>T</a:t>
            </a:r>
          </a:p>
        </p:txBody>
      </p:sp>
      <p:sp>
        <p:nvSpPr>
          <p:cNvPr id="450563" name="Line 3"/>
          <p:cNvSpPr>
            <a:spLocks noChangeShapeType="1"/>
          </p:cNvSpPr>
          <p:nvPr/>
        </p:nvSpPr>
        <p:spPr bwMode="auto">
          <a:xfrm>
            <a:off x="2057400" y="3505200"/>
            <a:ext cx="4724400" cy="0"/>
          </a:xfrm>
          <a:prstGeom prst="line">
            <a:avLst/>
          </a:prstGeom>
          <a:noFill/>
          <a:ln w="22225">
            <a:solidFill>
              <a:srgbClr val="FF0000"/>
            </a:solidFill>
            <a:round/>
            <a:headEnd/>
            <a:tailEnd/>
          </a:ln>
          <a:effectLst/>
        </p:spPr>
        <p:txBody>
          <a:bodyPr/>
          <a:lstStyle/>
          <a:p>
            <a:endParaRPr lang="en-US"/>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r>
              <a:rPr lang="en-US"/>
              <a:t>©2009 ISACA/ITGI. All rights reserved.</a:t>
            </a:r>
          </a:p>
        </p:txBody>
      </p:sp>
      <p:sp>
        <p:nvSpPr>
          <p:cNvPr id="454658" name="Rectangle 1026"/>
          <p:cNvSpPr>
            <a:spLocks noGrp="1" noChangeArrowheads="1"/>
          </p:cNvSpPr>
          <p:nvPr>
            <p:ph type="title"/>
          </p:nvPr>
        </p:nvSpPr>
        <p:spPr/>
        <p:txBody>
          <a:bodyPr/>
          <a:lstStyle/>
          <a:p>
            <a:r>
              <a:rPr lang="en-US" sz="3000" b="1">
                <a:solidFill>
                  <a:srgbClr val="3333CC"/>
                </a:solidFill>
              </a:rPr>
              <a:t>C</a:t>
            </a:r>
            <a:r>
              <a:rPr lang="en-US" sz="2600" b="1">
                <a:solidFill>
                  <a:srgbClr val="3333CC"/>
                </a:solidFill>
              </a:rPr>
              <a:t>OBI</a:t>
            </a:r>
            <a:r>
              <a:rPr lang="en-US" sz="3000" b="1">
                <a:solidFill>
                  <a:srgbClr val="3333CC"/>
                </a:solidFill>
              </a:rPr>
              <a:t>T Framework</a:t>
            </a:r>
          </a:p>
        </p:txBody>
      </p:sp>
      <p:sp>
        <p:nvSpPr>
          <p:cNvPr id="454659" name="Rectangle 1027"/>
          <p:cNvSpPr>
            <a:spLocks noGrp="1" noChangeArrowheads="1"/>
          </p:cNvSpPr>
          <p:nvPr>
            <p:ph type="body" idx="1"/>
          </p:nvPr>
        </p:nvSpPr>
        <p:spPr/>
        <p:txBody>
          <a:bodyPr/>
          <a:lstStyle/>
          <a:p>
            <a:pPr>
              <a:buClr>
                <a:srgbClr val="FF0000"/>
              </a:buClr>
            </a:pPr>
            <a:r>
              <a:rPr lang="en-US" b="1"/>
              <a:t>C</a:t>
            </a:r>
            <a:r>
              <a:rPr lang="en-US" sz="2400" b="1"/>
              <a:t>OBI</a:t>
            </a:r>
            <a:r>
              <a:rPr lang="en-US" b="1"/>
              <a:t>T framework provides guidance on IT governance and the role of IT control.</a:t>
            </a:r>
          </a:p>
          <a:p>
            <a:pPr>
              <a:buClr>
                <a:srgbClr val="FF0000"/>
              </a:buClr>
              <a:buFontTx/>
              <a:buNone/>
            </a:pPr>
            <a:endParaRPr lang="en-US" b="1"/>
          </a:p>
          <a:p>
            <a:pPr>
              <a:buClr>
                <a:srgbClr val="FF0000"/>
              </a:buClr>
            </a:pPr>
            <a:r>
              <a:rPr lang="en-US" b="1"/>
              <a:t>Generic controls:</a:t>
            </a:r>
          </a:p>
          <a:p>
            <a:pPr lvl="1"/>
            <a:r>
              <a:rPr lang="en-US" b="1"/>
              <a:t>Controls that relate to IT processes and Control Objectives</a:t>
            </a:r>
          </a:p>
        </p:txBody>
      </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Footer Placeholder 2"/>
          <p:cNvSpPr>
            <a:spLocks noGrp="1"/>
          </p:cNvSpPr>
          <p:nvPr>
            <p:ph type="ftr" sz="quarter" idx="10"/>
          </p:nvPr>
        </p:nvSpPr>
        <p:spPr/>
        <p:txBody>
          <a:bodyPr/>
          <a:lstStyle/>
          <a:p>
            <a:r>
              <a:rPr lang="en-US"/>
              <a:t>©2009 ISACA/ITGI. All rights reserved.</a:t>
            </a:r>
          </a:p>
        </p:txBody>
      </p:sp>
      <p:sp>
        <p:nvSpPr>
          <p:cNvPr id="456706" name="Rectangle 1026"/>
          <p:cNvSpPr>
            <a:spLocks noGrp="1" noChangeArrowheads="1"/>
          </p:cNvSpPr>
          <p:nvPr>
            <p:ph type="title"/>
          </p:nvPr>
        </p:nvSpPr>
        <p:spPr/>
        <p:txBody>
          <a:bodyPr/>
          <a:lstStyle/>
          <a:p>
            <a:r>
              <a:rPr lang="en-US" sz="2800"/>
              <a:t>Process-level</a:t>
            </a:r>
            <a:br>
              <a:rPr lang="en-US" sz="2800"/>
            </a:br>
            <a:r>
              <a:rPr lang="en-US" sz="2800"/>
              <a:t>Navigating in C</a:t>
            </a:r>
            <a:r>
              <a:rPr lang="en-US" sz="2400"/>
              <a:t>OBI</a:t>
            </a:r>
            <a:r>
              <a:rPr lang="en-US" sz="2800"/>
              <a:t>T</a:t>
            </a:r>
          </a:p>
        </p:txBody>
      </p:sp>
      <p:pic>
        <p:nvPicPr>
          <p:cNvPr id="456707" name="Picture 1027"/>
          <p:cNvPicPr>
            <a:picLocks noChangeAspect="1" noChangeArrowheads="1"/>
          </p:cNvPicPr>
          <p:nvPr/>
        </p:nvPicPr>
        <p:blipFill>
          <a:blip r:embed="rId3"/>
          <a:srcRect/>
          <a:stretch>
            <a:fillRect/>
          </a:stretch>
        </p:blipFill>
        <p:spPr bwMode="auto">
          <a:xfrm>
            <a:off x="2438400" y="1295400"/>
            <a:ext cx="3716338" cy="5181600"/>
          </a:xfrm>
          <a:prstGeom prst="rect">
            <a:avLst/>
          </a:prstGeom>
          <a:noFill/>
          <a:ln w="9525">
            <a:noFill/>
            <a:miter lim="800000"/>
            <a:headEnd/>
            <a:tailEnd/>
          </a:ln>
          <a:effectLst/>
        </p:spPr>
      </p:pic>
      <p:sp>
        <p:nvSpPr>
          <p:cNvPr id="456708" name="Text Box 1028"/>
          <p:cNvSpPr txBox="1">
            <a:spLocks noChangeArrowheads="1"/>
          </p:cNvSpPr>
          <p:nvPr/>
        </p:nvSpPr>
        <p:spPr bwMode="auto">
          <a:xfrm>
            <a:off x="898525" y="3163888"/>
            <a:ext cx="184150" cy="457200"/>
          </a:xfrm>
          <a:prstGeom prst="rect">
            <a:avLst/>
          </a:prstGeom>
          <a:noFill/>
          <a:ln w="9525">
            <a:noFill/>
            <a:miter lim="800000"/>
            <a:headEnd/>
            <a:tailEnd/>
          </a:ln>
          <a:effectLst/>
        </p:spPr>
        <p:txBody>
          <a:bodyPr wrap="none">
            <a:spAutoFit/>
          </a:bodyPr>
          <a:lstStyle/>
          <a:p>
            <a:pPr algn="ctr" eaLnBrk="0" hangingPunct="0"/>
            <a:endParaRPr lang="en-US" b="1">
              <a:latin typeface="Trebuchet MS" pitchFamily="34" charset="0"/>
            </a:endParaRPr>
          </a:p>
        </p:txBody>
      </p:sp>
      <p:pic>
        <p:nvPicPr>
          <p:cNvPr id="456709" name="Picture 1029" descr="MCj03085590000[1]"/>
          <p:cNvPicPr>
            <a:picLocks noChangeAspect="1" noChangeArrowheads="1"/>
          </p:cNvPicPr>
          <p:nvPr/>
        </p:nvPicPr>
        <p:blipFill>
          <a:blip r:embed="rId4"/>
          <a:srcRect/>
          <a:stretch>
            <a:fillRect/>
          </a:stretch>
        </p:blipFill>
        <p:spPr bwMode="auto">
          <a:xfrm>
            <a:off x="457200" y="5257800"/>
            <a:ext cx="1144588" cy="1106488"/>
          </a:xfrm>
          <a:prstGeom prst="rect">
            <a:avLst/>
          </a:prstGeom>
          <a:noFill/>
        </p:spPr>
      </p:pic>
      <p:pic>
        <p:nvPicPr>
          <p:cNvPr id="456710" name="Picture 1030" descr="MCj02372680000[1]"/>
          <p:cNvPicPr>
            <a:picLocks noChangeAspect="1" noChangeArrowheads="1"/>
          </p:cNvPicPr>
          <p:nvPr/>
        </p:nvPicPr>
        <p:blipFill>
          <a:blip r:embed="rId5"/>
          <a:srcRect/>
          <a:stretch>
            <a:fillRect/>
          </a:stretch>
        </p:blipFill>
        <p:spPr bwMode="auto">
          <a:xfrm>
            <a:off x="6934200" y="1524000"/>
            <a:ext cx="2057400" cy="1244600"/>
          </a:xfrm>
          <a:prstGeom prst="rect">
            <a:avLst/>
          </a:prstGeom>
          <a:noFill/>
        </p:spPr>
      </p:pic>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77538" name="Rectangle 2"/>
          <p:cNvSpPr>
            <a:spLocks noChangeArrowheads="1"/>
          </p:cNvSpPr>
          <p:nvPr/>
        </p:nvSpPr>
        <p:spPr bwMode="auto">
          <a:xfrm>
            <a:off x="436563" y="152400"/>
            <a:ext cx="8264525" cy="1065213"/>
          </a:xfrm>
          <a:prstGeom prst="rect">
            <a:avLst/>
          </a:prstGeom>
          <a:noFill/>
          <a:ln w="12700">
            <a:noFill/>
            <a:miter lim="800000"/>
            <a:headEnd/>
            <a:tailEnd/>
          </a:ln>
          <a:effectLst/>
        </p:spPr>
        <p:txBody>
          <a:bodyPr lIns="90488" tIns="44450" rIns="90488" bIns="44450">
            <a:spAutoFit/>
          </a:bodyPr>
          <a:lstStyle/>
          <a:p>
            <a:pPr eaLnBrk="0" hangingPunct="0"/>
            <a:r>
              <a:rPr lang="en-US" sz="3600" b="1">
                <a:latin typeface="Arial" charset="0"/>
              </a:rPr>
              <a:t>The WATERFALL Navigation Aid --</a:t>
            </a:r>
          </a:p>
          <a:p>
            <a:pPr eaLnBrk="0" hangingPunct="0"/>
            <a:r>
              <a:rPr lang="en-US" sz="2800" b="1">
                <a:latin typeface="Arial" charset="0"/>
              </a:rPr>
              <a:t>High Level Control Objectives for Each Process</a:t>
            </a:r>
          </a:p>
        </p:txBody>
      </p:sp>
      <p:grpSp>
        <p:nvGrpSpPr>
          <p:cNvPr id="577539" name="Group 3"/>
          <p:cNvGrpSpPr>
            <a:grpSpLocks/>
          </p:cNvGrpSpPr>
          <p:nvPr/>
        </p:nvGrpSpPr>
        <p:grpSpPr bwMode="auto">
          <a:xfrm>
            <a:off x="1295400" y="2057400"/>
            <a:ext cx="7010400" cy="3884613"/>
            <a:chOff x="803" y="1283"/>
            <a:chExt cx="4185" cy="2447"/>
          </a:xfrm>
        </p:grpSpPr>
        <p:grpSp>
          <p:nvGrpSpPr>
            <p:cNvPr id="577540" name="Group 4"/>
            <p:cNvGrpSpPr>
              <a:grpSpLocks/>
            </p:cNvGrpSpPr>
            <p:nvPr/>
          </p:nvGrpSpPr>
          <p:grpSpPr bwMode="auto">
            <a:xfrm>
              <a:off x="803" y="1283"/>
              <a:ext cx="4185" cy="2391"/>
              <a:chOff x="803" y="1283"/>
              <a:chExt cx="4185" cy="2391"/>
            </a:xfrm>
          </p:grpSpPr>
          <p:sp>
            <p:nvSpPr>
              <p:cNvPr id="577541" name="Rectangle 5"/>
              <p:cNvSpPr>
                <a:spLocks noChangeArrowheads="1"/>
              </p:cNvSpPr>
              <p:nvPr/>
            </p:nvSpPr>
            <p:spPr bwMode="auto">
              <a:xfrm>
                <a:off x="868" y="1516"/>
                <a:ext cx="1096" cy="338"/>
              </a:xfrm>
              <a:prstGeom prst="rect">
                <a:avLst/>
              </a:prstGeom>
              <a:solidFill>
                <a:schemeClr val="accent1"/>
              </a:solidFill>
              <a:ln w="12700">
                <a:solidFill>
                  <a:schemeClr val="tx1"/>
                </a:solidFill>
                <a:miter lim="800000"/>
                <a:headEnd/>
                <a:tailEnd/>
              </a:ln>
              <a:effectLst/>
            </p:spPr>
            <p:txBody>
              <a:bodyPr wrap="none" anchor="ctr"/>
              <a:lstStyle/>
              <a:p>
                <a:endParaRPr lang="en-US"/>
              </a:p>
            </p:txBody>
          </p:sp>
          <p:sp>
            <p:nvSpPr>
              <p:cNvPr id="577542" name="Rectangle 6"/>
              <p:cNvSpPr>
                <a:spLocks noChangeArrowheads="1"/>
              </p:cNvSpPr>
              <p:nvPr/>
            </p:nvSpPr>
            <p:spPr bwMode="auto">
              <a:xfrm>
                <a:off x="1684" y="2122"/>
                <a:ext cx="1096" cy="339"/>
              </a:xfrm>
              <a:prstGeom prst="rect">
                <a:avLst/>
              </a:prstGeom>
              <a:solidFill>
                <a:schemeClr val="accent1"/>
              </a:solidFill>
              <a:ln w="12700">
                <a:solidFill>
                  <a:schemeClr val="tx1"/>
                </a:solidFill>
                <a:miter lim="800000"/>
                <a:headEnd/>
                <a:tailEnd/>
              </a:ln>
              <a:effectLst/>
            </p:spPr>
            <p:txBody>
              <a:bodyPr wrap="none" anchor="ctr"/>
              <a:lstStyle/>
              <a:p>
                <a:endParaRPr lang="en-US"/>
              </a:p>
            </p:txBody>
          </p:sp>
          <p:sp>
            <p:nvSpPr>
              <p:cNvPr id="577543" name="Rectangle 7"/>
              <p:cNvSpPr>
                <a:spLocks noChangeArrowheads="1"/>
              </p:cNvSpPr>
              <p:nvPr/>
            </p:nvSpPr>
            <p:spPr bwMode="auto">
              <a:xfrm>
                <a:off x="2692" y="2772"/>
                <a:ext cx="1288" cy="339"/>
              </a:xfrm>
              <a:prstGeom prst="rect">
                <a:avLst/>
              </a:prstGeom>
              <a:solidFill>
                <a:schemeClr val="accent1"/>
              </a:solidFill>
              <a:ln w="12700">
                <a:solidFill>
                  <a:schemeClr val="tx1"/>
                </a:solidFill>
                <a:miter lim="800000"/>
                <a:headEnd/>
                <a:tailEnd/>
              </a:ln>
              <a:effectLst/>
            </p:spPr>
            <p:txBody>
              <a:bodyPr wrap="none" anchor="ctr"/>
              <a:lstStyle/>
              <a:p>
                <a:endParaRPr lang="en-US"/>
              </a:p>
            </p:txBody>
          </p:sp>
          <p:sp>
            <p:nvSpPr>
              <p:cNvPr id="577544" name="Rectangle 8"/>
              <p:cNvSpPr>
                <a:spLocks noChangeArrowheads="1"/>
              </p:cNvSpPr>
              <p:nvPr/>
            </p:nvSpPr>
            <p:spPr bwMode="auto">
              <a:xfrm>
                <a:off x="3796" y="3335"/>
                <a:ext cx="1192" cy="339"/>
              </a:xfrm>
              <a:prstGeom prst="rect">
                <a:avLst/>
              </a:prstGeom>
              <a:solidFill>
                <a:schemeClr val="accent1"/>
              </a:solidFill>
              <a:ln w="12700">
                <a:solidFill>
                  <a:schemeClr val="tx1"/>
                </a:solidFill>
                <a:miter lim="800000"/>
                <a:headEnd/>
                <a:tailEnd/>
              </a:ln>
              <a:effectLst/>
            </p:spPr>
            <p:txBody>
              <a:bodyPr wrap="none" anchor="ctr"/>
              <a:lstStyle/>
              <a:p>
                <a:endParaRPr lang="en-US"/>
              </a:p>
            </p:txBody>
          </p:sp>
          <p:sp>
            <p:nvSpPr>
              <p:cNvPr id="577545" name="Rectangle 9"/>
              <p:cNvSpPr>
                <a:spLocks noChangeArrowheads="1"/>
              </p:cNvSpPr>
              <p:nvPr/>
            </p:nvSpPr>
            <p:spPr bwMode="auto">
              <a:xfrm>
                <a:off x="803" y="1283"/>
                <a:ext cx="889" cy="229"/>
              </a:xfrm>
              <a:prstGeom prst="rect">
                <a:avLst/>
              </a:prstGeom>
              <a:noFill/>
              <a:ln w="12700">
                <a:noFill/>
                <a:miter lim="800000"/>
                <a:headEnd/>
                <a:tailEnd/>
              </a:ln>
              <a:effectLst/>
            </p:spPr>
            <p:txBody>
              <a:bodyPr wrap="none" lIns="90488" tIns="44450" rIns="90488" bIns="44450">
                <a:spAutoFit/>
              </a:bodyPr>
              <a:lstStyle/>
              <a:p>
                <a:pPr eaLnBrk="0" hangingPunct="0"/>
                <a:r>
                  <a:rPr lang="en-US" sz="1800"/>
                  <a:t>The control of</a:t>
                </a:r>
              </a:p>
            </p:txBody>
          </p:sp>
          <p:sp>
            <p:nvSpPr>
              <p:cNvPr id="577546" name="Rectangle 10"/>
              <p:cNvSpPr>
                <a:spLocks noChangeArrowheads="1"/>
              </p:cNvSpPr>
              <p:nvPr/>
            </p:nvSpPr>
            <p:spPr bwMode="auto">
              <a:xfrm>
                <a:off x="1667" y="1890"/>
                <a:ext cx="832" cy="229"/>
              </a:xfrm>
              <a:prstGeom prst="rect">
                <a:avLst/>
              </a:prstGeom>
              <a:noFill/>
              <a:ln w="12700">
                <a:noFill/>
                <a:miter lim="800000"/>
                <a:headEnd/>
                <a:tailEnd/>
              </a:ln>
              <a:effectLst/>
            </p:spPr>
            <p:txBody>
              <a:bodyPr wrap="none" lIns="90488" tIns="44450" rIns="90488" bIns="44450">
                <a:spAutoFit/>
              </a:bodyPr>
              <a:lstStyle/>
              <a:p>
                <a:pPr eaLnBrk="0" hangingPunct="0"/>
                <a:r>
                  <a:rPr lang="en-US" sz="1800"/>
                  <a:t>which satisfy</a:t>
                </a:r>
              </a:p>
            </p:txBody>
          </p:sp>
          <p:sp>
            <p:nvSpPr>
              <p:cNvPr id="577547" name="Rectangle 11"/>
              <p:cNvSpPr>
                <a:spLocks noChangeArrowheads="1"/>
              </p:cNvSpPr>
              <p:nvPr/>
            </p:nvSpPr>
            <p:spPr bwMode="auto">
              <a:xfrm>
                <a:off x="2676" y="2539"/>
                <a:ext cx="873" cy="229"/>
              </a:xfrm>
              <a:prstGeom prst="rect">
                <a:avLst/>
              </a:prstGeom>
              <a:noFill/>
              <a:ln w="12700">
                <a:noFill/>
                <a:miter lim="800000"/>
                <a:headEnd/>
                <a:tailEnd/>
              </a:ln>
              <a:effectLst/>
            </p:spPr>
            <p:txBody>
              <a:bodyPr wrap="none" lIns="90488" tIns="44450" rIns="90488" bIns="44450">
                <a:spAutoFit/>
              </a:bodyPr>
              <a:lstStyle/>
              <a:p>
                <a:pPr eaLnBrk="0" hangingPunct="0"/>
                <a:r>
                  <a:rPr lang="en-US" sz="1800"/>
                  <a:t>is focusing on</a:t>
                </a:r>
              </a:p>
            </p:txBody>
          </p:sp>
          <p:sp>
            <p:nvSpPr>
              <p:cNvPr id="577548" name="Rectangle 12"/>
              <p:cNvSpPr>
                <a:spLocks noChangeArrowheads="1"/>
              </p:cNvSpPr>
              <p:nvPr/>
            </p:nvSpPr>
            <p:spPr bwMode="auto">
              <a:xfrm>
                <a:off x="3779" y="3112"/>
                <a:ext cx="1024" cy="229"/>
              </a:xfrm>
              <a:prstGeom prst="rect">
                <a:avLst/>
              </a:prstGeom>
              <a:noFill/>
              <a:ln w="12700">
                <a:noFill/>
                <a:miter lim="800000"/>
                <a:headEnd/>
                <a:tailEnd/>
              </a:ln>
              <a:effectLst/>
            </p:spPr>
            <p:txBody>
              <a:bodyPr lIns="90488" tIns="44450" rIns="90488" bIns="44450">
                <a:spAutoFit/>
              </a:bodyPr>
              <a:lstStyle/>
              <a:p>
                <a:pPr eaLnBrk="0" hangingPunct="0"/>
                <a:r>
                  <a:rPr lang="en-US" sz="1800"/>
                  <a:t>Is achieved by</a:t>
                </a:r>
              </a:p>
            </p:txBody>
          </p:sp>
          <p:sp>
            <p:nvSpPr>
              <p:cNvPr id="577549" name="AutoShape 13"/>
              <p:cNvSpPr>
                <a:spLocks noChangeArrowheads="1"/>
              </p:cNvSpPr>
              <p:nvPr/>
            </p:nvSpPr>
            <p:spPr bwMode="auto">
              <a:xfrm rot="1920000">
                <a:off x="1060" y="1949"/>
                <a:ext cx="328" cy="209"/>
              </a:xfrm>
              <a:prstGeom prst="rightArrow">
                <a:avLst>
                  <a:gd name="adj1" fmla="val 50000"/>
                  <a:gd name="adj2" fmla="val 78491"/>
                </a:avLst>
              </a:prstGeom>
              <a:solidFill>
                <a:schemeClr val="accent1"/>
              </a:solidFill>
              <a:ln w="12700">
                <a:solidFill>
                  <a:schemeClr val="tx1"/>
                </a:solidFill>
                <a:miter lim="800000"/>
                <a:headEnd/>
                <a:tailEnd/>
              </a:ln>
              <a:effectLst/>
            </p:spPr>
            <p:txBody>
              <a:bodyPr wrap="none" anchor="ctr"/>
              <a:lstStyle/>
              <a:p>
                <a:endParaRPr lang="en-US"/>
              </a:p>
            </p:txBody>
          </p:sp>
          <p:sp>
            <p:nvSpPr>
              <p:cNvPr id="577550" name="AutoShape 14"/>
              <p:cNvSpPr>
                <a:spLocks noChangeArrowheads="1"/>
              </p:cNvSpPr>
              <p:nvPr/>
            </p:nvSpPr>
            <p:spPr bwMode="auto">
              <a:xfrm rot="2040000">
                <a:off x="2020" y="2599"/>
                <a:ext cx="328" cy="208"/>
              </a:xfrm>
              <a:prstGeom prst="rightArrow">
                <a:avLst>
                  <a:gd name="adj1" fmla="val 50000"/>
                  <a:gd name="adj2" fmla="val 78868"/>
                </a:avLst>
              </a:prstGeom>
              <a:solidFill>
                <a:schemeClr val="accent1"/>
              </a:solidFill>
              <a:ln w="12700">
                <a:solidFill>
                  <a:schemeClr val="tx1"/>
                </a:solidFill>
                <a:miter lim="800000"/>
                <a:headEnd/>
                <a:tailEnd/>
              </a:ln>
              <a:effectLst/>
            </p:spPr>
            <p:txBody>
              <a:bodyPr wrap="none" anchor="ctr"/>
              <a:lstStyle/>
              <a:p>
                <a:endParaRPr lang="en-US"/>
              </a:p>
            </p:txBody>
          </p:sp>
          <p:sp>
            <p:nvSpPr>
              <p:cNvPr id="577551" name="AutoShape 15"/>
              <p:cNvSpPr>
                <a:spLocks noChangeArrowheads="1"/>
              </p:cNvSpPr>
              <p:nvPr/>
            </p:nvSpPr>
            <p:spPr bwMode="auto">
              <a:xfrm rot="1440000">
                <a:off x="3172" y="3205"/>
                <a:ext cx="376" cy="252"/>
              </a:xfrm>
              <a:prstGeom prst="rightArrow">
                <a:avLst>
                  <a:gd name="adj1" fmla="val 50000"/>
                  <a:gd name="adj2" fmla="val 74624"/>
                </a:avLst>
              </a:prstGeom>
              <a:solidFill>
                <a:schemeClr val="accent1"/>
              </a:solidFill>
              <a:ln w="12700">
                <a:solidFill>
                  <a:schemeClr val="tx1"/>
                </a:solidFill>
                <a:miter lim="800000"/>
                <a:headEnd/>
                <a:tailEnd/>
              </a:ln>
              <a:effectLst/>
            </p:spPr>
            <p:txBody>
              <a:bodyPr wrap="none" anchor="ctr"/>
              <a:lstStyle/>
              <a:p>
                <a:endParaRPr lang="en-US"/>
              </a:p>
            </p:txBody>
          </p:sp>
          <p:sp>
            <p:nvSpPr>
              <p:cNvPr id="577552" name="Rectangle 16"/>
              <p:cNvSpPr>
                <a:spLocks noChangeArrowheads="1"/>
              </p:cNvSpPr>
              <p:nvPr/>
            </p:nvSpPr>
            <p:spPr bwMode="auto">
              <a:xfrm>
                <a:off x="995" y="1569"/>
                <a:ext cx="921" cy="248"/>
              </a:xfrm>
              <a:prstGeom prst="rect">
                <a:avLst/>
              </a:prstGeom>
              <a:noFill/>
              <a:ln w="12700">
                <a:noFill/>
                <a:miter lim="800000"/>
                <a:headEnd/>
                <a:tailEnd/>
              </a:ln>
              <a:effectLst/>
            </p:spPr>
            <p:txBody>
              <a:bodyPr wrap="none" lIns="90488" tIns="44450" rIns="90488" bIns="44450">
                <a:spAutoFit/>
              </a:bodyPr>
              <a:lstStyle/>
              <a:p>
                <a:pPr eaLnBrk="0" hangingPunct="0"/>
                <a:r>
                  <a:rPr lang="en-US" sz="2000" b="1">
                    <a:solidFill>
                      <a:srgbClr val="FFFF00"/>
                    </a:solidFill>
                  </a:rPr>
                  <a:t>IT Processes</a:t>
                </a:r>
              </a:p>
            </p:txBody>
          </p:sp>
          <p:sp>
            <p:nvSpPr>
              <p:cNvPr id="577553" name="Rectangle 17"/>
              <p:cNvSpPr>
                <a:spLocks noChangeArrowheads="1"/>
              </p:cNvSpPr>
              <p:nvPr/>
            </p:nvSpPr>
            <p:spPr bwMode="auto">
              <a:xfrm>
                <a:off x="1715" y="2115"/>
                <a:ext cx="1072" cy="402"/>
              </a:xfrm>
              <a:prstGeom prst="rect">
                <a:avLst/>
              </a:prstGeom>
              <a:noFill/>
              <a:ln w="12700">
                <a:noFill/>
                <a:miter lim="800000"/>
                <a:headEnd/>
                <a:tailEnd/>
              </a:ln>
              <a:effectLst/>
            </p:spPr>
            <p:txBody>
              <a:bodyPr lIns="90488" tIns="44450" rIns="90488" bIns="44450">
                <a:spAutoFit/>
              </a:bodyPr>
              <a:lstStyle/>
              <a:p>
                <a:pPr eaLnBrk="0" hangingPunct="0"/>
                <a:r>
                  <a:rPr lang="en-US" sz="1800" b="1">
                    <a:solidFill>
                      <a:srgbClr val="FFFF00"/>
                    </a:solidFill>
                  </a:rPr>
                  <a:t>Business</a:t>
                </a:r>
              </a:p>
              <a:p>
                <a:pPr eaLnBrk="0" hangingPunct="0"/>
                <a:r>
                  <a:rPr lang="en-US" sz="1800" b="1">
                    <a:solidFill>
                      <a:srgbClr val="FFFF00"/>
                    </a:solidFill>
                  </a:rPr>
                  <a:t>Requirements</a:t>
                </a:r>
              </a:p>
            </p:txBody>
          </p:sp>
          <p:sp>
            <p:nvSpPr>
              <p:cNvPr id="577554" name="Rectangle 18"/>
              <p:cNvSpPr>
                <a:spLocks noChangeArrowheads="1"/>
              </p:cNvSpPr>
              <p:nvPr/>
            </p:nvSpPr>
            <p:spPr bwMode="auto">
              <a:xfrm>
                <a:off x="2819" y="2739"/>
                <a:ext cx="752" cy="402"/>
              </a:xfrm>
              <a:prstGeom prst="rect">
                <a:avLst/>
              </a:prstGeom>
              <a:noFill/>
              <a:ln w="12700">
                <a:noFill/>
                <a:miter lim="800000"/>
                <a:headEnd/>
                <a:tailEnd/>
              </a:ln>
              <a:effectLst/>
            </p:spPr>
            <p:txBody>
              <a:bodyPr wrap="none" lIns="90488" tIns="44450" rIns="90488" bIns="44450">
                <a:spAutoFit/>
              </a:bodyPr>
              <a:lstStyle/>
              <a:p>
                <a:pPr eaLnBrk="0" hangingPunct="0"/>
                <a:r>
                  <a:rPr lang="en-US" sz="1800" b="1">
                    <a:solidFill>
                      <a:srgbClr val="FFFF00"/>
                    </a:solidFill>
                  </a:rPr>
                  <a:t>Control</a:t>
                </a:r>
              </a:p>
              <a:p>
                <a:pPr eaLnBrk="0" hangingPunct="0"/>
                <a:r>
                  <a:rPr lang="en-US" sz="1800" b="1">
                    <a:solidFill>
                      <a:srgbClr val="FFFF00"/>
                    </a:solidFill>
                  </a:rPr>
                  <a:t>Statements</a:t>
                </a:r>
              </a:p>
            </p:txBody>
          </p:sp>
        </p:grpSp>
        <p:sp>
          <p:nvSpPr>
            <p:cNvPr id="577555" name="Rectangle 19"/>
            <p:cNvSpPr>
              <a:spLocks noChangeArrowheads="1"/>
            </p:cNvSpPr>
            <p:nvPr/>
          </p:nvSpPr>
          <p:spPr bwMode="auto">
            <a:xfrm>
              <a:off x="3933" y="3328"/>
              <a:ext cx="822" cy="402"/>
            </a:xfrm>
            <a:prstGeom prst="rect">
              <a:avLst/>
            </a:prstGeom>
            <a:noFill/>
            <a:ln w="12700">
              <a:noFill/>
              <a:miter lim="800000"/>
              <a:headEnd/>
              <a:tailEnd/>
            </a:ln>
            <a:effectLst/>
          </p:spPr>
          <p:txBody>
            <a:bodyPr lIns="90488" tIns="44450" rIns="90488" bIns="44450">
              <a:spAutoFit/>
            </a:bodyPr>
            <a:lstStyle/>
            <a:p>
              <a:pPr eaLnBrk="0" hangingPunct="0"/>
              <a:r>
                <a:rPr lang="en-US" sz="1800" b="1">
                  <a:solidFill>
                    <a:srgbClr val="FFFF00"/>
                  </a:solidFill>
                </a:rPr>
                <a:t>Control</a:t>
              </a:r>
            </a:p>
            <a:p>
              <a:pPr eaLnBrk="0" hangingPunct="0"/>
              <a:r>
                <a:rPr lang="en-US" sz="1800" b="1">
                  <a:solidFill>
                    <a:srgbClr val="FFFF00"/>
                  </a:solidFill>
                </a:rPr>
                <a:t>Practices</a:t>
              </a:r>
            </a:p>
          </p:txBody>
        </p:sp>
      </p:grpSp>
      <p:sp>
        <p:nvSpPr>
          <p:cNvPr id="577556" name="Line 20"/>
          <p:cNvSpPr>
            <a:spLocks noChangeShapeType="1"/>
          </p:cNvSpPr>
          <p:nvPr/>
        </p:nvSpPr>
        <p:spPr bwMode="auto">
          <a:xfrm>
            <a:off x="457200" y="1295400"/>
            <a:ext cx="8229600" cy="0"/>
          </a:xfrm>
          <a:prstGeom prst="line">
            <a:avLst/>
          </a:prstGeom>
          <a:noFill/>
          <a:ln w="28575">
            <a:solidFill>
              <a:schemeClr val="tx1"/>
            </a:solidFill>
            <a:miter lim="800000"/>
            <a:headEnd/>
            <a:tailEnd/>
          </a:ln>
          <a:effectLst/>
        </p:spPr>
        <p:txBody>
          <a:bodyPr wrap="none"/>
          <a:lstStyle/>
          <a:p>
            <a:endParaRPr lang="en-US"/>
          </a:p>
        </p:txBody>
      </p:sp>
      <p:sp>
        <p:nvSpPr>
          <p:cNvPr id="577557" name="Oval 21"/>
          <p:cNvSpPr>
            <a:spLocks noChangeArrowheads="1"/>
          </p:cNvSpPr>
          <p:nvPr/>
        </p:nvSpPr>
        <p:spPr bwMode="auto">
          <a:xfrm>
            <a:off x="762000" y="1600200"/>
            <a:ext cx="4114800" cy="2667000"/>
          </a:xfrm>
          <a:prstGeom prst="ellipse">
            <a:avLst/>
          </a:prstGeom>
          <a:noFill/>
          <a:ln w="31750">
            <a:solidFill>
              <a:srgbClr val="FF0000"/>
            </a:solidFill>
            <a:round/>
            <a:headEnd/>
            <a:tailEnd/>
          </a:ln>
          <a:effectLst/>
        </p:spPr>
        <p:txBody>
          <a:bodyPr wrap="none" anchor="ctr"/>
          <a:lstStyle/>
          <a:p>
            <a:endParaRPr lang="en-US"/>
          </a:p>
        </p:txBody>
      </p:sp>
      <p:sp>
        <p:nvSpPr>
          <p:cNvPr id="577558" name="Text Box 22"/>
          <p:cNvSpPr txBox="1">
            <a:spLocks noChangeArrowheads="1"/>
          </p:cNvSpPr>
          <p:nvPr/>
        </p:nvSpPr>
        <p:spPr bwMode="auto">
          <a:xfrm>
            <a:off x="6172200" y="1905000"/>
            <a:ext cx="2667000" cy="822325"/>
          </a:xfrm>
          <a:prstGeom prst="rect">
            <a:avLst/>
          </a:prstGeom>
          <a:solidFill>
            <a:schemeClr val="tx1"/>
          </a:solidFill>
          <a:ln w="9525">
            <a:noFill/>
            <a:miter lim="800000"/>
            <a:headEnd/>
            <a:tailEnd/>
          </a:ln>
          <a:effectLst/>
        </p:spPr>
        <p:txBody>
          <a:bodyPr>
            <a:spAutoFit/>
          </a:bodyPr>
          <a:lstStyle/>
          <a:p>
            <a:pPr>
              <a:spcBef>
                <a:spcPct val="50000"/>
              </a:spcBef>
            </a:pPr>
            <a:r>
              <a:rPr lang="en-US" b="1">
                <a:solidFill>
                  <a:srgbClr val="FFFFFF"/>
                </a:solidFill>
              </a:rPr>
              <a:t>High-Level Control Objective</a:t>
            </a:r>
          </a:p>
        </p:txBody>
      </p:sp>
      <p:sp>
        <p:nvSpPr>
          <p:cNvPr id="577559" name="Line 23"/>
          <p:cNvSpPr>
            <a:spLocks noChangeShapeType="1"/>
          </p:cNvSpPr>
          <p:nvPr/>
        </p:nvSpPr>
        <p:spPr bwMode="auto">
          <a:xfrm flipH="1">
            <a:off x="4724400" y="2209800"/>
            <a:ext cx="1447800" cy="152400"/>
          </a:xfrm>
          <a:prstGeom prst="line">
            <a:avLst/>
          </a:prstGeom>
          <a:noFill/>
          <a:ln w="31750">
            <a:solidFill>
              <a:srgbClr val="FF0000"/>
            </a:solidFill>
            <a:round/>
            <a:headEnd/>
            <a:tailEnd type="triangle" w="med" len="med"/>
          </a:ln>
          <a:effectLst/>
        </p:spPr>
        <p:txBody>
          <a:bodyPr/>
          <a:lstStyle/>
          <a:p>
            <a:endParaRPr lang="en-US"/>
          </a:p>
        </p:txBody>
      </p:sp>
      <p:sp>
        <p:nvSpPr>
          <p:cNvPr id="577560" name="Rectangle 24"/>
          <p:cNvSpPr>
            <a:spLocks noChangeArrowheads="1"/>
          </p:cNvSpPr>
          <p:nvPr/>
        </p:nvSpPr>
        <p:spPr bwMode="auto">
          <a:xfrm>
            <a:off x="7162800" y="6172200"/>
            <a:ext cx="1752600" cy="533400"/>
          </a:xfrm>
          <a:prstGeom prst="rect">
            <a:avLst/>
          </a:prstGeom>
          <a:solidFill>
            <a:schemeClr val="accent1"/>
          </a:solidFill>
          <a:ln w="9525">
            <a:solidFill>
              <a:schemeClr val="tx1"/>
            </a:solidFill>
            <a:miter lim="800000"/>
            <a:headEnd/>
            <a:tailEnd/>
          </a:ln>
          <a:effectLst/>
        </p:spPr>
        <p:txBody>
          <a:bodyPr wrap="none" anchor="ctr"/>
          <a:lstStyle/>
          <a:p>
            <a:pPr algn="ctr"/>
            <a:r>
              <a:rPr lang="en-US" sz="1600" b="1">
                <a:solidFill>
                  <a:srgbClr val="FFFF00"/>
                </a:solidFill>
              </a:rPr>
              <a:t>Users satisfaction</a:t>
            </a:r>
          </a:p>
        </p:txBody>
      </p:sp>
      <p:sp>
        <p:nvSpPr>
          <p:cNvPr id="577561" name="Text Box 25"/>
          <p:cNvSpPr txBox="1">
            <a:spLocks noChangeArrowheads="1"/>
          </p:cNvSpPr>
          <p:nvPr/>
        </p:nvSpPr>
        <p:spPr bwMode="auto">
          <a:xfrm>
            <a:off x="7239000" y="5867400"/>
            <a:ext cx="1905000" cy="366713"/>
          </a:xfrm>
          <a:prstGeom prst="rect">
            <a:avLst/>
          </a:prstGeom>
          <a:noFill/>
          <a:ln w="9525">
            <a:noFill/>
            <a:miter lim="800000"/>
            <a:headEnd/>
            <a:tailEnd/>
          </a:ln>
          <a:effectLst/>
        </p:spPr>
        <p:txBody>
          <a:bodyPr>
            <a:spAutoFit/>
          </a:bodyPr>
          <a:lstStyle/>
          <a:p>
            <a:pPr>
              <a:spcBef>
                <a:spcPct val="50000"/>
              </a:spcBef>
            </a:pPr>
            <a:r>
              <a:rPr lang="en-US" sz="1800"/>
              <a:t>Is measured by</a:t>
            </a:r>
          </a:p>
        </p:txBody>
      </p:sp>
      <p:sp>
        <p:nvSpPr>
          <p:cNvPr id="577562" name="AutoShape 26"/>
          <p:cNvSpPr>
            <a:spLocks noChangeArrowheads="1"/>
          </p:cNvSpPr>
          <p:nvPr/>
        </p:nvSpPr>
        <p:spPr bwMode="auto">
          <a:xfrm rot="1523049">
            <a:off x="6400800" y="6019800"/>
            <a:ext cx="685800" cy="457200"/>
          </a:xfrm>
          <a:prstGeom prst="rightArrow">
            <a:avLst>
              <a:gd name="adj1" fmla="val 50000"/>
              <a:gd name="adj2" fmla="val 37500"/>
            </a:avLst>
          </a:prstGeom>
          <a:solidFill>
            <a:schemeClr val="accent1"/>
          </a:solidFill>
          <a:ln w="9525">
            <a:solidFill>
              <a:schemeClr val="tx1"/>
            </a:solidFill>
            <a:miter lim="800000"/>
            <a:headEnd/>
            <a:tailEnd/>
          </a:ln>
          <a:effectLst/>
        </p:spPr>
        <p:txBody>
          <a:bodyPr wrap="none" anchor="ctr"/>
          <a:lstStyle/>
          <a:p>
            <a:endParaRPr lang="en-US"/>
          </a:p>
        </p:txBody>
      </p:sp>
    </p:spTree>
  </p:cSld>
  <p:clrMapOvr>
    <a:overrideClrMapping bg1="lt1" tx1="dk1" bg2="lt2" tx2="dk2" accent1="accent1" accent2="accent2" accent3="accent3" accent4="accent4" accent5="accent5" accent6="accent6" hlink="hlink" folHlink="folHlink"/>
  </p:clrMapOvr>
  <p:transition>
    <p:wipe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577557"/>
                                        </p:tgtEl>
                                        <p:attrNameLst>
                                          <p:attrName>style.visibility</p:attrName>
                                        </p:attrNameLst>
                                      </p:cBhvr>
                                      <p:to>
                                        <p:strVal val="visible"/>
                                      </p:to>
                                    </p:set>
                                  </p:childTnLst>
                                </p:cTn>
                              </p:par>
                            </p:childTnLst>
                          </p:cTn>
                        </p:par>
                        <p:par>
                          <p:cTn id="7" fill="hold">
                            <p:stCondLst>
                              <p:cond delay="500"/>
                            </p:stCondLst>
                            <p:childTnLst>
                              <p:par>
                                <p:cTn id="8" presetID="2" presetClass="entr" presetSubtype="2" fill="hold" grpId="0" nodeType="afterEffect">
                                  <p:stCondLst>
                                    <p:cond delay="0"/>
                                  </p:stCondLst>
                                  <p:childTnLst>
                                    <p:set>
                                      <p:cBhvr>
                                        <p:cTn id="9" dur="1" fill="hold">
                                          <p:stCondLst>
                                            <p:cond delay="0"/>
                                          </p:stCondLst>
                                        </p:cTn>
                                        <p:tgtEl>
                                          <p:spTgt spid="577558"/>
                                        </p:tgtEl>
                                        <p:attrNameLst>
                                          <p:attrName>style.visibility</p:attrName>
                                        </p:attrNameLst>
                                      </p:cBhvr>
                                      <p:to>
                                        <p:strVal val="visible"/>
                                      </p:to>
                                    </p:set>
                                    <p:anim calcmode="lin" valueType="num">
                                      <p:cBhvr additive="base">
                                        <p:cTn id="10" dur="500" fill="hold"/>
                                        <p:tgtEl>
                                          <p:spTgt spid="577558"/>
                                        </p:tgtEl>
                                        <p:attrNameLst>
                                          <p:attrName>ppt_x</p:attrName>
                                        </p:attrNameLst>
                                      </p:cBhvr>
                                      <p:tavLst>
                                        <p:tav tm="0">
                                          <p:val>
                                            <p:strVal val="1+#ppt_w/2"/>
                                          </p:val>
                                        </p:tav>
                                        <p:tav tm="100000">
                                          <p:val>
                                            <p:strVal val="#ppt_x"/>
                                          </p:val>
                                        </p:tav>
                                      </p:tavLst>
                                    </p:anim>
                                    <p:anim calcmode="lin" valueType="num">
                                      <p:cBhvr additive="base">
                                        <p:cTn id="11" dur="500" fill="hold"/>
                                        <p:tgtEl>
                                          <p:spTgt spid="577558"/>
                                        </p:tgtEl>
                                        <p:attrNameLst>
                                          <p:attrName>ppt_y</p:attrName>
                                        </p:attrNameLst>
                                      </p:cBhvr>
                                      <p:tavLst>
                                        <p:tav tm="0">
                                          <p:val>
                                            <p:strVal val="#ppt_y"/>
                                          </p:val>
                                        </p:tav>
                                        <p:tav tm="100000">
                                          <p:val>
                                            <p:strVal val="#ppt_y"/>
                                          </p:val>
                                        </p:tav>
                                      </p:tavLst>
                                    </p:anim>
                                  </p:childTnLst>
                                </p:cTn>
                              </p:par>
                            </p:childTnLst>
                          </p:cTn>
                        </p:par>
                        <p:par>
                          <p:cTn id="12" fill="hold">
                            <p:stCondLst>
                              <p:cond delay="1000"/>
                            </p:stCondLst>
                            <p:childTnLst>
                              <p:par>
                                <p:cTn id="13" presetID="1" presetClass="entr" presetSubtype="0" fill="hold" grpId="0" nodeType="afterEffect">
                                  <p:stCondLst>
                                    <p:cond delay="0"/>
                                  </p:stCondLst>
                                  <p:childTnLst>
                                    <p:set>
                                      <p:cBhvr>
                                        <p:cTn id="14" dur="1" fill="hold">
                                          <p:stCondLst>
                                            <p:cond delay="499"/>
                                          </p:stCondLst>
                                        </p:cTn>
                                        <p:tgtEl>
                                          <p:spTgt spid="57755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77557" grpId="0" animBg="1"/>
      <p:bldP spid="577558" grpId="0" animBg="1" autoUpdateAnimBg="0"/>
      <p:bldP spid="577559"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ooter Placeholder 2"/>
          <p:cNvSpPr>
            <a:spLocks noGrp="1"/>
          </p:cNvSpPr>
          <p:nvPr>
            <p:ph type="ftr" sz="quarter" idx="10"/>
          </p:nvPr>
        </p:nvSpPr>
        <p:spPr/>
        <p:txBody>
          <a:bodyPr/>
          <a:lstStyle/>
          <a:p>
            <a:r>
              <a:rPr lang="en-US"/>
              <a:t>©2009 ISACA/ITGI. All rights reserved.</a:t>
            </a:r>
          </a:p>
        </p:txBody>
      </p:sp>
      <p:sp>
        <p:nvSpPr>
          <p:cNvPr id="458754" name="Rectangle 2"/>
          <p:cNvSpPr>
            <a:spLocks noGrp="1" noChangeArrowheads="1"/>
          </p:cNvSpPr>
          <p:nvPr>
            <p:ph type="title"/>
          </p:nvPr>
        </p:nvSpPr>
        <p:spPr>
          <a:xfrm>
            <a:off x="381000" y="609600"/>
            <a:ext cx="3810000" cy="762000"/>
          </a:xfrm>
        </p:spPr>
        <p:txBody>
          <a:bodyPr/>
          <a:lstStyle/>
          <a:p>
            <a:r>
              <a:rPr lang="en-US"/>
              <a:t>Which Domain?</a:t>
            </a:r>
          </a:p>
        </p:txBody>
      </p:sp>
      <p:pic>
        <p:nvPicPr>
          <p:cNvPr id="458755" name="Picture 3"/>
          <p:cNvPicPr>
            <a:picLocks noChangeAspect="1" noChangeArrowheads="1"/>
          </p:cNvPicPr>
          <p:nvPr/>
        </p:nvPicPr>
        <p:blipFill>
          <a:blip r:embed="rId3"/>
          <a:srcRect/>
          <a:stretch>
            <a:fillRect/>
          </a:stretch>
        </p:blipFill>
        <p:spPr bwMode="auto">
          <a:xfrm>
            <a:off x="2590800" y="1371600"/>
            <a:ext cx="3629025" cy="5105400"/>
          </a:xfrm>
          <a:prstGeom prst="rect">
            <a:avLst/>
          </a:prstGeom>
          <a:noFill/>
          <a:ln w="9525">
            <a:noFill/>
            <a:miter lim="800000"/>
            <a:headEnd/>
            <a:tailEnd/>
          </a:ln>
          <a:effectLst/>
        </p:spPr>
      </p:pic>
      <p:sp>
        <p:nvSpPr>
          <p:cNvPr id="458756" name="Oval 4"/>
          <p:cNvSpPr>
            <a:spLocks noChangeArrowheads="1"/>
          </p:cNvSpPr>
          <p:nvPr/>
        </p:nvSpPr>
        <p:spPr bwMode="auto">
          <a:xfrm>
            <a:off x="4191000" y="3429000"/>
            <a:ext cx="2133600" cy="914400"/>
          </a:xfrm>
          <a:prstGeom prst="ellipse">
            <a:avLst/>
          </a:prstGeom>
          <a:solidFill>
            <a:srgbClr val="68A2B6">
              <a:alpha val="50000"/>
            </a:srgbClr>
          </a:solidFill>
          <a:ln w="12700">
            <a:solidFill>
              <a:schemeClr val="tx1"/>
            </a:solidFill>
            <a:round/>
            <a:headEnd/>
            <a:tailEnd/>
          </a:ln>
          <a:effectLst/>
        </p:spPr>
        <p:txBody>
          <a:bodyPr wrap="none" anchor="ctr"/>
          <a:lstStyle/>
          <a:p>
            <a:endParaRPr lang="en-US"/>
          </a:p>
        </p:txBody>
      </p:sp>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ooter Placeholder 2"/>
          <p:cNvSpPr>
            <a:spLocks noGrp="1"/>
          </p:cNvSpPr>
          <p:nvPr>
            <p:ph type="ftr" sz="quarter" idx="10"/>
          </p:nvPr>
        </p:nvSpPr>
        <p:spPr/>
        <p:txBody>
          <a:bodyPr/>
          <a:lstStyle/>
          <a:p>
            <a:r>
              <a:rPr lang="en-US"/>
              <a:t>©2009 ISACA/ITGI. All rights reserved.</a:t>
            </a:r>
          </a:p>
        </p:txBody>
      </p:sp>
      <p:sp>
        <p:nvSpPr>
          <p:cNvPr id="460802" name="Rectangle 1026"/>
          <p:cNvSpPr>
            <a:spLocks noGrp="1" noChangeArrowheads="1"/>
          </p:cNvSpPr>
          <p:nvPr>
            <p:ph type="title"/>
          </p:nvPr>
        </p:nvSpPr>
        <p:spPr>
          <a:xfrm>
            <a:off x="381000" y="609600"/>
            <a:ext cx="3810000" cy="762000"/>
          </a:xfrm>
        </p:spPr>
        <p:txBody>
          <a:bodyPr/>
          <a:lstStyle/>
          <a:p>
            <a:r>
              <a:rPr lang="en-US"/>
              <a:t>Process Description</a:t>
            </a:r>
          </a:p>
        </p:txBody>
      </p:sp>
      <p:pic>
        <p:nvPicPr>
          <p:cNvPr id="460803" name="Picture 1027"/>
          <p:cNvPicPr>
            <a:picLocks noChangeAspect="1" noChangeArrowheads="1"/>
          </p:cNvPicPr>
          <p:nvPr/>
        </p:nvPicPr>
        <p:blipFill>
          <a:blip r:embed="rId3"/>
          <a:srcRect/>
          <a:stretch>
            <a:fillRect/>
          </a:stretch>
        </p:blipFill>
        <p:spPr bwMode="auto">
          <a:xfrm>
            <a:off x="1143000" y="1295400"/>
            <a:ext cx="7239000" cy="5205413"/>
          </a:xfrm>
          <a:prstGeom prst="rect">
            <a:avLst/>
          </a:prstGeom>
          <a:noFill/>
          <a:ln w="9525">
            <a:noFill/>
            <a:miter lim="800000"/>
            <a:headEnd/>
            <a:tailEnd/>
          </a:ln>
          <a:effectLst/>
        </p:spPr>
      </p:pic>
      <p:sp>
        <p:nvSpPr>
          <p:cNvPr id="460804" name="Rectangle 1028"/>
          <p:cNvSpPr>
            <a:spLocks noChangeArrowheads="1"/>
          </p:cNvSpPr>
          <p:nvPr/>
        </p:nvSpPr>
        <p:spPr bwMode="auto">
          <a:xfrm>
            <a:off x="685800" y="2667000"/>
            <a:ext cx="7772400" cy="2844800"/>
          </a:xfrm>
          <a:prstGeom prst="rect">
            <a:avLst/>
          </a:prstGeom>
          <a:solidFill>
            <a:srgbClr val="68A2B6"/>
          </a:solidFill>
          <a:ln w="9525">
            <a:solidFill>
              <a:schemeClr val="tx1"/>
            </a:solidFill>
            <a:miter lim="800000"/>
            <a:headEnd/>
            <a:tailEnd/>
          </a:ln>
          <a:effectLst/>
        </p:spPr>
        <p:txBody>
          <a:bodyPr>
            <a:spAutoFit/>
          </a:bodyPr>
          <a:lstStyle/>
          <a:p>
            <a:pPr eaLnBrk="0" hangingPunct="0"/>
            <a:r>
              <a:rPr kumimoji="1" lang="en-US" sz="2000" b="1">
                <a:latin typeface="Trebuchet MS" pitchFamily="34" charset="0"/>
              </a:rPr>
              <a:t>All changes, including emergency maintenance and patches, relating to infrastructure and applications within the production environment are formally managed in a controlled manner. Changes (including those to procedures, processes, system and service parameters) are logged, assessed and authorized prior to implementation, and reviewed against planned outcomes following implementation. This assures mitigation of the risks of negatively impacting the stability or integrity of the production environment.</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46080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0804" grpId="0" animBg="1" autoUpdateAnimBg="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ooter Placeholder 2"/>
          <p:cNvSpPr>
            <a:spLocks noGrp="1"/>
          </p:cNvSpPr>
          <p:nvPr>
            <p:ph type="ftr" sz="quarter" idx="10"/>
          </p:nvPr>
        </p:nvSpPr>
        <p:spPr/>
        <p:txBody>
          <a:bodyPr/>
          <a:lstStyle/>
          <a:p>
            <a:r>
              <a:rPr lang="en-US"/>
              <a:t>©2009 ISACA/ITGI. All rights reserved.</a:t>
            </a:r>
          </a:p>
        </p:txBody>
      </p:sp>
      <p:sp>
        <p:nvSpPr>
          <p:cNvPr id="462850" name="Rectangle 2"/>
          <p:cNvSpPr>
            <a:spLocks noGrp="1" noChangeArrowheads="1"/>
          </p:cNvSpPr>
          <p:nvPr>
            <p:ph type="title"/>
          </p:nvPr>
        </p:nvSpPr>
        <p:spPr>
          <a:xfrm>
            <a:off x="381000" y="609600"/>
            <a:ext cx="3810000" cy="609600"/>
          </a:xfrm>
        </p:spPr>
        <p:txBody>
          <a:bodyPr/>
          <a:lstStyle/>
          <a:p>
            <a:r>
              <a:rPr lang="en-US" sz="2800"/>
              <a:t>The Waterfall of Control</a:t>
            </a:r>
          </a:p>
        </p:txBody>
      </p:sp>
      <p:pic>
        <p:nvPicPr>
          <p:cNvPr id="462851" name="Picture 3"/>
          <p:cNvPicPr>
            <a:picLocks noChangeAspect="1" noChangeArrowheads="1"/>
          </p:cNvPicPr>
          <p:nvPr/>
        </p:nvPicPr>
        <p:blipFill>
          <a:blip r:embed="rId3"/>
          <a:srcRect/>
          <a:stretch>
            <a:fillRect/>
          </a:stretch>
        </p:blipFill>
        <p:spPr bwMode="auto">
          <a:xfrm>
            <a:off x="2514600" y="1295400"/>
            <a:ext cx="4624388" cy="5257800"/>
          </a:xfrm>
          <a:prstGeom prst="rect">
            <a:avLst/>
          </a:prstGeom>
          <a:noFill/>
          <a:ln w="9525">
            <a:noFill/>
            <a:miter lim="800000"/>
            <a:headEnd/>
            <a:tailEnd/>
          </a:ln>
          <a:effectLst/>
        </p:spPr>
      </p:pic>
      <p:sp>
        <p:nvSpPr>
          <p:cNvPr id="462852" name="AutoShape 4"/>
          <p:cNvSpPr>
            <a:spLocks noChangeArrowheads="1"/>
          </p:cNvSpPr>
          <p:nvPr/>
        </p:nvSpPr>
        <p:spPr bwMode="auto">
          <a:xfrm rot="2741704">
            <a:off x="1219200" y="4038600"/>
            <a:ext cx="3124200" cy="1295400"/>
          </a:xfrm>
          <a:prstGeom prst="rightArrow">
            <a:avLst>
              <a:gd name="adj1" fmla="val 46815"/>
              <a:gd name="adj2" fmla="val 58329"/>
            </a:avLst>
          </a:prstGeom>
          <a:solidFill>
            <a:schemeClr val="accent1"/>
          </a:solidFill>
          <a:ln w="9525">
            <a:solidFill>
              <a:schemeClr val="tx1"/>
            </a:solidFill>
            <a:miter lim="800000"/>
            <a:headEnd/>
            <a:tailEnd/>
          </a:ln>
          <a:effectLst/>
        </p:spPr>
        <p:txBody>
          <a:bodyPr wrap="none" anchor="ctr"/>
          <a:lstStyle/>
          <a:p>
            <a:endParaRPr lang="en-US"/>
          </a:p>
        </p:txBody>
      </p:sp>
      <p:sp>
        <p:nvSpPr>
          <p:cNvPr id="462853" name="Rectangle 5"/>
          <p:cNvSpPr>
            <a:spLocks noChangeArrowheads="1"/>
          </p:cNvSpPr>
          <p:nvPr/>
        </p:nvSpPr>
        <p:spPr bwMode="auto">
          <a:xfrm>
            <a:off x="4402138" y="3200400"/>
            <a:ext cx="339725" cy="457200"/>
          </a:xfrm>
          <a:prstGeom prst="rect">
            <a:avLst/>
          </a:prstGeom>
          <a:noFill/>
          <a:ln w="9525">
            <a:noFill/>
            <a:miter lim="800000"/>
            <a:headEnd/>
            <a:tailEnd/>
          </a:ln>
          <a:effectLst/>
        </p:spPr>
        <p:txBody>
          <a:bodyPr wrap="none">
            <a:spAutoFit/>
          </a:bodyPr>
          <a:lstStyle/>
          <a:p>
            <a:pPr algn="ctr" eaLnBrk="0" hangingPunct="0"/>
            <a:r>
              <a:rPr kumimoji="1" lang="en-US" b="1">
                <a:solidFill>
                  <a:schemeClr val="tx2"/>
                </a:solidFill>
                <a:latin typeface="Trebuchet MS" pitchFamily="34" charset="0"/>
              </a:rPr>
              <a:t>c</a:t>
            </a:r>
          </a:p>
        </p:txBody>
      </p:sp>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ooter Placeholder 2"/>
          <p:cNvSpPr>
            <a:spLocks noGrp="1"/>
          </p:cNvSpPr>
          <p:nvPr>
            <p:ph type="ftr" sz="quarter" idx="10"/>
          </p:nvPr>
        </p:nvSpPr>
        <p:spPr/>
        <p:txBody>
          <a:bodyPr/>
          <a:lstStyle/>
          <a:p>
            <a:r>
              <a:rPr lang="en-US"/>
              <a:t>©2009 ISACA/ITGI. All rights reserved.</a:t>
            </a:r>
          </a:p>
        </p:txBody>
      </p:sp>
      <p:sp>
        <p:nvSpPr>
          <p:cNvPr id="464898" name="Rectangle 2"/>
          <p:cNvSpPr>
            <a:spLocks noGrp="1" noChangeArrowheads="1"/>
          </p:cNvSpPr>
          <p:nvPr>
            <p:ph type="title"/>
          </p:nvPr>
        </p:nvSpPr>
        <p:spPr>
          <a:xfrm>
            <a:off x="381000" y="609600"/>
            <a:ext cx="3810000" cy="762000"/>
          </a:xfrm>
        </p:spPr>
        <p:txBody>
          <a:bodyPr/>
          <a:lstStyle/>
          <a:p>
            <a:r>
              <a:rPr lang="en-US" sz="2800"/>
              <a:t>Information Criteria</a:t>
            </a:r>
          </a:p>
        </p:txBody>
      </p:sp>
      <p:pic>
        <p:nvPicPr>
          <p:cNvPr id="464899" name="Picture 3"/>
          <p:cNvPicPr>
            <a:picLocks noChangeAspect="1" noChangeArrowheads="1"/>
          </p:cNvPicPr>
          <p:nvPr/>
        </p:nvPicPr>
        <p:blipFill>
          <a:blip r:embed="rId3"/>
          <a:srcRect/>
          <a:stretch>
            <a:fillRect/>
          </a:stretch>
        </p:blipFill>
        <p:spPr bwMode="auto">
          <a:xfrm>
            <a:off x="1905000" y="1311275"/>
            <a:ext cx="5486400" cy="5165725"/>
          </a:xfrm>
          <a:prstGeom prst="rect">
            <a:avLst/>
          </a:prstGeom>
          <a:noFill/>
          <a:ln w="9525">
            <a:noFill/>
            <a:miter lim="800000"/>
            <a:headEnd/>
            <a:tailEnd/>
          </a:ln>
          <a:effectLst/>
        </p:spPr>
      </p:pic>
      <p:sp>
        <p:nvSpPr>
          <p:cNvPr id="464900" name="Oval 4"/>
          <p:cNvSpPr>
            <a:spLocks noChangeArrowheads="1"/>
          </p:cNvSpPr>
          <p:nvPr/>
        </p:nvSpPr>
        <p:spPr bwMode="auto">
          <a:xfrm>
            <a:off x="1524000" y="2667000"/>
            <a:ext cx="3429000" cy="2133600"/>
          </a:xfrm>
          <a:prstGeom prst="ellipse">
            <a:avLst/>
          </a:prstGeom>
          <a:solidFill>
            <a:srgbClr val="B3D1DB">
              <a:alpha val="34000"/>
            </a:srgbClr>
          </a:solidFill>
          <a:ln w="12700">
            <a:solidFill>
              <a:schemeClr val="tx1"/>
            </a:solidFill>
            <a:round/>
            <a:headEnd/>
            <a:tailEnd/>
          </a:ln>
          <a:effectLst/>
        </p:spPr>
        <p:txBody>
          <a:bodyPr wrap="none" anchor="ctr"/>
          <a:lstStyle/>
          <a:p>
            <a:endParaRPr lang="en-US"/>
          </a:p>
        </p:txBody>
      </p:sp>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ooter Placeholder 2"/>
          <p:cNvSpPr>
            <a:spLocks noGrp="1"/>
          </p:cNvSpPr>
          <p:nvPr>
            <p:ph type="ftr" sz="quarter" idx="10"/>
          </p:nvPr>
        </p:nvSpPr>
        <p:spPr/>
        <p:txBody>
          <a:bodyPr/>
          <a:lstStyle/>
          <a:p>
            <a:r>
              <a:rPr lang="en-US"/>
              <a:t>©2009 ISACA/ITGI. All rights reserved.</a:t>
            </a:r>
          </a:p>
        </p:txBody>
      </p:sp>
      <p:sp>
        <p:nvSpPr>
          <p:cNvPr id="466946" name="Rectangle 1026"/>
          <p:cNvSpPr>
            <a:spLocks noGrp="1" noChangeArrowheads="1"/>
          </p:cNvSpPr>
          <p:nvPr>
            <p:ph type="title"/>
          </p:nvPr>
        </p:nvSpPr>
        <p:spPr>
          <a:xfrm>
            <a:off x="381000" y="609600"/>
            <a:ext cx="3810000" cy="838200"/>
          </a:xfrm>
        </p:spPr>
        <p:txBody>
          <a:bodyPr/>
          <a:lstStyle/>
          <a:p>
            <a:r>
              <a:rPr lang="en-US" sz="2800"/>
              <a:t>IT Resources</a:t>
            </a:r>
          </a:p>
        </p:txBody>
      </p:sp>
      <p:pic>
        <p:nvPicPr>
          <p:cNvPr id="466947" name="Picture 1027"/>
          <p:cNvPicPr>
            <a:picLocks noChangeAspect="1" noChangeArrowheads="1"/>
          </p:cNvPicPr>
          <p:nvPr/>
        </p:nvPicPr>
        <p:blipFill>
          <a:blip r:embed="rId3"/>
          <a:srcRect/>
          <a:stretch>
            <a:fillRect/>
          </a:stretch>
        </p:blipFill>
        <p:spPr bwMode="auto">
          <a:xfrm>
            <a:off x="2667000" y="1371600"/>
            <a:ext cx="3602038" cy="5105400"/>
          </a:xfrm>
          <a:prstGeom prst="rect">
            <a:avLst/>
          </a:prstGeom>
          <a:noFill/>
          <a:ln w="9525">
            <a:noFill/>
            <a:miter lim="800000"/>
            <a:headEnd/>
            <a:tailEnd/>
          </a:ln>
          <a:effectLst/>
        </p:spPr>
      </p:pic>
      <p:sp>
        <p:nvSpPr>
          <p:cNvPr id="466948" name="Oval 1028"/>
          <p:cNvSpPr>
            <a:spLocks noChangeArrowheads="1"/>
          </p:cNvSpPr>
          <p:nvPr/>
        </p:nvSpPr>
        <p:spPr bwMode="auto">
          <a:xfrm>
            <a:off x="3581400" y="4648200"/>
            <a:ext cx="2743200" cy="1676400"/>
          </a:xfrm>
          <a:prstGeom prst="ellipse">
            <a:avLst/>
          </a:prstGeom>
          <a:solidFill>
            <a:srgbClr val="B1CFD9">
              <a:alpha val="34000"/>
            </a:srgbClr>
          </a:solidFill>
          <a:ln w="12700">
            <a:solidFill>
              <a:schemeClr val="tx1"/>
            </a:solidFill>
            <a:round/>
            <a:headEnd/>
            <a:tailEnd/>
          </a:ln>
          <a:effectLst/>
        </p:spPr>
        <p:txBody>
          <a:bodyPr wrap="none" anchor="ctr"/>
          <a:lstStyle/>
          <a:p>
            <a:endParaRPr lang="en-US"/>
          </a:p>
        </p:txBody>
      </p:sp>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ooter Placeholder 2"/>
          <p:cNvSpPr>
            <a:spLocks noGrp="1"/>
          </p:cNvSpPr>
          <p:nvPr>
            <p:ph type="ftr" sz="quarter" idx="10"/>
          </p:nvPr>
        </p:nvSpPr>
        <p:spPr/>
        <p:txBody>
          <a:bodyPr/>
          <a:lstStyle/>
          <a:p>
            <a:r>
              <a:rPr lang="en-US"/>
              <a:t>©2009 ISACA/ITGI. All rights reserved.</a:t>
            </a:r>
          </a:p>
        </p:txBody>
      </p:sp>
      <p:sp>
        <p:nvSpPr>
          <p:cNvPr id="468994" name="Rectangle 2"/>
          <p:cNvSpPr>
            <a:spLocks noGrp="1" noChangeArrowheads="1"/>
          </p:cNvSpPr>
          <p:nvPr>
            <p:ph type="title"/>
          </p:nvPr>
        </p:nvSpPr>
        <p:spPr>
          <a:xfrm>
            <a:off x="381000" y="609600"/>
            <a:ext cx="3810000" cy="762000"/>
          </a:xfrm>
        </p:spPr>
        <p:txBody>
          <a:bodyPr/>
          <a:lstStyle/>
          <a:p>
            <a:r>
              <a:rPr lang="en-US" sz="2800"/>
              <a:t>IT Governance</a:t>
            </a:r>
          </a:p>
        </p:txBody>
      </p:sp>
      <p:pic>
        <p:nvPicPr>
          <p:cNvPr id="468995" name="Picture 3"/>
          <p:cNvPicPr>
            <a:picLocks noChangeAspect="1" noChangeArrowheads="1"/>
          </p:cNvPicPr>
          <p:nvPr/>
        </p:nvPicPr>
        <p:blipFill>
          <a:blip r:embed="rId3"/>
          <a:srcRect/>
          <a:stretch>
            <a:fillRect/>
          </a:stretch>
        </p:blipFill>
        <p:spPr bwMode="auto">
          <a:xfrm>
            <a:off x="2209800" y="1295400"/>
            <a:ext cx="4859338" cy="5105400"/>
          </a:xfrm>
          <a:prstGeom prst="rect">
            <a:avLst/>
          </a:prstGeom>
          <a:noFill/>
          <a:ln w="9525">
            <a:noFill/>
            <a:miter lim="800000"/>
            <a:headEnd/>
            <a:tailEnd/>
          </a:ln>
          <a:effectLst/>
        </p:spPr>
      </p:pic>
      <p:sp>
        <p:nvSpPr>
          <p:cNvPr id="468996" name="Oval 4"/>
          <p:cNvSpPr>
            <a:spLocks noChangeArrowheads="1"/>
          </p:cNvSpPr>
          <p:nvPr/>
        </p:nvSpPr>
        <p:spPr bwMode="auto">
          <a:xfrm>
            <a:off x="1905000" y="3810000"/>
            <a:ext cx="2362200" cy="1676400"/>
          </a:xfrm>
          <a:prstGeom prst="ellipse">
            <a:avLst/>
          </a:prstGeom>
          <a:solidFill>
            <a:srgbClr val="AACAD6">
              <a:alpha val="34000"/>
            </a:srgbClr>
          </a:solidFill>
          <a:ln w="12700">
            <a:solidFill>
              <a:schemeClr val="tx1"/>
            </a:solidFill>
            <a:round/>
            <a:headEnd/>
            <a:tailEnd/>
          </a:ln>
          <a:effectLst/>
        </p:spPr>
        <p:txBody>
          <a:bodyPr wrap="none" anchor="ctr"/>
          <a:lstStyle/>
          <a:p>
            <a:endParaRPr lang="en-US"/>
          </a:p>
        </p:txBody>
      </p:sp>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ooter Placeholder 2"/>
          <p:cNvSpPr>
            <a:spLocks noGrp="1"/>
          </p:cNvSpPr>
          <p:nvPr>
            <p:ph type="ftr" sz="quarter" idx="10"/>
          </p:nvPr>
        </p:nvSpPr>
        <p:spPr/>
        <p:txBody>
          <a:bodyPr/>
          <a:lstStyle/>
          <a:p>
            <a:r>
              <a:rPr lang="en-US"/>
              <a:t>©2009 ISACA/ITGI. All rights reserved.</a:t>
            </a:r>
          </a:p>
        </p:txBody>
      </p:sp>
      <p:sp>
        <p:nvSpPr>
          <p:cNvPr id="471042" name="Rectangle 2"/>
          <p:cNvSpPr>
            <a:spLocks noGrp="1" noChangeArrowheads="1"/>
          </p:cNvSpPr>
          <p:nvPr>
            <p:ph type="title"/>
          </p:nvPr>
        </p:nvSpPr>
        <p:spPr>
          <a:xfrm>
            <a:off x="381000" y="609600"/>
            <a:ext cx="3810000" cy="685800"/>
          </a:xfrm>
        </p:spPr>
        <p:txBody>
          <a:bodyPr/>
          <a:lstStyle/>
          <a:p>
            <a:r>
              <a:rPr lang="en-US"/>
              <a:t>Control Objectives</a:t>
            </a:r>
          </a:p>
        </p:txBody>
      </p:sp>
      <p:pic>
        <p:nvPicPr>
          <p:cNvPr id="471043" name="Picture 3"/>
          <p:cNvPicPr>
            <a:picLocks noChangeAspect="1" noChangeArrowheads="1"/>
          </p:cNvPicPr>
          <p:nvPr/>
        </p:nvPicPr>
        <p:blipFill>
          <a:blip r:embed="rId3"/>
          <a:srcRect/>
          <a:stretch>
            <a:fillRect/>
          </a:stretch>
        </p:blipFill>
        <p:spPr bwMode="auto">
          <a:xfrm>
            <a:off x="2667000" y="1295400"/>
            <a:ext cx="4578350" cy="5105400"/>
          </a:xfrm>
          <a:prstGeom prst="rect">
            <a:avLst/>
          </a:prstGeom>
          <a:noFill/>
          <a:ln w="9525">
            <a:noFill/>
            <a:miter lim="800000"/>
            <a:headEnd/>
            <a:tailEnd/>
          </a:ln>
          <a:effectLst/>
        </p:spPr>
      </p:pic>
      <p:sp>
        <p:nvSpPr>
          <p:cNvPr id="471044" name="Text Box 4"/>
          <p:cNvSpPr txBox="1">
            <a:spLocks noChangeArrowheads="1"/>
          </p:cNvSpPr>
          <p:nvPr/>
        </p:nvSpPr>
        <p:spPr bwMode="auto">
          <a:xfrm>
            <a:off x="1066800" y="4114800"/>
            <a:ext cx="7696200" cy="1562100"/>
          </a:xfrm>
          <a:prstGeom prst="rect">
            <a:avLst/>
          </a:prstGeom>
          <a:solidFill>
            <a:srgbClr val="68A2B6"/>
          </a:solidFill>
          <a:ln w="9525">
            <a:solidFill>
              <a:schemeClr val="tx1"/>
            </a:solidFill>
            <a:miter lim="800000"/>
            <a:headEnd/>
            <a:tailEnd/>
          </a:ln>
          <a:effectLst/>
        </p:spPr>
        <p:txBody>
          <a:bodyPr>
            <a:spAutoFit/>
          </a:bodyPr>
          <a:lstStyle/>
          <a:p>
            <a:pPr eaLnBrk="0" hangingPunct="0"/>
            <a:r>
              <a:rPr lang="en-US" b="1" i="1">
                <a:latin typeface="Trebuchet MS" pitchFamily="34" charset="0"/>
              </a:rPr>
              <a:t>AI6.5 Change Closure and Documentation</a:t>
            </a:r>
          </a:p>
          <a:p>
            <a:pPr eaLnBrk="0" hangingPunct="0"/>
            <a:r>
              <a:rPr lang="en-US" b="1">
                <a:latin typeface="Trebuchet MS" pitchFamily="34" charset="0"/>
              </a:rPr>
              <a:t>Whenever changes are implemented, update the associated system and user documentation and procedures accordingly.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47104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71044" grpId="0" animBg="1" autoUpdateAnimBg="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r>
              <a:rPr lang="en-US"/>
              <a:t>©2009 ISACA/ITGI. All rights reserved.</a:t>
            </a:r>
          </a:p>
        </p:txBody>
      </p:sp>
      <p:sp>
        <p:nvSpPr>
          <p:cNvPr id="473090" name="Rectangle 1026"/>
          <p:cNvSpPr>
            <a:spLocks noGrp="1" noChangeArrowheads="1"/>
          </p:cNvSpPr>
          <p:nvPr>
            <p:ph type="ctrTitle"/>
          </p:nvPr>
        </p:nvSpPr>
        <p:spPr>
          <a:xfrm>
            <a:off x="685800" y="2286000"/>
            <a:ext cx="7772400" cy="1143000"/>
          </a:xfrm>
        </p:spPr>
        <p:txBody>
          <a:bodyPr/>
          <a:lstStyle/>
          <a:p>
            <a:r>
              <a:rPr lang="en-US" sz="5400">
                <a:solidFill>
                  <a:srgbClr val="3333CC"/>
                </a:solidFill>
              </a:rPr>
              <a:t>Management Guidelines</a:t>
            </a:r>
          </a:p>
        </p:txBody>
      </p:sp>
      <p:sp>
        <p:nvSpPr>
          <p:cNvPr id="473091" name="Line 1027"/>
          <p:cNvSpPr>
            <a:spLocks noChangeShapeType="1"/>
          </p:cNvSpPr>
          <p:nvPr/>
        </p:nvSpPr>
        <p:spPr bwMode="auto">
          <a:xfrm>
            <a:off x="1295400" y="3505200"/>
            <a:ext cx="6477000" cy="0"/>
          </a:xfrm>
          <a:prstGeom prst="line">
            <a:avLst/>
          </a:prstGeom>
          <a:noFill/>
          <a:ln w="41275" cap="rnd">
            <a:solidFill>
              <a:srgbClr val="FF0000"/>
            </a:solidFill>
            <a:prstDash val="sysDot"/>
            <a:round/>
            <a:headEnd/>
            <a:tailEnd/>
          </a:ln>
          <a:effectLst/>
        </p:spPr>
        <p:txBody>
          <a:bodyPr/>
          <a:lstStyle/>
          <a:p>
            <a:endParaRPr lang="en-US"/>
          </a:p>
        </p:txBody>
      </p:sp>
    </p:spTree>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2"/>
          <p:cNvSpPr>
            <a:spLocks noGrp="1"/>
          </p:cNvSpPr>
          <p:nvPr>
            <p:ph type="ftr" sz="quarter" idx="10"/>
          </p:nvPr>
        </p:nvSpPr>
        <p:spPr/>
        <p:txBody>
          <a:bodyPr/>
          <a:lstStyle/>
          <a:p>
            <a:r>
              <a:rPr lang="en-US"/>
              <a:t>©2009 ISACA/ITGI. All rights reserved.</a:t>
            </a:r>
          </a:p>
        </p:txBody>
      </p:sp>
      <p:sp>
        <p:nvSpPr>
          <p:cNvPr id="475138" name="Rectangle 1026"/>
          <p:cNvSpPr>
            <a:spLocks noGrp="1" noChangeArrowheads="1"/>
          </p:cNvSpPr>
          <p:nvPr>
            <p:ph type="title"/>
          </p:nvPr>
        </p:nvSpPr>
        <p:spPr>
          <a:xfrm>
            <a:off x="381000" y="609600"/>
            <a:ext cx="2209800" cy="1143000"/>
          </a:xfrm>
        </p:spPr>
        <p:txBody>
          <a:bodyPr/>
          <a:lstStyle/>
          <a:p>
            <a:r>
              <a:rPr lang="en-US" sz="2800" b="1">
                <a:solidFill>
                  <a:schemeClr val="accent2"/>
                </a:solidFill>
              </a:rPr>
              <a:t>Management Guidelines</a:t>
            </a:r>
          </a:p>
        </p:txBody>
      </p:sp>
      <p:pic>
        <p:nvPicPr>
          <p:cNvPr id="475139" name="Picture 1027"/>
          <p:cNvPicPr>
            <a:picLocks noChangeAspect="1" noChangeArrowheads="1"/>
          </p:cNvPicPr>
          <p:nvPr/>
        </p:nvPicPr>
        <p:blipFill>
          <a:blip r:embed="rId3"/>
          <a:srcRect/>
          <a:stretch>
            <a:fillRect/>
          </a:stretch>
        </p:blipFill>
        <p:spPr bwMode="auto">
          <a:xfrm>
            <a:off x="2997200" y="1143000"/>
            <a:ext cx="3775075" cy="5438775"/>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Footer Placeholder 2"/>
          <p:cNvSpPr>
            <a:spLocks noGrp="1"/>
          </p:cNvSpPr>
          <p:nvPr>
            <p:ph type="ftr" sz="quarter" idx="10"/>
          </p:nvPr>
        </p:nvSpPr>
        <p:spPr/>
        <p:txBody>
          <a:bodyPr/>
          <a:lstStyle/>
          <a:p>
            <a:r>
              <a:rPr lang="en-US"/>
              <a:t>©2009 ISACA/ITGI. All rights reserved.</a:t>
            </a:r>
          </a:p>
        </p:txBody>
      </p:sp>
      <p:pic>
        <p:nvPicPr>
          <p:cNvPr id="477186" name="Picture 2"/>
          <p:cNvPicPr>
            <a:picLocks noChangeAspect="1" noChangeArrowheads="1"/>
          </p:cNvPicPr>
          <p:nvPr/>
        </p:nvPicPr>
        <p:blipFill>
          <a:blip r:embed="rId3"/>
          <a:srcRect/>
          <a:stretch>
            <a:fillRect/>
          </a:stretch>
        </p:blipFill>
        <p:spPr bwMode="auto">
          <a:xfrm>
            <a:off x="2895600" y="1143000"/>
            <a:ext cx="3862388" cy="5564188"/>
          </a:xfrm>
          <a:prstGeom prst="rect">
            <a:avLst/>
          </a:prstGeom>
          <a:noFill/>
          <a:ln w="9525">
            <a:noFill/>
            <a:miter lim="800000"/>
            <a:headEnd/>
            <a:tailEnd/>
          </a:ln>
          <a:effectLst/>
        </p:spPr>
      </p:pic>
      <p:sp>
        <p:nvSpPr>
          <p:cNvPr id="477187" name="Rectangle 3"/>
          <p:cNvSpPr>
            <a:spLocks noGrp="1" noChangeArrowheads="1"/>
          </p:cNvSpPr>
          <p:nvPr>
            <p:ph type="title"/>
          </p:nvPr>
        </p:nvSpPr>
        <p:spPr>
          <a:xfrm>
            <a:off x="381000" y="609600"/>
            <a:ext cx="2133600" cy="1905000"/>
          </a:xfrm>
        </p:spPr>
        <p:txBody>
          <a:bodyPr/>
          <a:lstStyle/>
          <a:p>
            <a:r>
              <a:rPr lang="en-US" sz="2800"/>
              <a:t>Input-output Matrix</a:t>
            </a:r>
            <a:br>
              <a:rPr lang="en-US" sz="2800"/>
            </a:br>
            <a:r>
              <a:rPr lang="en-US" sz="2800"/>
              <a:t>Managing the Life Cycle</a:t>
            </a:r>
          </a:p>
        </p:txBody>
      </p:sp>
      <p:sp>
        <p:nvSpPr>
          <p:cNvPr id="477188" name="Oval 4"/>
          <p:cNvSpPr>
            <a:spLocks noChangeArrowheads="1"/>
          </p:cNvSpPr>
          <p:nvPr/>
        </p:nvSpPr>
        <p:spPr bwMode="auto">
          <a:xfrm>
            <a:off x="2286000" y="1524000"/>
            <a:ext cx="2133600" cy="1676400"/>
          </a:xfrm>
          <a:prstGeom prst="ellipse">
            <a:avLst/>
          </a:prstGeom>
          <a:solidFill>
            <a:srgbClr val="68A2B6">
              <a:alpha val="50000"/>
            </a:srgbClr>
          </a:solidFill>
          <a:ln w="12700">
            <a:solidFill>
              <a:schemeClr val="tx1"/>
            </a:solidFill>
            <a:round/>
            <a:headEnd/>
            <a:tailEnd/>
          </a:ln>
          <a:effectLst/>
        </p:spPr>
        <p:txBody>
          <a:bodyPr wrap="none" anchor="ctr"/>
          <a:lstStyle/>
          <a:p>
            <a:endParaRPr lang="en-US"/>
          </a:p>
        </p:txBody>
      </p:sp>
      <p:sp>
        <p:nvSpPr>
          <p:cNvPr id="477189" name="Oval 5"/>
          <p:cNvSpPr>
            <a:spLocks noChangeArrowheads="1"/>
          </p:cNvSpPr>
          <p:nvPr/>
        </p:nvSpPr>
        <p:spPr bwMode="auto">
          <a:xfrm>
            <a:off x="4419600" y="1371600"/>
            <a:ext cx="2743200" cy="1219200"/>
          </a:xfrm>
          <a:prstGeom prst="ellipse">
            <a:avLst/>
          </a:prstGeom>
          <a:solidFill>
            <a:srgbClr val="68A2B6">
              <a:alpha val="50000"/>
            </a:srgbClr>
          </a:solidFill>
          <a:ln w="12700">
            <a:solidFill>
              <a:schemeClr val="tx1"/>
            </a:solidFill>
            <a:round/>
            <a:headEnd/>
            <a:tailEnd/>
          </a:ln>
          <a:effectLst/>
        </p:spPr>
        <p:txBody>
          <a:bodyPr wrap="none" anchor="ctr"/>
          <a:lstStyle/>
          <a:p>
            <a:endParaRPr lang="en-US"/>
          </a:p>
        </p:txBody>
      </p:sp>
      <p:sp>
        <p:nvSpPr>
          <p:cNvPr id="477190" name="Text Box 6"/>
          <p:cNvSpPr txBox="1">
            <a:spLocks noChangeArrowheads="1"/>
          </p:cNvSpPr>
          <p:nvPr/>
        </p:nvSpPr>
        <p:spPr bwMode="auto">
          <a:xfrm>
            <a:off x="381000" y="4953000"/>
            <a:ext cx="2941638" cy="831850"/>
          </a:xfrm>
          <a:prstGeom prst="rect">
            <a:avLst/>
          </a:prstGeom>
          <a:solidFill>
            <a:srgbClr val="68A2B6"/>
          </a:solidFill>
          <a:ln w="9525">
            <a:solidFill>
              <a:schemeClr val="tx1"/>
            </a:solidFill>
            <a:miter lim="800000"/>
            <a:headEnd/>
            <a:tailEnd/>
          </a:ln>
          <a:effectLst/>
        </p:spPr>
        <p:txBody>
          <a:bodyPr wrap="none">
            <a:spAutoFit/>
          </a:bodyPr>
          <a:lstStyle/>
          <a:p>
            <a:pPr algn="ctr" eaLnBrk="0" hangingPunct="0"/>
            <a:r>
              <a:rPr lang="en-US" b="1">
                <a:latin typeface="Trebuchet MS" pitchFamily="34" charset="0"/>
              </a:rPr>
              <a:t>Inputs coming from</a:t>
            </a:r>
            <a:br>
              <a:rPr lang="en-US" b="1">
                <a:latin typeface="Trebuchet MS" pitchFamily="34" charset="0"/>
              </a:rPr>
            </a:br>
            <a:r>
              <a:rPr lang="en-US" b="1">
                <a:latin typeface="Trebuchet MS" pitchFamily="34" charset="0"/>
              </a:rPr>
              <a:t>other processes</a:t>
            </a:r>
          </a:p>
        </p:txBody>
      </p:sp>
      <p:sp>
        <p:nvSpPr>
          <p:cNvPr id="477191" name="Text Box 7"/>
          <p:cNvSpPr txBox="1">
            <a:spLocks noChangeArrowheads="1"/>
          </p:cNvSpPr>
          <p:nvPr/>
        </p:nvSpPr>
        <p:spPr bwMode="auto">
          <a:xfrm>
            <a:off x="5715000" y="4419600"/>
            <a:ext cx="2543175" cy="831850"/>
          </a:xfrm>
          <a:prstGeom prst="rect">
            <a:avLst/>
          </a:prstGeom>
          <a:solidFill>
            <a:srgbClr val="68A2B6"/>
          </a:solidFill>
          <a:ln w="9525">
            <a:solidFill>
              <a:schemeClr val="tx1"/>
            </a:solidFill>
            <a:miter lim="800000"/>
            <a:headEnd/>
            <a:tailEnd/>
          </a:ln>
          <a:effectLst/>
        </p:spPr>
        <p:txBody>
          <a:bodyPr wrap="none">
            <a:spAutoFit/>
          </a:bodyPr>
          <a:lstStyle/>
          <a:p>
            <a:pPr algn="ctr" eaLnBrk="0" hangingPunct="0"/>
            <a:r>
              <a:rPr lang="en-US" b="1">
                <a:latin typeface="Trebuchet MS" pitchFamily="34" charset="0"/>
              </a:rPr>
              <a:t>Outputs going to</a:t>
            </a:r>
            <a:br>
              <a:rPr lang="en-US" b="1">
                <a:latin typeface="Trebuchet MS" pitchFamily="34" charset="0"/>
              </a:rPr>
            </a:br>
            <a:r>
              <a:rPr lang="en-US" b="1">
                <a:latin typeface="Trebuchet MS" pitchFamily="34" charset="0"/>
              </a:rPr>
              <a:t>other processes</a:t>
            </a:r>
          </a:p>
        </p:txBody>
      </p:sp>
      <p:cxnSp>
        <p:nvCxnSpPr>
          <p:cNvPr id="477192" name="AutoShape 8"/>
          <p:cNvCxnSpPr>
            <a:cxnSpLocks noChangeShapeType="1"/>
            <a:stCxn id="477191" idx="0"/>
            <a:endCxn id="477189" idx="4"/>
          </p:cNvCxnSpPr>
          <p:nvPr/>
        </p:nvCxnSpPr>
        <p:spPr bwMode="auto">
          <a:xfrm rot="5400000" flipH="1">
            <a:off x="5474494" y="2907506"/>
            <a:ext cx="1828800" cy="1195388"/>
          </a:xfrm>
          <a:prstGeom prst="curvedConnector3">
            <a:avLst>
              <a:gd name="adj1" fmla="val 50000"/>
            </a:avLst>
          </a:prstGeom>
          <a:noFill/>
          <a:ln w="19050">
            <a:solidFill>
              <a:schemeClr val="tx1"/>
            </a:solidFill>
            <a:round/>
            <a:headEnd/>
            <a:tailEnd type="triangle" w="med" len="med"/>
          </a:ln>
          <a:effectLst/>
        </p:spPr>
      </p:cxnSp>
      <p:cxnSp>
        <p:nvCxnSpPr>
          <p:cNvPr id="477193" name="AutoShape 9"/>
          <p:cNvCxnSpPr>
            <a:cxnSpLocks noChangeShapeType="1"/>
            <a:stCxn id="477190" idx="0"/>
            <a:endCxn id="477188" idx="3"/>
          </p:cNvCxnSpPr>
          <p:nvPr/>
        </p:nvCxnSpPr>
        <p:spPr bwMode="auto">
          <a:xfrm rot="16200000">
            <a:off x="1226345" y="3580606"/>
            <a:ext cx="1998662" cy="746125"/>
          </a:xfrm>
          <a:prstGeom prst="curvedConnector3">
            <a:avLst>
              <a:gd name="adj1" fmla="val 43843"/>
            </a:avLst>
          </a:prstGeom>
          <a:noFill/>
          <a:ln w="19050">
            <a:solidFill>
              <a:schemeClr val="tx1"/>
            </a:solidFill>
            <a:round/>
            <a:headEnd/>
            <a:tailEnd type="triangle" w="med" len="med"/>
          </a:ln>
          <a:effectLst/>
        </p:spPr>
      </p:cxn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477191"/>
                                        </p:tgtEl>
                                        <p:attrNameLst>
                                          <p:attrName>style.visibility</p:attrName>
                                        </p:attrNameLst>
                                      </p:cBhvr>
                                      <p:to>
                                        <p:strVal val="visible"/>
                                      </p:to>
                                    </p:set>
                                  </p:childTnLst>
                                </p:cTn>
                              </p:par>
                            </p:childTnLst>
                          </p:cTn>
                        </p:par>
                        <p:par>
                          <p:cTn id="7" fill="hold">
                            <p:stCondLst>
                              <p:cond delay="500"/>
                            </p:stCondLst>
                            <p:childTnLst>
                              <p:par>
                                <p:cTn id="8" presetID="1" presetClass="entr" presetSubtype="0" fill="hold" nodeType="afterEffect">
                                  <p:stCondLst>
                                    <p:cond delay="0"/>
                                  </p:stCondLst>
                                  <p:childTnLst>
                                    <p:set>
                                      <p:cBhvr>
                                        <p:cTn id="9" dur="1" fill="hold">
                                          <p:stCondLst>
                                            <p:cond delay="499"/>
                                          </p:stCondLst>
                                        </p:cTn>
                                        <p:tgtEl>
                                          <p:spTgt spid="477192"/>
                                        </p:tgtEl>
                                        <p:attrNameLst>
                                          <p:attrName>style.visibility</p:attrName>
                                        </p:attrNameLst>
                                      </p:cBhvr>
                                      <p:to>
                                        <p:strVal val="visible"/>
                                      </p:to>
                                    </p:set>
                                  </p:childTnLst>
                                </p:cTn>
                              </p:par>
                            </p:childTnLst>
                          </p:cTn>
                        </p:par>
                        <p:par>
                          <p:cTn id="10" fill="hold">
                            <p:stCondLst>
                              <p:cond delay="1000"/>
                            </p:stCondLst>
                            <p:childTnLst>
                              <p:par>
                                <p:cTn id="11" presetID="1" presetClass="entr" presetSubtype="0" fill="hold" grpId="0" nodeType="afterEffect">
                                  <p:stCondLst>
                                    <p:cond delay="0"/>
                                  </p:stCondLst>
                                  <p:childTnLst>
                                    <p:set>
                                      <p:cBhvr>
                                        <p:cTn id="12" dur="1" fill="hold">
                                          <p:stCondLst>
                                            <p:cond delay="499"/>
                                          </p:stCondLst>
                                        </p:cTn>
                                        <p:tgtEl>
                                          <p:spTgt spid="477189"/>
                                        </p:tgtEl>
                                        <p:attrNameLst>
                                          <p:attrName>style.visibility</p:attrName>
                                        </p:attrNameLst>
                                      </p:cBhvr>
                                      <p:to>
                                        <p:strVal val="visible"/>
                                      </p:to>
                                    </p:set>
                                  </p:childTnLst>
                                </p:cTn>
                              </p:par>
                            </p:childTnLst>
                          </p:cTn>
                        </p:par>
                        <p:par>
                          <p:cTn id="13" fill="hold">
                            <p:stCondLst>
                              <p:cond delay="1500"/>
                            </p:stCondLst>
                            <p:childTnLst>
                              <p:par>
                                <p:cTn id="14" presetID="1" presetClass="entr" presetSubtype="0" fill="hold" grpId="0" nodeType="afterEffect">
                                  <p:stCondLst>
                                    <p:cond delay="0"/>
                                  </p:stCondLst>
                                  <p:childTnLst>
                                    <p:set>
                                      <p:cBhvr>
                                        <p:cTn id="15" dur="1" fill="hold">
                                          <p:stCondLst>
                                            <p:cond delay="499"/>
                                          </p:stCondLst>
                                        </p:cTn>
                                        <p:tgtEl>
                                          <p:spTgt spid="477188"/>
                                        </p:tgtEl>
                                        <p:attrNameLst>
                                          <p:attrName>style.visibility</p:attrName>
                                        </p:attrNameLst>
                                      </p:cBhvr>
                                      <p:to>
                                        <p:strVal val="visible"/>
                                      </p:to>
                                    </p:set>
                                  </p:childTnLst>
                                </p:cTn>
                              </p:par>
                            </p:childTnLst>
                          </p:cTn>
                        </p:par>
                        <p:par>
                          <p:cTn id="16" fill="hold">
                            <p:stCondLst>
                              <p:cond delay="2000"/>
                            </p:stCondLst>
                            <p:childTnLst>
                              <p:par>
                                <p:cTn id="17" presetID="1" presetClass="entr" presetSubtype="0" fill="hold" nodeType="afterEffect">
                                  <p:stCondLst>
                                    <p:cond delay="0"/>
                                  </p:stCondLst>
                                  <p:childTnLst>
                                    <p:set>
                                      <p:cBhvr>
                                        <p:cTn id="18" dur="1" fill="hold">
                                          <p:stCondLst>
                                            <p:cond delay="499"/>
                                          </p:stCondLst>
                                        </p:cTn>
                                        <p:tgtEl>
                                          <p:spTgt spid="477193"/>
                                        </p:tgtEl>
                                        <p:attrNameLst>
                                          <p:attrName>style.visibility</p:attrName>
                                        </p:attrNameLst>
                                      </p:cBhvr>
                                      <p:to>
                                        <p:strVal val="visible"/>
                                      </p:to>
                                    </p:set>
                                  </p:childTnLst>
                                </p:cTn>
                              </p:par>
                            </p:childTnLst>
                          </p:cTn>
                        </p:par>
                        <p:par>
                          <p:cTn id="19" fill="hold">
                            <p:stCondLst>
                              <p:cond delay="2500"/>
                            </p:stCondLst>
                            <p:childTnLst>
                              <p:par>
                                <p:cTn id="20" presetID="1" presetClass="entr" presetSubtype="0" fill="hold" grpId="0" nodeType="afterEffect">
                                  <p:stCondLst>
                                    <p:cond delay="0"/>
                                  </p:stCondLst>
                                  <p:childTnLst>
                                    <p:set>
                                      <p:cBhvr>
                                        <p:cTn id="21" dur="1" fill="hold">
                                          <p:stCondLst>
                                            <p:cond delay="499"/>
                                          </p:stCondLst>
                                        </p:cTn>
                                        <p:tgtEl>
                                          <p:spTgt spid="47719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77188" grpId="0" animBg="1"/>
      <p:bldP spid="477189" grpId="0" animBg="1"/>
      <p:bldP spid="477190" grpId="0" animBg="1" autoUpdateAnimBg="0"/>
      <p:bldP spid="477191" grpId="0" animBg="1" autoUpdateAnimBg="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ooter Placeholder 3"/>
          <p:cNvSpPr>
            <a:spLocks noGrp="1"/>
          </p:cNvSpPr>
          <p:nvPr>
            <p:ph type="ftr" sz="quarter" idx="10"/>
          </p:nvPr>
        </p:nvSpPr>
        <p:spPr/>
        <p:txBody>
          <a:bodyPr/>
          <a:lstStyle/>
          <a:p>
            <a:r>
              <a:rPr lang="en-US"/>
              <a:t>©2009 ISACA/ITGI. All rights reserved.</a:t>
            </a:r>
          </a:p>
        </p:txBody>
      </p:sp>
      <p:sp>
        <p:nvSpPr>
          <p:cNvPr id="591874" name="Rectangle 2"/>
          <p:cNvSpPr>
            <a:spLocks noGrp="1" noChangeArrowheads="1"/>
          </p:cNvSpPr>
          <p:nvPr>
            <p:ph type="title"/>
          </p:nvPr>
        </p:nvSpPr>
        <p:spPr>
          <a:xfrm>
            <a:off x="457200" y="457200"/>
            <a:ext cx="4267200" cy="1371600"/>
          </a:xfrm>
          <a:noFill/>
          <a:ln/>
        </p:spPr>
        <p:txBody>
          <a:bodyPr lIns="90488" tIns="44450" rIns="90488" bIns="44450"/>
          <a:lstStyle/>
          <a:p>
            <a:r>
              <a:rPr lang="en-US" b="1">
                <a:solidFill>
                  <a:srgbClr val="FF3300"/>
                </a:solidFill>
              </a:rPr>
              <a:t>Primary Inputs and Outputs</a:t>
            </a:r>
          </a:p>
        </p:txBody>
      </p:sp>
      <p:sp>
        <p:nvSpPr>
          <p:cNvPr id="591875" name="Rectangle 3"/>
          <p:cNvSpPr>
            <a:spLocks noGrp="1" noChangeArrowheads="1"/>
          </p:cNvSpPr>
          <p:nvPr>
            <p:ph type="body" idx="1"/>
          </p:nvPr>
        </p:nvSpPr>
        <p:spPr>
          <a:xfrm>
            <a:off x="609600" y="2209800"/>
            <a:ext cx="8229600" cy="4038600"/>
          </a:xfrm>
          <a:noFill/>
          <a:ln/>
        </p:spPr>
        <p:txBody>
          <a:bodyPr lIns="90488" tIns="44450" rIns="90488" bIns="44450"/>
          <a:lstStyle/>
          <a:p>
            <a:pPr marL="609600" indent="-609600">
              <a:spcBef>
                <a:spcPct val="0"/>
              </a:spcBef>
              <a:buClr>
                <a:srgbClr val="6600FF"/>
              </a:buClr>
              <a:buFont typeface="Wingdings" pitchFamily="2" charset="2"/>
              <a:buChar char="§"/>
            </a:pPr>
            <a:r>
              <a:rPr lang="en-US" sz="3200"/>
              <a:t>CobiT identifies from where primary inputs are obtained for each process</a:t>
            </a:r>
          </a:p>
          <a:p>
            <a:pPr marL="609600" indent="-609600">
              <a:spcBef>
                <a:spcPct val="0"/>
              </a:spcBef>
              <a:buClr>
                <a:srgbClr val="6600FF"/>
              </a:buClr>
              <a:buFont typeface="Wingdings" pitchFamily="2" charset="2"/>
              <a:buChar char="§"/>
            </a:pPr>
            <a:r>
              <a:rPr lang="en-US" sz="3200"/>
              <a:t>The inputs are identifies and where they came from</a:t>
            </a:r>
          </a:p>
          <a:p>
            <a:pPr marL="609600" indent="-609600">
              <a:spcBef>
                <a:spcPct val="0"/>
              </a:spcBef>
              <a:buClr>
                <a:srgbClr val="6600FF"/>
              </a:buClr>
              <a:buFont typeface="Wingdings" pitchFamily="2" charset="2"/>
              <a:buChar char="§"/>
            </a:pPr>
            <a:r>
              <a:rPr lang="en-US" sz="3200"/>
              <a:t>Also identifies to which IT processes the process provides output to</a:t>
            </a:r>
          </a:p>
          <a:p>
            <a:pPr marL="609600" indent="-609600">
              <a:spcBef>
                <a:spcPct val="0"/>
              </a:spcBef>
              <a:buClr>
                <a:srgbClr val="6600FF"/>
              </a:buClr>
              <a:buFont typeface="Wingdings" pitchFamily="2" charset="2"/>
              <a:buChar char="§"/>
            </a:pPr>
            <a:r>
              <a:rPr lang="en-US" sz="3200"/>
              <a:t> The outputs (from the process) are identified to where they would be directed</a:t>
            </a:r>
          </a:p>
        </p:txBody>
      </p:sp>
      <p:sp>
        <p:nvSpPr>
          <p:cNvPr id="591876" name="Line 4"/>
          <p:cNvSpPr>
            <a:spLocks noChangeShapeType="1"/>
          </p:cNvSpPr>
          <p:nvPr/>
        </p:nvSpPr>
        <p:spPr bwMode="auto">
          <a:xfrm>
            <a:off x="457200" y="2133600"/>
            <a:ext cx="8305800" cy="0"/>
          </a:xfrm>
          <a:prstGeom prst="line">
            <a:avLst/>
          </a:prstGeom>
          <a:noFill/>
          <a:ln w="31750">
            <a:solidFill>
              <a:srgbClr val="0000FF"/>
            </a:solidFill>
            <a:round/>
            <a:headEnd type="none" w="sm" len="sm"/>
            <a:tailEnd type="none" w="med" len="lg"/>
          </a:ln>
          <a:effectLst/>
        </p:spPr>
        <p:txBody>
          <a:bodyPr wrap="none" anchor="ctr"/>
          <a:lstStyle/>
          <a:p>
            <a:endParaRPr lang="en-US"/>
          </a:p>
        </p:txBody>
      </p:sp>
    </p:spTree>
  </p:cSld>
  <p:clrMapOvr>
    <a:masterClrMapping/>
  </p:clrMapOvr>
  <p:transition>
    <p:cover dir="ld"/>
  </p:transition>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Footer Placeholder 3"/>
          <p:cNvSpPr>
            <a:spLocks noGrp="1"/>
          </p:cNvSpPr>
          <p:nvPr>
            <p:ph type="ftr" sz="quarter" idx="10"/>
          </p:nvPr>
        </p:nvSpPr>
        <p:spPr/>
        <p:txBody>
          <a:bodyPr/>
          <a:lstStyle/>
          <a:p>
            <a:r>
              <a:rPr lang="en-US"/>
              <a:t>©2009 ISACA/ITGI. All rights reserved.</a:t>
            </a:r>
          </a:p>
        </p:txBody>
      </p:sp>
      <p:sp>
        <p:nvSpPr>
          <p:cNvPr id="479234" name="Rectangle 1026"/>
          <p:cNvSpPr>
            <a:spLocks noGrp="1" noChangeArrowheads="1"/>
          </p:cNvSpPr>
          <p:nvPr>
            <p:ph type="title"/>
          </p:nvPr>
        </p:nvSpPr>
        <p:spPr/>
        <p:txBody>
          <a:bodyPr/>
          <a:lstStyle/>
          <a:p>
            <a:r>
              <a:rPr lang="en-US" sz="2800"/>
              <a:t>Managing the Life Cycle</a:t>
            </a:r>
          </a:p>
        </p:txBody>
      </p:sp>
      <p:graphicFrame>
        <p:nvGraphicFramePr>
          <p:cNvPr id="600064" name="Object 1024"/>
          <p:cNvGraphicFramePr>
            <a:graphicFrameLocks noChangeAspect="1"/>
          </p:cNvGraphicFramePr>
          <p:nvPr>
            <p:ph idx="1"/>
          </p:nvPr>
        </p:nvGraphicFramePr>
        <p:xfrm>
          <a:off x="754063" y="4014788"/>
          <a:ext cx="7634287" cy="290512"/>
        </p:xfrm>
        <a:graphic>
          <a:graphicData uri="http://schemas.openxmlformats.org/presentationml/2006/ole">
            <p:oleObj spid="_x0000_s600064" name="Visio" r:id="rId4" imgW="8383925" imgH="371612" progId="Visio.Drawing.11">
              <p:embed/>
            </p:oleObj>
          </a:graphicData>
        </a:graphic>
      </p:graphicFrame>
      <p:sp>
        <p:nvSpPr>
          <p:cNvPr id="479236" name="Rectangle 1028"/>
          <p:cNvSpPr>
            <a:spLocks noChangeArrowheads="1"/>
          </p:cNvSpPr>
          <p:nvPr/>
        </p:nvSpPr>
        <p:spPr bwMode="auto">
          <a:xfrm>
            <a:off x="1219200" y="4265613"/>
            <a:ext cx="76200" cy="76200"/>
          </a:xfrm>
          <a:prstGeom prst="rect">
            <a:avLst/>
          </a:prstGeom>
          <a:solidFill>
            <a:schemeClr val="accent1"/>
          </a:solidFill>
          <a:ln w="9525">
            <a:solidFill>
              <a:schemeClr val="tx1"/>
            </a:solidFill>
            <a:miter lim="800000"/>
            <a:headEnd/>
            <a:tailEnd/>
          </a:ln>
          <a:effectLst/>
        </p:spPr>
        <p:txBody>
          <a:bodyPr wrap="none" anchor="ctr"/>
          <a:lstStyle/>
          <a:p>
            <a:endParaRPr lang="en-US"/>
          </a:p>
        </p:txBody>
      </p:sp>
      <p:sp>
        <p:nvSpPr>
          <p:cNvPr id="479237" name="Rectangle 1029"/>
          <p:cNvSpPr>
            <a:spLocks noChangeArrowheads="1"/>
          </p:cNvSpPr>
          <p:nvPr/>
        </p:nvSpPr>
        <p:spPr bwMode="auto">
          <a:xfrm>
            <a:off x="2667000" y="4265613"/>
            <a:ext cx="76200" cy="76200"/>
          </a:xfrm>
          <a:prstGeom prst="rect">
            <a:avLst/>
          </a:prstGeom>
          <a:solidFill>
            <a:schemeClr val="accent1"/>
          </a:solidFill>
          <a:ln w="9525">
            <a:solidFill>
              <a:schemeClr val="tx1"/>
            </a:solidFill>
            <a:miter lim="800000"/>
            <a:headEnd/>
            <a:tailEnd/>
          </a:ln>
          <a:effectLst/>
        </p:spPr>
        <p:txBody>
          <a:bodyPr wrap="none" anchor="ctr"/>
          <a:lstStyle/>
          <a:p>
            <a:endParaRPr lang="en-US"/>
          </a:p>
        </p:txBody>
      </p:sp>
      <p:sp>
        <p:nvSpPr>
          <p:cNvPr id="479238" name="Rectangle 1030"/>
          <p:cNvSpPr>
            <a:spLocks noChangeArrowheads="1"/>
          </p:cNvSpPr>
          <p:nvPr/>
        </p:nvSpPr>
        <p:spPr bwMode="auto">
          <a:xfrm>
            <a:off x="3962400" y="4265613"/>
            <a:ext cx="76200" cy="76200"/>
          </a:xfrm>
          <a:prstGeom prst="rect">
            <a:avLst/>
          </a:prstGeom>
          <a:solidFill>
            <a:schemeClr val="accent1"/>
          </a:solidFill>
          <a:ln w="9525">
            <a:solidFill>
              <a:schemeClr val="tx1"/>
            </a:solidFill>
            <a:miter lim="800000"/>
            <a:headEnd/>
            <a:tailEnd/>
          </a:ln>
          <a:effectLst/>
        </p:spPr>
        <p:txBody>
          <a:bodyPr wrap="none" anchor="ctr"/>
          <a:lstStyle/>
          <a:p>
            <a:endParaRPr lang="en-US"/>
          </a:p>
        </p:txBody>
      </p:sp>
      <p:sp>
        <p:nvSpPr>
          <p:cNvPr id="479239" name="Rectangle 1031"/>
          <p:cNvSpPr>
            <a:spLocks noChangeArrowheads="1"/>
          </p:cNvSpPr>
          <p:nvPr/>
        </p:nvSpPr>
        <p:spPr bwMode="auto">
          <a:xfrm>
            <a:off x="4800600" y="4265613"/>
            <a:ext cx="76200" cy="76200"/>
          </a:xfrm>
          <a:prstGeom prst="rect">
            <a:avLst/>
          </a:prstGeom>
          <a:solidFill>
            <a:schemeClr val="accent1"/>
          </a:solidFill>
          <a:ln w="9525">
            <a:solidFill>
              <a:schemeClr val="tx1"/>
            </a:solidFill>
            <a:miter lim="800000"/>
            <a:headEnd/>
            <a:tailEnd/>
          </a:ln>
          <a:effectLst/>
        </p:spPr>
        <p:txBody>
          <a:bodyPr wrap="none" anchor="ctr"/>
          <a:lstStyle/>
          <a:p>
            <a:endParaRPr lang="en-US"/>
          </a:p>
        </p:txBody>
      </p:sp>
      <p:sp>
        <p:nvSpPr>
          <p:cNvPr id="479240" name="Rectangle 1032"/>
          <p:cNvSpPr>
            <a:spLocks noChangeArrowheads="1"/>
          </p:cNvSpPr>
          <p:nvPr/>
        </p:nvSpPr>
        <p:spPr bwMode="auto">
          <a:xfrm>
            <a:off x="6019800" y="4265613"/>
            <a:ext cx="76200" cy="76200"/>
          </a:xfrm>
          <a:prstGeom prst="rect">
            <a:avLst/>
          </a:prstGeom>
          <a:solidFill>
            <a:schemeClr val="accent1"/>
          </a:solidFill>
          <a:ln w="9525">
            <a:solidFill>
              <a:schemeClr val="tx1"/>
            </a:solidFill>
            <a:miter lim="800000"/>
            <a:headEnd/>
            <a:tailEnd/>
          </a:ln>
          <a:effectLst/>
        </p:spPr>
        <p:txBody>
          <a:bodyPr wrap="none" anchor="ctr"/>
          <a:lstStyle/>
          <a:p>
            <a:endParaRPr lang="en-US"/>
          </a:p>
        </p:txBody>
      </p:sp>
      <p:sp>
        <p:nvSpPr>
          <p:cNvPr id="479241" name="Rectangle 1033"/>
          <p:cNvSpPr>
            <a:spLocks noChangeArrowheads="1"/>
          </p:cNvSpPr>
          <p:nvPr/>
        </p:nvSpPr>
        <p:spPr bwMode="auto">
          <a:xfrm>
            <a:off x="7620000" y="4265613"/>
            <a:ext cx="76200" cy="76200"/>
          </a:xfrm>
          <a:prstGeom prst="rect">
            <a:avLst/>
          </a:prstGeom>
          <a:solidFill>
            <a:schemeClr val="accent1"/>
          </a:solidFill>
          <a:ln w="9525">
            <a:solidFill>
              <a:schemeClr val="tx1"/>
            </a:solidFill>
            <a:miter lim="800000"/>
            <a:headEnd/>
            <a:tailEnd/>
          </a:ln>
          <a:effectLst/>
        </p:spPr>
        <p:txBody>
          <a:bodyPr wrap="none" anchor="ctr"/>
          <a:lstStyle/>
          <a:p>
            <a:endParaRPr lang="en-US"/>
          </a:p>
        </p:txBody>
      </p:sp>
      <p:sp>
        <p:nvSpPr>
          <p:cNvPr id="479242" name="Rectangle 1034"/>
          <p:cNvSpPr>
            <a:spLocks noChangeArrowheads="1"/>
          </p:cNvSpPr>
          <p:nvPr/>
        </p:nvSpPr>
        <p:spPr bwMode="auto">
          <a:xfrm>
            <a:off x="6172200" y="3817938"/>
            <a:ext cx="76200" cy="76200"/>
          </a:xfrm>
          <a:prstGeom prst="rect">
            <a:avLst/>
          </a:prstGeom>
          <a:solidFill>
            <a:schemeClr val="accent1"/>
          </a:solidFill>
          <a:ln w="9525">
            <a:solidFill>
              <a:schemeClr val="tx1"/>
            </a:solidFill>
            <a:miter lim="800000"/>
            <a:headEnd/>
            <a:tailEnd/>
          </a:ln>
          <a:effectLst/>
        </p:spPr>
        <p:txBody>
          <a:bodyPr wrap="none" anchor="ctr"/>
          <a:lstStyle/>
          <a:p>
            <a:endParaRPr lang="en-US"/>
          </a:p>
        </p:txBody>
      </p:sp>
      <p:sp>
        <p:nvSpPr>
          <p:cNvPr id="479243" name="Rectangle 1035"/>
          <p:cNvSpPr>
            <a:spLocks noChangeArrowheads="1"/>
          </p:cNvSpPr>
          <p:nvPr/>
        </p:nvSpPr>
        <p:spPr bwMode="auto">
          <a:xfrm>
            <a:off x="7848600" y="3817938"/>
            <a:ext cx="76200" cy="76200"/>
          </a:xfrm>
          <a:prstGeom prst="rect">
            <a:avLst/>
          </a:prstGeom>
          <a:solidFill>
            <a:schemeClr val="accent1"/>
          </a:solidFill>
          <a:ln w="9525">
            <a:solidFill>
              <a:schemeClr val="tx1"/>
            </a:solidFill>
            <a:miter lim="800000"/>
            <a:headEnd/>
            <a:tailEnd/>
          </a:ln>
          <a:effectLst/>
        </p:spPr>
        <p:txBody>
          <a:bodyPr wrap="none" anchor="ctr"/>
          <a:lstStyle/>
          <a:p>
            <a:endParaRPr lang="en-US"/>
          </a:p>
        </p:txBody>
      </p:sp>
      <p:sp>
        <p:nvSpPr>
          <p:cNvPr id="479244" name="Rectangle 1036"/>
          <p:cNvSpPr>
            <a:spLocks noChangeArrowheads="1"/>
          </p:cNvSpPr>
          <p:nvPr/>
        </p:nvSpPr>
        <p:spPr bwMode="auto">
          <a:xfrm>
            <a:off x="2133600" y="3817938"/>
            <a:ext cx="76200" cy="76200"/>
          </a:xfrm>
          <a:prstGeom prst="rect">
            <a:avLst/>
          </a:prstGeom>
          <a:solidFill>
            <a:schemeClr val="accent1"/>
          </a:solidFill>
          <a:ln w="9525">
            <a:solidFill>
              <a:schemeClr val="tx1"/>
            </a:solidFill>
            <a:miter lim="800000"/>
            <a:headEnd/>
            <a:tailEnd/>
          </a:ln>
          <a:effectLst/>
        </p:spPr>
        <p:txBody>
          <a:bodyPr wrap="none" anchor="ctr"/>
          <a:lstStyle/>
          <a:p>
            <a:endParaRPr lang="en-US"/>
          </a:p>
        </p:txBody>
      </p:sp>
      <p:sp>
        <p:nvSpPr>
          <p:cNvPr id="479245" name="Rectangle 1037"/>
          <p:cNvSpPr>
            <a:spLocks noChangeArrowheads="1"/>
          </p:cNvSpPr>
          <p:nvPr/>
        </p:nvSpPr>
        <p:spPr bwMode="auto">
          <a:xfrm>
            <a:off x="3810000" y="3817938"/>
            <a:ext cx="76200" cy="76200"/>
          </a:xfrm>
          <a:prstGeom prst="rect">
            <a:avLst/>
          </a:prstGeom>
          <a:solidFill>
            <a:schemeClr val="accent1"/>
          </a:solidFill>
          <a:ln w="9525">
            <a:solidFill>
              <a:schemeClr val="tx1"/>
            </a:solidFill>
            <a:miter lim="800000"/>
            <a:headEnd/>
            <a:tailEnd/>
          </a:ln>
          <a:effectLst/>
        </p:spPr>
        <p:txBody>
          <a:bodyPr wrap="none" anchor="ctr"/>
          <a:lstStyle/>
          <a:p>
            <a:endParaRPr lang="en-US"/>
          </a:p>
        </p:txBody>
      </p:sp>
      <p:sp>
        <p:nvSpPr>
          <p:cNvPr id="479246" name="Rectangle 1038"/>
          <p:cNvSpPr>
            <a:spLocks noChangeArrowheads="1"/>
          </p:cNvSpPr>
          <p:nvPr/>
        </p:nvSpPr>
        <p:spPr bwMode="auto">
          <a:xfrm>
            <a:off x="5105400" y="3817938"/>
            <a:ext cx="76200" cy="76200"/>
          </a:xfrm>
          <a:prstGeom prst="rect">
            <a:avLst/>
          </a:prstGeom>
          <a:solidFill>
            <a:schemeClr val="accent1"/>
          </a:solidFill>
          <a:ln w="9525">
            <a:solidFill>
              <a:schemeClr val="tx1"/>
            </a:solidFill>
            <a:miter lim="800000"/>
            <a:headEnd/>
            <a:tailEnd/>
          </a:ln>
          <a:effectLst/>
        </p:spPr>
        <p:txBody>
          <a:bodyPr wrap="none" anchor="ctr"/>
          <a:lstStyle/>
          <a:p>
            <a:endParaRPr lang="en-US"/>
          </a:p>
        </p:txBody>
      </p:sp>
      <p:cxnSp>
        <p:nvCxnSpPr>
          <p:cNvPr id="479247" name="AutoShape 1039"/>
          <p:cNvCxnSpPr>
            <a:cxnSpLocks noChangeShapeType="1"/>
            <a:stCxn id="479244" idx="0"/>
            <a:endCxn id="479245" idx="0"/>
          </p:cNvCxnSpPr>
          <p:nvPr/>
        </p:nvCxnSpPr>
        <p:spPr bwMode="auto">
          <a:xfrm rot="5400000" flipV="1">
            <a:off x="3009106" y="2980532"/>
            <a:ext cx="1587" cy="1676400"/>
          </a:xfrm>
          <a:prstGeom prst="bentConnector3">
            <a:avLst>
              <a:gd name="adj1" fmla="val -14400000"/>
            </a:avLst>
          </a:prstGeom>
          <a:noFill/>
          <a:ln w="9525">
            <a:solidFill>
              <a:schemeClr val="tx1"/>
            </a:solidFill>
            <a:miter lim="800000"/>
            <a:headEnd/>
            <a:tailEnd type="triangle" w="med" len="med"/>
          </a:ln>
          <a:effectLst/>
        </p:spPr>
      </p:cxnSp>
      <p:cxnSp>
        <p:nvCxnSpPr>
          <p:cNvPr id="479248" name="AutoShape 1040"/>
          <p:cNvCxnSpPr>
            <a:cxnSpLocks noChangeShapeType="1"/>
            <a:stCxn id="479246" idx="0"/>
            <a:endCxn id="479243" idx="0"/>
          </p:cNvCxnSpPr>
          <p:nvPr/>
        </p:nvCxnSpPr>
        <p:spPr bwMode="auto">
          <a:xfrm rot="5400000" flipV="1">
            <a:off x="6514306" y="2447132"/>
            <a:ext cx="1587" cy="2743200"/>
          </a:xfrm>
          <a:prstGeom prst="bentConnector3">
            <a:avLst>
              <a:gd name="adj1" fmla="val -14400000"/>
            </a:avLst>
          </a:prstGeom>
          <a:noFill/>
          <a:ln w="9525">
            <a:solidFill>
              <a:schemeClr val="tx1"/>
            </a:solidFill>
            <a:miter lim="800000"/>
            <a:headEnd/>
            <a:tailEnd type="triangle" w="med" len="med"/>
          </a:ln>
          <a:effectLst/>
        </p:spPr>
      </p:cxnSp>
      <p:cxnSp>
        <p:nvCxnSpPr>
          <p:cNvPr id="479249" name="AutoShape 1041"/>
          <p:cNvCxnSpPr>
            <a:cxnSpLocks noChangeShapeType="1"/>
            <a:stCxn id="479237" idx="2"/>
            <a:endCxn id="479239" idx="2"/>
          </p:cNvCxnSpPr>
          <p:nvPr/>
        </p:nvCxnSpPr>
        <p:spPr bwMode="auto">
          <a:xfrm rot="16200000" flipH="1">
            <a:off x="3771106" y="3275807"/>
            <a:ext cx="1587" cy="2133600"/>
          </a:xfrm>
          <a:prstGeom prst="bentConnector3">
            <a:avLst>
              <a:gd name="adj1" fmla="val 14400000"/>
            </a:avLst>
          </a:prstGeom>
          <a:noFill/>
          <a:ln w="9525">
            <a:solidFill>
              <a:schemeClr val="tx1"/>
            </a:solidFill>
            <a:miter lim="800000"/>
            <a:headEnd/>
            <a:tailEnd type="triangle" w="med" len="med"/>
          </a:ln>
          <a:effectLst/>
        </p:spPr>
      </p:cxnSp>
      <p:cxnSp>
        <p:nvCxnSpPr>
          <p:cNvPr id="479250" name="AutoShape 1042"/>
          <p:cNvCxnSpPr>
            <a:cxnSpLocks noChangeShapeType="1"/>
            <a:stCxn id="479236" idx="2"/>
            <a:endCxn id="479238" idx="2"/>
          </p:cNvCxnSpPr>
          <p:nvPr/>
        </p:nvCxnSpPr>
        <p:spPr bwMode="auto">
          <a:xfrm rot="16200000" flipH="1">
            <a:off x="2628106" y="2971007"/>
            <a:ext cx="1587" cy="2743200"/>
          </a:xfrm>
          <a:prstGeom prst="bentConnector3">
            <a:avLst>
              <a:gd name="adj1" fmla="val 24500000"/>
            </a:avLst>
          </a:prstGeom>
          <a:noFill/>
          <a:ln w="9525">
            <a:solidFill>
              <a:schemeClr val="tx1"/>
            </a:solidFill>
            <a:miter lim="800000"/>
            <a:headEnd/>
            <a:tailEnd type="triangle" w="med" len="med"/>
          </a:ln>
          <a:effectLst/>
        </p:spPr>
      </p:cxnSp>
      <p:cxnSp>
        <p:nvCxnSpPr>
          <p:cNvPr id="479251" name="AutoShape 1043"/>
          <p:cNvCxnSpPr>
            <a:cxnSpLocks noChangeShapeType="1"/>
            <a:stCxn id="479240" idx="2"/>
            <a:endCxn id="479241" idx="2"/>
          </p:cNvCxnSpPr>
          <p:nvPr/>
        </p:nvCxnSpPr>
        <p:spPr bwMode="auto">
          <a:xfrm rot="16200000" flipH="1">
            <a:off x="6857206" y="3542507"/>
            <a:ext cx="1587" cy="1600200"/>
          </a:xfrm>
          <a:prstGeom prst="bentConnector3">
            <a:avLst>
              <a:gd name="adj1" fmla="val 14400000"/>
            </a:avLst>
          </a:prstGeom>
          <a:noFill/>
          <a:ln w="9525">
            <a:solidFill>
              <a:schemeClr val="tx1"/>
            </a:solidFill>
            <a:miter lim="800000"/>
            <a:headEnd type="triangle" w="med" len="med"/>
            <a:tailEnd/>
          </a:ln>
          <a:effectLst/>
        </p:spPr>
      </p:cxnSp>
      <p:cxnSp>
        <p:nvCxnSpPr>
          <p:cNvPr id="479252" name="AutoShape 1044"/>
          <p:cNvCxnSpPr>
            <a:cxnSpLocks noChangeShapeType="1"/>
            <a:stCxn id="479246" idx="0"/>
            <a:endCxn id="479242" idx="0"/>
          </p:cNvCxnSpPr>
          <p:nvPr/>
        </p:nvCxnSpPr>
        <p:spPr bwMode="auto">
          <a:xfrm rot="5400000" flipV="1">
            <a:off x="5676106" y="3285332"/>
            <a:ext cx="1587" cy="1066800"/>
          </a:xfrm>
          <a:prstGeom prst="bentConnector3">
            <a:avLst>
              <a:gd name="adj1" fmla="val -28000000"/>
            </a:avLst>
          </a:prstGeom>
          <a:noFill/>
          <a:ln w="9525">
            <a:solidFill>
              <a:schemeClr val="tx1"/>
            </a:solidFill>
            <a:miter lim="800000"/>
            <a:headEnd type="triangle" w="med" len="med"/>
            <a:tailEnd/>
          </a:ln>
          <a:effectLst/>
        </p:spPr>
      </p:cxnSp>
      <p:sp>
        <p:nvSpPr>
          <p:cNvPr id="479253" name="Text Box 1045"/>
          <p:cNvSpPr txBox="1">
            <a:spLocks noChangeArrowheads="1"/>
          </p:cNvSpPr>
          <p:nvPr/>
        </p:nvSpPr>
        <p:spPr bwMode="auto">
          <a:xfrm>
            <a:off x="1057275" y="1600200"/>
            <a:ext cx="5937250" cy="1196975"/>
          </a:xfrm>
          <a:prstGeom prst="rect">
            <a:avLst/>
          </a:prstGeom>
          <a:solidFill>
            <a:srgbClr val="68A2B6"/>
          </a:solidFill>
          <a:ln w="9525">
            <a:solidFill>
              <a:schemeClr val="tx1"/>
            </a:solidFill>
            <a:miter lim="800000"/>
            <a:headEnd/>
            <a:tailEnd/>
          </a:ln>
          <a:effectLst/>
        </p:spPr>
        <p:txBody>
          <a:bodyPr wrap="none">
            <a:spAutoFit/>
          </a:bodyPr>
          <a:lstStyle/>
          <a:p>
            <a:pPr algn="ctr" eaLnBrk="0" hangingPunct="0"/>
            <a:r>
              <a:rPr lang="en-US" b="1">
                <a:latin typeface="Trebuchet MS" pitchFamily="34" charset="0"/>
              </a:rPr>
              <a:t>Whilst C</a:t>
            </a:r>
            <a:r>
              <a:rPr lang="en-US" sz="2200" b="1">
                <a:latin typeface="Trebuchet MS" pitchFamily="34" charset="0"/>
              </a:rPr>
              <a:t>OBI</a:t>
            </a:r>
            <a:r>
              <a:rPr lang="en-US" b="1">
                <a:latin typeface="Trebuchet MS" pitchFamily="34" charset="0"/>
              </a:rPr>
              <a:t>T represents the life cycle of</a:t>
            </a:r>
            <a:br>
              <a:rPr lang="en-US" b="1">
                <a:latin typeface="Trebuchet MS" pitchFamily="34" charset="0"/>
              </a:rPr>
            </a:br>
            <a:r>
              <a:rPr lang="en-US" b="1">
                <a:latin typeface="Trebuchet MS" pitchFamily="34" charset="0"/>
              </a:rPr>
              <a:t>IT investments, it must also manage</a:t>
            </a:r>
            <a:br>
              <a:rPr lang="en-US" b="1">
                <a:latin typeface="Trebuchet MS" pitchFamily="34" charset="0"/>
              </a:rPr>
            </a:br>
            <a:r>
              <a:rPr lang="en-US" b="1">
                <a:latin typeface="Trebuchet MS" pitchFamily="34" charset="0"/>
              </a:rPr>
              <a:t>inter-process interdependencies.</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0"/>
                                  </p:stCondLst>
                                  <p:childTnLst>
                                    <p:set>
                                      <p:cBhvr>
                                        <p:cTn id="6" dur="1" fill="hold">
                                          <p:stCondLst>
                                            <p:cond delay="499"/>
                                          </p:stCondLst>
                                        </p:cTn>
                                        <p:tgtEl>
                                          <p:spTgt spid="47925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79253" grpId="0" animBg="1" autoUpdateAnimBg="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ooter Placeholder 2"/>
          <p:cNvSpPr>
            <a:spLocks noGrp="1"/>
          </p:cNvSpPr>
          <p:nvPr>
            <p:ph type="ftr" sz="quarter" idx="10"/>
          </p:nvPr>
        </p:nvSpPr>
        <p:spPr/>
        <p:txBody>
          <a:bodyPr/>
          <a:lstStyle/>
          <a:p>
            <a:r>
              <a:rPr lang="en-US"/>
              <a:t>©2009 ISACA/ITGI. All rights reserved.</a:t>
            </a:r>
          </a:p>
        </p:txBody>
      </p:sp>
      <p:sp>
        <p:nvSpPr>
          <p:cNvPr id="481282" name="Rectangle 1026"/>
          <p:cNvSpPr>
            <a:spLocks noGrp="1" noChangeArrowheads="1"/>
          </p:cNvSpPr>
          <p:nvPr>
            <p:ph type="title"/>
          </p:nvPr>
        </p:nvSpPr>
        <p:spPr>
          <a:xfrm>
            <a:off x="381000" y="609600"/>
            <a:ext cx="1905000" cy="1143000"/>
          </a:xfrm>
        </p:spPr>
        <p:txBody>
          <a:bodyPr/>
          <a:lstStyle/>
          <a:p>
            <a:r>
              <a:rPr lang="en-US" sz="2800" b="1">
                <a:solidFill>
                  <a:srgbClr val="3333CC"/>
                </a:solidFill>
              </a:rPr>
              <a:t>RACI Charts</a:t>
            </a:r>
          </a:p>
        </p:txBody>
      </p:sp>
      <p:pic>
        <p:nvPicPr>
          <p:cNvPr id="481283" name="Picture 1027"/>
          <p:cNvPicPr>
            <a:picLocks noChangeAspect="1" noChangeArrowheads="1"/>
          </p:cNvPicPr>
          <p:nvPr/>
        </p:nvPicPr>
        <p:blipFill>
          <a:blip r:embed="rId3"/>
          <a:srcRect/>
          <a:stretch>
            <a:fillRect/>
          </a:stretch>
        </p:blipFill>
        <p:spPr bwMode="auto">
          <a:xfrm>
            <a:off x="2514600" y="1014413"/>
            <a:ext cx="4056063" cy="5843587"/>
          </a:xfrm>
          <a:prstGeom prst="rect">
            <a:avLst/>
          </a:prstGeom>
          <a:noFill/>
          <a:ln w="9525">
            <a:noFill/>
            <a:miter lim="800000"/>
            <a:headEnd/>
            <a:tailEnd/>
          </a:ln>
          <a:effectLst/>
        </p:spPr>
      </p:pic>
      <p:sp>
        <p:nvSpPr>
          <p:cNvPr id="481284" name="Oval 1028"/>
          <p:cNvSpPr>
            <a:spLocks noChangeArrowheads="1"/>
          </p:cNvSpPr>
          <p:nvPr/>
        </p:nvSpPr>
        <p:spPr bwMode="auto">
          <a:xfrm>
            <a:off x="1752600" y="2895600"/>
            <a:ext cx="5562600" cy="1600200"/>
          </a:xfrm>
          <a:prstGeom prst="ellipse">
            <a:avLst/>
          </a:prstGeom>
          <a:noFill/>
          <a:ln w="9525">
            <a:solidFill>
              <a:schemeClr val="tx1"/>
            </a:solidFill>
            <a:round/>
            <a:headEnd/>
            <a:tailEnd/>
          </a:ln>
          <a:effectLst/>
        </p:spPr>
        <p:txBody>
          <a:bodyPr wrap="none" anchor="ctr"/>
          <a:lstStyle/>
          <a:p>
            <a:endParaRPr lang="en-US"/>
          </a:p>
        </p:txBody>
      </p:sp>
    </p:spTree>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ooter Placeholder 3"/>
          <p:cNvSpPr>
            <a:spLocks noGrp="1"/>
          </p:cNvSpPr>
          <p:nvPr>
            <p:ph type="ftr" sz="quarter" idx="10"/>
          </p:nvPr>
        </p:nvSpPr>
        <p:spPr/>
        <p:txBody>
          <a:bodyPr/>
          <a:lstStyle/>
          <a:p>
            <a:r>
              <a:rPr lang="en-US"/>
              <a:t>©2009 ISACA/ITGI. All rights reserved.</a:t>
            </a:r>
          </a:p>
        </p:txBody>
      </p:sp>
      <p:sp>
        <p:nvSpPr>
          <p:cNvPr id="589826" name="Rectangle 2"/>
          <p:cNvSpPr>
            <a:spLocks noGrp="1" noChangeArrowheads="1"/>
          </p:cNvSpPr>
          <p:nvPr>
            <p:ph type="title"/>
          </p:nvPr>
        </p:nvSpPr>
        <p:spPr>
          <a:xfrm>
            <a:off x="381000" y="609600"/>
            <a:ext cx="4343400" cy="1371600"/>
          </a:xfrm>
          <a:noFill/>
          <a:ln/>
        </p:spPr>
        <p:txBody>
          <a:bodyPr lIns="90488" tIns="44450" rIns="90488" bIns="44450"/>
          <a:lstStyle/>
          <a:p>
            <a:r>
              <a:rPr lang="en-US" sz="4400" b="1">
                <a:solidFill>
                  <a:srgbClr val="6600FF"/>
                </a:solidFill>
              </a:rPr>
              <a:t>“RACI” Chart</a:t>
            </a:r>
          </a:p>
        </p:txBody>
      </p:sp>
      <p:sp>
        <p:nvSpPr>
          <p:cNvPr id="589827" name="Rectangle 3"/>
          <p:cNvSpPr>
            <a:spLocks noGrp="1" noChangeArrowheads="1"/>
          </p:cNvSpPr>
          <p:nvPr>
            <p:ph type="body" idx="1"/>
          </p:nvPr>
        </p:nvSpPr>
        <p:spPr>
          <a:xfrm>
            <a:off x="990600" y="2362200"/>
            <a:ext cx="7848600" cy="3962400"/>
          </a:xfrm>
          <a:noFill/>
          <a:ln/>
        </p:spPr>
        <p:txBody>
          <a:bodyPr lIns="90488" tIns="44450" rIns="90488" bIns="44450"/>
          <a:lstStyle/>
          <a:p>
            <a:pPr marL="609600" indent="-609600">
              <a:lnSpc>
                <a:spcPct val="105000"/>
              </a:lnSpc>
              <a:spcBef>
                <a:spcPct val="0"/>
              </a:spcBef>
              <a:buClr>
                <a:srgbClr val="6600FF"/>
              </a:buClr>
              <a:buFont typeface="Wingdings" pitchFamily="2" charset="2"/>
              <a:buChar char="§"/>
            </a:pPr>
            <a:r>
              <a:rPr lang="en-US" sz="2600"/>
              <a:t>Identifies who is </a:t>
            </a:r>
            <a:r>
              <a:rPr lang="en-US" sz="2600" b="1"/>
              <a:t>R</a:t>
            </a:r>
            <a:r>
              <a:rPr lang="en-US" sz="2600"/>
              <a:t>esponsible, </a:t>
            </a:r>
            <a:r>
              <a:rPr lang="en-US" sz="2600" b="1"/>
              <a:t>A</a:t>
            </a:r>
            <a:r>
              <a:rPr lang="en-US" sz="2600"/>
              <a:t>ccountable, </a:t>
            </a:r>
            <a:r>
              <a:rPr lang="en-US" sz="2600" b="1"/>
              <a:t>C</a:t>
            </a:r>
            <a:r>
              <a:rPr lang="en-US" sz="2600"/>
              <a:t>onsulted and/or </a:t>
            </a:r>
            <a:r>
              <a:rPr lang="en-US" sz="2600" b="1"/>
              <a:t>I</a:t>
            </a:r>
            <a:r>
              <a:rPr lang="en-US" sz="2600"/>
              <a:t>nformed</a:t>
            </a:r>
          </a:p>
          <a:p>
            <a:pPr marL="609600" indent="-609600">
              <a:lnSpc>
                <a:spcPct val="105000"/>
              </a:lnSpc>
              <a:spcBef>
                <a:spcPct val="0"/>
              </a:spcBef>
              <a:buClr>
                <a:srgbClr val="6600FF"/>
              </a:buClr>
              <a:buFont typeface="Wingdings" pitchFamily="2" charset="2"/>
              <a:buChar char="§"/>
            </a:pPr>
            <a:r>
              <a:rPr lang="en-US" sz="2600"/>
              <a:t>Addresses considerations for points of accountability</a:t>
            </a:r>
          </a:p>
          <a:p>
            <a:pPr marL="609600" indent="-609600">
              <a:lnSpc>
                <a:spcPct val="105000"/>
              </a:lnSpc>
              <a:spcBef>
                <a:spcPct val="0"/>
              </a:spcBef>
              <a:buClr>
                <a:srgbClr val="6600FF"/>
              </a:buClr>
              <a:buFont typeface="Wingdings" pitchFamily="2" charset="2"/>
              <a:buChar char="§"/>
            </a:pPr>
            <a:r>
              <a:rPr lang="en-US" sz="2600"/>
              <a:t>Addresses issues of communication and desired input (who would be consulted)</a:t>
            </a:r>
          </a:p>
          <a:p>
            <a:pPr marL="609600" indent="-609600">
              <a:lnSpc>
                <a:spcPct val="105000"/>
              </a:lnSpc>
              <a:spcBef>
                <a:spcPct val="0"/>
              </a:spcBef>
              <a:buClr>
                <a:srgbClr val="6600FF"/>
              </a:buClr>
              <a:buFont typeface="Wingdings" pitchFamily="2" charset="2"/>
              <a:buChar char="§"/>
            </a:pPr>
            <a:r>
              <a:rPr lang="en-US" sz="2600"/>
              <a:t>Rather than titles, think of positions in terms of roles</a:t>
            </a:r>
          </a:p>
          <a:p>
            <a:pPr marL="609600" indent="-609600">
              <a:lnSpc>
                <a:spcPct val="105000"/>
              </a:lnSpc>
              <a:spcBef>
                <a:spcPct val="0"/>
              </a:spcBef>
              <a:buClr>
                <a:srgbClr val="6600FF"/>
              </a:buClr>
              <a:buFont typeface="Wingdings" pitchFamily="2" charset="2"/>
              <a:buChar char="§"/>
            </a:pPr>
            <a:r>
              <a:rPr lang="en-US" sz="2600"/>
              <a:t>Depending on the size of the organization or the IT function, several roles may be combined</a:t>
            </a:r>
          </a:p>
        </p:txBody>
      </p:sp>
      <p:sp>
        <p:nvSpPr>
          <p:cNvPr id="589828" name="Line 4"/>
          <p:cNvSpPr>
            <a:spLocks noChangeShapeType="1"/>
          </p:cNvSpPr>
          <p:nvPr/>
        </p:nvSpPr>
        <p:spPr bwMode="auto">
          <a:xfrm>
            <a:off x="533400" y="2057400"/>
            <a:ext cx="8305800" cy="0"/>
          </a:xfrm>
          <a:prstGeom prst="line">
            <a:avLst/>
          </a:prstGeom>
          <a:noFill/>
          <a:ln w="31750">
            <a:solidFill>
              <a:srgbClr val="0000FF"/>
            </a:solidFill>
            <a:round/>
            <a:headEnd type="none" w="sm" len="sm"/>
            <a:tailEnd type="none" w="med" len="lg"/>
          </a:ln>
          <a:effectLst/>
        </p:spPr>
        <p:txBody>
          <a:bodyPr wrap="none" anchor="ctr"/>
          <a:lstStyle/>
          <a:p>
            <a:endParaRPr lang="en-US"/>
          </a:p>
        </p:txBody>
      </p:sp>
    </p:spTree>
  </p:cSld>
  <p:clrMapOvr>
    <a:masterClrMapping/>
  </p:clrMapOvr>
  <p:transition>
    <p:cover dir="ld"/>
  </p:transition>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Footer Placeholder 2"/>
          <p:cNvSpPr>
            <a:spLocks noGrp="1"/>
          </p:cNvSpPr>
          <p:nvPr>
            <p:ph type="ftr" sz="quarter" idx="10"/>
          </p:nvPr>
        </p:nvSpPr>
        <p:spPr/>
        <p:txBody>
          <a:bodyPr/>
          <a:lstStyle/>
          <a:p>
            <a:r>
              <a:rPr lang="en-US"/>
              <a:t>©2009 ISACA/ITGI. All rights reserved.</a:t>
            </a:r>
          </a:p>
        </p:txBody>
      </p:sp>
      <p:sp>
        <p:nvSpPr>
          <p:cNvPr id="483330" name="Rectangle 1026"/>
          <p:cNvSpPr>
            <a:spLocks noGrp="1" noChangeArrowheads="1"/>
          </p:cNvSpPr>
          <p:nvPr>
            <p:ph type="title"/>
          </p:nvPr>
        </p:nvSpPr>
        <p:spPr/>
        <p:txBody>
          <a:bodyPr/>
          <a:lstStyle/>
          <a:p>
            <a:r>
              <a:rPr lang="en-US"/>
              <a:t>RACI </a:t>
            </a:r>
            <a:r>
              <a:rPr lang="en-US" sz="4000"/>
              <a:t>c</a:t>
            </a:r>
            <a:r>
              <a:rPr lang="en-US"/>
              <a:t>hart</a:t>
            </a:r>
          </a:p>
        </p:txBody>
      </p:sp>
      <p:sp>
        <p:nvSpPr>
          <p:cNvPr id="483331" name="Rectangle 1027"/>
          <p:cNvSpPr>
            <a:spLocks noChangeArrowheads="1"/>
          </p:cNvSpPr>
          <p:nvPr/>
        </p:nvSpPr>
        <p:spPr bwMode="auto">
          <a:xfrm>
            <a:off x="0" y="2538413"/>
            <a:ext cx="9144000" cy="0"/>
          </a:xfrm>
          <a:prstGeom prst="rect">
            <a:avLst/>
          </a:prstGeom>
          <a:noFill/>
          <a:ln w="9525">
            <a:noFill/>
            <a:miter lim="800000"/>
            <a:headEnd/>
            <a:tailEnd/>
          </a:ln>
          <a:effectLst/>
        </p:spPr>
        <p:txBody>
          <a:bodyPr wrap="none" lIns="457056" tIns="330096" rIns="393576" bIns="252333" anchor="ctr">
            <a:spAutoFit/>
          </a:bodyPr>
          <a:lstStyle/>
          <a:p>
            <a:endParaRPr lang="en-US"/>
          </a:p>
        </p:txBody>
      </p:sp>
      <p:sp>
        <p:nvSpPr>
          <p:cNvPr id="483332" name="Rectangle 1028"/>
          <p:cNvSpPr>
            <a:spLocks noChangeArrowheads="1"/>
          </p:cNvSpPr>
          <p:nvPr/>
        </p:nvSpPr>
        <p:spPr bwMode="auto">
          <a:xfrm>
            <a:off x="4273550" y="3529013"/>
            <a:ext cx="184150" cy="639762"/>
          </a:xfrm>
          <a:prstGeom prst="rect">
            <a:avLst/>
          </a:prstGeom>
          <a:noFill/>
          <a:ln w="9525">
            <a:noFill/>
            <a:miter lim="800000"/>
            <a:headEnd/>
            <a:tailEnd/>
          </a:ln>
          <a:effectLst/>
        </p:spPr>
        <p:txBody>
          <a:bodyPr wrap="none" anchor="ctr">
            <a:spAutoFit/>
          </a:bodyPr>
          <a:lstStyle/>
          <a:p>
            <a:pPr eaLnBrk="0" hangingPunct="0"/>
            <a:r>
              <a:rPr lang="en-US" sz="1200">
                <a:cs typeface="Times New Roman" pitchFamily="18" charset="0"/>
              </a:rPr>
              <a:t/>
            </a:r>
            <a:br>
              <a:rPr lang="en-US" sz="1200">
                <a:cs typeface="Times New Roman" pitchFamily="18" charset="0"/>
              </a:rPr>
            </a:br>
            <a:endParaRPr lang="en-US"/>
          </a:p>
        </p:txBody>
      </p:sp>
      <p:pic>
        <p:nvPicPr>
          <p:cNvPr id="483333" name="Picture 1029"/>
          <p:cNvPicPr>
            <a:picLocks noChangeAspect="1" noChangeArrowheads="1"/>
          </p:cNvPicPr>
          <p:nvPr/>
        </p:nvPicPr>
        <p:blipFill>
          <a:blip r:embed="rId3"/>
          <a:srcRect/>
          <a:stretch>
            <a:fillRect/>
          </a:stretch>
        </p:blipFill>
        <p:spPr bwMode="auto">
          <a:xfrm>
            <a:off x="1165225" y="2514600"/>
            <a:ext cx="7239000" cy="2679700"/>
          </a:xfrm>
          <a:prstGeom prst="rect">
            <a:avLst/>
          </a:prstGeom>
          <a:noFill/>
          <a:ln w="9525">
            <a:noFill/>
            <a:miter lim="800000"/>
            <a:headEnd/>
            <a:tailEnd/>
          </a:ln>
          <a:effectLst/>
        </p:spPr>
      </p:pic>
      <p:sp>
        <p:nvSpPr>
          <p:cNvPr id="483334" name="Oval 1030"/>
          <p:cNvSpPr>
            <a:spLocks noChangeArrowheads="1"/>
          </p:cNvSpPr>
          <p:nvPr/>
        </p:nvSpPr>
        <p:spPr bwMode="auto">
          <a:xfrm>
            <a:off x="1089025" y="3657600"/>
            <a:ext cx="3810000" cy="1676400"/>
          </a:xfrm>
          <a:prstGeom prst="ellipse">
            <a:avLst/>
          </a:prstGeom>
          <a:solidFill>
            <a:srgbClr val="AFCED9">
              <a:alpha val="50000"/>
            </a:srgbClr>
          </a:solidFill>
          <a:ln w="12700">
            <a:solidFill>
              <a:schemeClr val="tx1"/>
            </a:solidFill>
            <a:round/>
            <a:headEnd/>
            <a:tailEnd/>
          </a:ln>
          <a:effectLst/>
        </p:spPr>
        <p:txBody>
          <a:bodyPr wrap="none" anchor="ctr"/>
          <a:lstStyle/>
          <a:p>
            <a:endParaRPr lang="en-US"/>
          </a:p>
        </p:txBody>
      </p:sp>
      <p:sp>
        <p:nvSpPr>
          <p:cNvPr id="483335" name="Oval 1031"/>
          <p:cNvSpPr>
            <a:spLocks noChangeArrowheads="1"/>
          </p:cNvSpPr>
          <p:nvPr/>
        </p:nvSpPr>
        <p:spPr bwMode="auto">
          <a:xfrm>
            <a:off x="4594225" y="2438400"/>
            <a:ext cx="3810000" cy="1676400"/>
          </a:xfrm>
          <a:prstGeom prst="ellipse">
            <a:avLst/>
          </a:prstGeom>
          <a:solidFill>
            <a:srgbClr val="ADCCD7">
              <a:alpha val="50000"/>
            </a:srgbClr>
          </a:solidFill>
          <a:ln w="12700">
            <a:solidFill>
              <a:schemeClr val="tx1"/>
            </a:solidFill>
            <a:round/>
            <a:headEnd/>
            <a:tailEnd/>
          </a:ln>
          <a:effectLst/>
        </p:spPr>
        <p:txBody>
          <a:bodyPr wrap="none" anchor="ctr"/>
          <a:lstStyle/>
          <a:p>
            <a:endParaRPr lang="en-US"/>
          </a:p>
        </p:txBody>
      </p:sp>
      <p:sp>
        <p:nvSpPr>
          <p:cNvPr id="483336" name="Oval 1032"/>
          <p:cNvSpPr>
            <a:spLocks noChangeArrowheads="1"/>
          </p:cNvSpPr>
          <p:nvPr/>
        </p:nvSpPr>
        <p:spPr bwMode="auto">
          <a:xfrm>
            <a:off x="5203825" y="3962400"/>
            <a:ext cx="2743200" cy="1295400"/>
          </a:xfrm>
          <a:prstGeom prst="ellipse">
            <a:avLst/>
          </a:prstGeom>
          <a:solidFill>
            <a:srgbClr val="B1CFD9">
              <a:alpha val="50000"/>
            </a:srgbClr>
          </a:solidFill>
          <a:ln w="12700">
            <a:solidFill>
              <a:schemeClr val="tx1"/>
            </a:solidFill>
            <a:round/>
            <a:headEnd/>
            <a:tailEnd/>
          </a:ln>
          <a:effectLst/>
        </p:spPr>
        <p:txBody>
          <a:bodyPr wrap="none" anchor="ctr"/>
          <a:lstStyle/>
          <a:p>
            <a:endParaRPr lang="en-US"/>
          </a:p>
        </p:txBody>
      </p:sp>
      <p:sp>
        <p:nvSpPr>
          <p:cNvPr id="483337" name="Text Box 1033"/>
          <p:cNvSpPr txBox="1">
            <a:spLocks noChangeArrowheads="1"/>
          </p:cNvSpPr>
          <p:nvPr/>
        </p:nvSpPr>
        <p:spPr bwMode="auto">
          <a:xfrm>
            <a:off x="838200" y="2209800"/>
            <a:ext cx="2384425" cy="831850"/>
          </a:xfrm>
          <a:prstGeom prst="rect">
            <a:avLst/>
          </a:prstGeom>
          <a:solidFill>
            <a:srgbClr val="68A2B6"/>
          </a:solidFill>
          <a:ln w="9525">
            <a:solidFill>
              <a:schemeClr val="tx1"/>
            </a:solidFill>
            <a:miter lim="800000"/>
            <a:headEnd/>
            <a:tailEnd/>
          </a:ln>
          <a:effectLst/>
        </p:spPr>
        <p:txBody>
          <a:bodyPr wrap="none">
            <a:spAutoFit/>
          </a:bodyPr>
          <a:lstStyle/>
          <a:p>
            <a:pPr algn="ctr" eaLnBrk="0" hangingPunct="0"/>
            <a:r>
              <a:rPr lang="en-US" b="1">
                <a:latin typeface="Trebuchet MS" pitchFamily="34" charset="0"/>
              </a:rPr>
              <a:t>Typical Process</a:t>
            </a:r>
            <a:br>
              <a:rPr lang="en-US" b="1">
                <a:latin typeface="Trebuchet MS" pitchFamily="34" charset="0"/>
              </a:rPr>
            </a:br>
            <a:r>
              <a:rPr lang="en-US" b="1">
                <a:latin typeface="Trebuchet MS" pitchFamily="34" charset="0"/>
              </a:rPr>
              <a:t>Activities</a:t>
            </a:r>
          </a:p>
        </p:txBody>
      </p:sp>
      <p:sp>
        <p:nvSpPr>
          <p:cNvPr id="483338" name="Text Box 1034"/>
          <p:cNvSpPr txBox="1">
            <a:spLocks noChangeArrowheads="1"/>
          </p:cNvSpPr>
          <p:nvPr/>
        </p:nvSpPr>
        <p:spPr bwMode="auto">
          <a:xfrm>
            <a:off x="5297488" y="1371600"/>
            <a:ext cx="3333750" cy="831850"/>
          </a:xfrm>
          <a:prstGeom prst="rect">
            <a:avLst/>
          </a:prstGeom>
          <a:solidFill>
            <a:srgbClr val="68A2B6"/>
          </a:solidFill>
          <a:ln w="9525">
            <a:solidFill>
              <a:schemeClr val="tx1"/>
            </a:solidFill>
            <a:miter lim="800000"/>
            <a:headEnd/>
            <a:tailEnd/>
          </a:ln>
          <a:effectLst/>
        </p:spPr>
        <p:txBody>
          <a:bodyPr wrap="none">
            <a:spAutoFit/>
          </a:bodyPr>
          <a:lstStyle/>
          <a:p>
            <a:pPr algn="ctr" eaLnBrk="0" hangingPunct="0"/>
            <a:r>
              <a:rPr lang="en-US" b="1">
                <a:latin typeface="Trebuchet MS" pitchFamily="34" charset="0"/>
              </a:rPr>
              <a:t>Standard Organisation</a:t>
            </a:r>
            <a:br>
              <a:rPr lang="en-US" b="1">
                <a:latin typeface="Trebuchet MS" pitchFamily="34" charset="0"/>
              </a:rPr>
            </a:br>
            <a:r>
              <a:rPr lang="en-US" b="1">
                <a:latin typeface="Trebuchet MS" pitchFamily="34" charset="0"/>
              </a:rPr>
              <a:t>Chart</a:t>
            </a:r>
          </a:p>
        </p:txBody>
      </p:sp>
      <p:sp>
        <p:nvSpPr>
          <p:cNvPr id="483339" name="Text Box 1035"/>
          <p:cNvSpPr txBox="1">
            <a:spLocks noChangeArrowheads="1"/>
          </p:cNvSpPr>
          <p:nvPr/>
        </p:nvSpPr>
        <p:spPr bwMode="auto">
          <a:xfrm>
            <a:off x="2667000" y="5511800"/>
            <a:ext cx="4878388" cy="831850"/>
          </a:xfrm>
          <a:prstGeom prst="rect">
            <a:avLst/>
          </a:prstGeom>
          <a:solidFill>
            <a:srgbClr val="68A2B6"/>
          </a:solidFill>
          <a:ln w="9525">
            <a:solidFill>
              <a:schemeClr val="tx1"/>
            </a:solidFill>
            <a:miter lim="800000"/>
            <a:headEnd/>
            <a:tailEnd/>
          </a:ln>
          <a:effectLst/>
        </p:spPr>
        <p:txBody>
          <a:bodyPr wrap="none">
            <a:spAutoFit/>
          </a:bodyPr>
          <a:lstStyle/>
          <a:p>
            <a:pPr algn="ctr" eaLnBrk="0" hangingPunct="0"/>
            <a:r>
              <a:rPr lang="en-US" b="1">
                <a:latin typeface="Trebuchet MS" pitchFamily="34" charset="0"/>
              </a:rPr>
              <a:t>Who is </a:t>
            </a:r>
            <a:r>
              <a:rPr lang="en-US" b="1" u="sng">
                <a:latin typeface="Trebuchet MS" pitchFamily="34" charset="0"/>
              </a:rPr>
              <a:t>R</a:t>
            </a:r>
            <a:r>
              <a:rPr lang="en-US" b="1">
                <a:latin typeface="Trebuchet MS" pitchFamily="34" charset="0"/>
              </a:rPr>
              <a:t>esponsible, </a:t>
            </a:r>
            <a:r>
              <a:rPr lang="en-US" b="1" u="sng">
                <a:latin typeface="Trebuchet MS" pitchFamily="34" charset="0"/>
              </a:rPr>
              <a:t>A</a:t>
            </a:r>
            <a:r>
              <a:rPr lang="en-US" b="1">
                <a:latin typeface="Trebuchet MS" pitchFamily="34" charset="0"/>
              </a:rPr>
              <a:t>ccountable</a:t>
            </a:r>
            <a:br>
              <a:rPr lang="en-US" b="1">
                <a:latin typeface="Trebuchet MS" pitchFamily="34" charset="0"/>
              </a:rPr>
            </a:br>
            <a:r>
              <a:rPr lang="en-US" b="1" u="sng">
                <a:latin typeface="Trebuchet MS" pitchFamily="34" charset="0"/>
              </a:rPr>
              <a:t>C</a:t>
            </a:r>
            <a:r>
              <a:rPr lang="en-US" b="1">
                <a:latin typeface="Trebuchet MS" pitchFamily="34" charset="0"/>
              </a:rPr>
              <a:t>onsulted and </a:t>
            </a:r>
            <a:r>
              <a:rPr lang="en-US" b="1" u="sng">
                <a:latin typeface="Trebuchet MS" pitchFamily="34" charset="0"/>
              </a:rPr>
              <a:t>I</a:t>
            </a:r>
            <a:r>
              <a:rPr lang="en-US" b="1">
                <a:latin typeface="Trebuchet MS" pitchFamily="34" charset="0"/>
              </a:rPr>
              <a:t>nformed?</a:t>
            </a:r>
          </a:p>
        </p:txBody>
      </p:sp>
      <p:cxnSp>
        <p:nvCxnSpPr>
          <p:cNvPr id="483340" name="AutoShape 1036"/>
          <p:cNvCxnSpPr>
            <a:cxnSpLocks noChangeShapeType="1"/>
            <a:stCxn id="483337" idx="2"/>
            <a:endCxn id="483334" idx="0"/>
          </p:cNvCxnSpPr>
          <p:nvPr/>
        </p:nvCxnSpPr>
        <p:spPr bwMode="auto">
          <a:xfrm rot="16200000" flipH="1">
            <a:off x="2204244" y="2867819"/>
            <a:ext cx="615950" cy="963612"/>
          </a:xfrm>
          <a:prstGeom prst="curvedConnector3">
            <a:avLst>
              <a:gd name="adj1" fmla="val 50000"/>
            </a:avLst>
          </a:prstGeom>
          <a:noFill/>
          <a:ln w="19050">
            <a:solidFill>
              <a:schemeClr val="tx1"/>
            </a:solidFill>
            <a:round/>
            <a:headEnd/>
            <a:tailEnd type="triangle" w="med" len="med"/>
          </a:ln>
          <a:effectLst/>
        </p:spPr>
      </p:cxnSp>
      <p:cxnSp>
        <p:nvCxnSpPr>
          <p:cNvPr id="483341" name="AutoShape 1037"/>
          <p:cNvCxnSpPr>
            <a:cxnSpLocks noChangeShapeType="1"/>
            <a:stCxn id="483338" idx="1"/>
            <a:endCxn id="483335" idx="2"/>
          </p:cNvCxnSpPr>
          <p:nvPr/>
        </p:nvCxnSpPr>
        <p:spPr bwMode="auto">
          <a:xfrm rot="10800000" flipV="1">
            <a:off x="4594225" y="1787525"/>
            <a:ext cx="703263" cy="1489075"/>
          </a:xfrm>
          <a:prstGeom prst="curvedConnector3">
            <a:avLst>
              <a:gd name="adj1" fmla="val 132505"/>
            </a:avLst>
          </a:prstGeom>
          <a:noFill/>
          <a:ln w="19050">
            <a:solidFill>
              <a:schemeClr val="tx1"/>
            </a:solidFill>
            <a:round/>
            <a:headEnd/>
            <a:tailEnd type="triangle" w="med" len="med"/>
          </a:ln>
          <a:effectLst/>
        </p:spPr>
      </p:cxnSp>
      <p:cxnSp>
        <p:nvCxnSpPr>
          <p:cNvPr id="483342" name="AutoShape 1038"/>
          <p:cNvCxnSpPr>
            <a:cxnSpLocks noChangeShapeType="1"/>
            <a:stCxn id="483336" idx="6"/>
            <a:endCxn id="483339" idx="3"/>
          </p:cNvCxnSpPr>
          <p:nvPr/>
        </p:nvCxnSpPr>
        <p:spPr bwMode="auto">
          <a:xfrm flipH="1">
            <a:off x="7545388" y="4610100"/>
            <a:ext cx="401637" cy="1317625"/>
          </a:xfrm>
          <a:prstGeom prst="curvedConnector3">
            <a:avLst>
              <a:gd name="adj1" fmla="val -56917"/>
            </a:avLst>
          </a:prstGeom>
          <a:noFill/>
          <a:ln w="19050">
            <a:solidFill>
              <a:schemeClr val="tx1"/>
            </a:solidFill>
            <a:round/>
            <a:headEnd type="triangle" w="med" len="med"/>
            <a:tailEnd/>
          </a:ln>
          <a:effectLst/>
        </p:spPr>
      </p:cxn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0"/>
                                  </p:stCondLst>
                                  <p:childTnLst>
                                    <p:set>
                                      <p:cBhvr>
                                        <p:cTn id="6" dur="1" fill="hold">
                                          <p:stCondLst>
                                            <p:cond delay="499"/>
                                          </p:stCondLst>
                                        </p:cTn>
                                        <p:tgtEl>
                                          <p:spTgt spid="483334"/>
                                        </p:tgtEl>
                                        <p:attrNameLst>
                                          <p:attrName>style.visibility</p:attrName>
                                        </p:attrNameLst>
                                      </p:cBhvr>
                                      <p:to>
                                        <p:strVal val="visible"/>
                                      </p:to>
                                    </p:set>
                                  </p:childTnLst>
                                </p:cTn>
                              </p:par>
                            </p:childTnLst>
                          </p:cTn>
                        </p:par>
                        <p:par>
                          <p:cTn id="7" fill="hold">
                            <p:stCondLst>
                              <p:cond delay="500"/>
                            </p:stCondLst>
                            <p:childTnLst>
                              <p:par>
                                <p:cTn id="8" presetID="1" presetClass="entr" presetSubtype="0" fill="hold" grpId="0" nodeType="afterEffect">
                                  <p:stCondLst>
                                    <p:cond delay="0"/>
                                  </p:stCondLst>
                                  <p:childTnLst>
                                    <p:set>
                                      <p:cBhvr>
                                        <p:cTn id="9" dur="1" fill="hold">
                                          <p:stCondLst>
                                            <p:cond delay="499"/>
                                          </p:stCondLst>
                                        </p:cTn>
                                        <p:tgtEl>
                                          <p:spTgt spid="483335"/>
                                        </p:tgtEl>
                                        <p:attrNameLst>
                                          <p:attrName>style.visibility</p:attrName>
                                        </p:attrNameLst>
                                      </p:cBhvr>
                                      <p:to>
                                        <p:strVal val="visible"/>
                                      </p:to>
                                    </p:set>
                                  </p:childTnLst>
                                </p:cTn>
                              </p:par>
                            </p:childTnLst>
                          </p:cTn>
                        </p:par>
                        <p:par>
                          <p:cTn id="10" fill="hold">
                            <p:stCondLst>
                              <p:cond delay="1000"/>
                            </p:stCondLst>
                            <p:childTnLst>
                              <p:par>
                                <p:cTn id="11" presetID="1" presetClass="entr" presetSubtype="0" fill="hold" grpId="0" nodeType="afterEffect">
                                  <p:stCondLst>
                                    <p:cond delay="0"/>
                                  </p:stCondLst>
                                  <p:childTnLst>
                                    <p:set>
                                      <p:cBhvr>
                                        <p:cTn id="12" dur="1" fill="hold">
                                          <p:stCondLst>
                                            <p:cond delay="499"/>
                                          </p:stCondLst>
                                        </p:cTn>
                                        <p:tgtEl>
                                          <p:spTgt spid="483336"/>
                                        </p:tgtEl>
                                        <p:attrNameLst>
                                          <p:attrName>style.visibility</p:attrName>
                                        </p:attrNameLst>
                                      </p:cBhvr>
                                      <p:to>
                                        <p:strVal val="visible"/>
                                      </p:to>
                                    </p:set>
                                  </p:childTnLst>
                                </p:cTn>
                              </p:par>
                            </p:childTnLst>
                          </p:cTn>
                        </p:par>
                        <p:par>
                          <p:cTn id="13" fill="hold">
                            <p:stCondLst>
                              <p:cond delay="1500"/>
                            </p:stCondLst>
                            <p:childTnLst>
                              <p:par>
                                <p:cTn id="14" presetID="1" presetClass="entr" presetSubtype="0" fill="hold" grpId="0" nodeType="afterEffect">
                                  <p:stCondLst>
                                    <p:cond delay="0"/>
                                  </p:stCondLst>
                                  <p:childTnLst>
                                    <p:set>
                                      <p:cBhvr>
                                        <p:cTn id="15" dur="1" fill="hold">
                                          <p:stCondLst>
                                            <p:cond delay="499"/>
                                          </p:stCondLst>
                                        </p:cTn>
                                        <p:tgtEl>
                                          <p:spTgt spid="483337"/>
                                        </p:tgtEl>
                                        <p:attrNameLst>
                                          <p:attrName>style.visibility</p:attrName>
                                        </p:attrNameLst>
                                      </p:cBhvr>
                                      <p:to>
                                        <p:strVal val="visible"/>
                                      </p:to>
                                    </p:set>
                                  </p:childTnLst>
                                </p:cTn>
                              </p:par>
                            </p:childTnLst>
                          </p:cTn>
                        </p:par>
                        <p:par>
                          <p:cTn id="16" fill="hold">
                            <p:stCondLst>
                              <p:cond delay="2000"/>
                            </p:stCondLst>
                            <p:childTnLst>
                              <p:par>
                                <p:cTn id="17" presetID="1" presetClass="entr" presetSubtype="0" fill="hold" grpId="0" nodeType="afterEffect">
                                  <p:stCondLst>
                                    <p:cond delay="0"/>
                                  </p:stCondLst>
                                  <p:childTnLst>
                                    <p:set>
                                      <p:cBhvr>
                                        <p:cTn id="18" dur="1" fill="hold">
                                          <p:stCondLst>
                                            <p:cond delay="499"/>
                                          </p:stCondLst>
                                        </p:cTn>
                                        <p:tgtEl>
                                          <p:spTgt spid="483338"/>
                                        </p:tgtEl>
                                        <p:attrNameLst>
                                          <p:attrName>style.visibility</p:attrName>
                                        </p:attrNameLst>
                                      </p:cBhvr>
                                      <p:to>
                                        <p:strVal val="visible"/>
                                      </p:to>
                                    </p:set>
                                  </p:childTnLst>
                                </p:cTn>
                              </p:par>
                            </p:childTnLst>
                          </p:cTn>
                        </p:par>
                        <p:par>
                          <p:cTn id="19" fill="hold">
                            <p:stCondLst>
                              <p:cond delay="2500"/>
                            </p:stCondLst>
                            <p:childTnLst>
                              <p:par>
                                <p:cTn id="20" presetID="1" presetClass="entr" presetSubtype="0" fill="hold" grpId="0" nodeType="afterEffect">
                                  <p:stCondLst>
                                    <p:cond delay="0"/>
                                  </p:stCondLst>
                                  <p:childTnLst>
                                    <p:set>
                                      <p:cBhvr>
                                        <p:cTn id="21" dur="1" fill="hold">
                                          <p:stCondLst>
                                            <p:cond delay="499"/>
                                          </p:stCondLst>
                                        </p:cTn>
                                        <p:tgtEl>
                                          <p:spTgt spid="48333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3334" grpId="0" animBg="1"/>
      <p:bldP spid="483335" grpId="0" animBg="1"/>
      <p:bldP spid="483336" grpId="0" animBg="1"/>
      <p:bldP spid="483337" grpId="0" animBg="1" autoUpdateAnimBg="0"/>
      <p:bldP spid="483338" grpId="0" animBg="1" autoUpdateAnimBg="0"/>
      <p:bldP spid="483339" grpId="0" animBg="1" autoUpdateAnimBg="0"/>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ooter Placeholder 2"/>
          <p:cNvSpPr>
            <a:spLocks noGrp="1"/>
          </p:cNvSpPr>
          <p:nvPr>
            <p:ph type="ftr" sz="quarter" idx="10"/>
          </p:nvPr>
        </p:nvSpPr>
        <p:spPr/>
        <p:txBody>
          <a:bodyPr/>
          <a:lstStyle/>
          <a:p>
            <a:r>
              <a:rPr lang="en-US"/>
              <a:t>©2009 ISACA/ITGI. All rights reserved.</a:t>
            </a:r>
          </a:p>
        </p:txBody>
      </p:sp>
      <p:sp>
        <p:nvSpPr>
          <p:cNvPr id="485378" name="Rectangle 2"/>
          <p:cNvSpPr>
            <a:spLocks noGrp="1" noChangeArrowheads="1"/>
          </p:cNvSpPr>
          <p:nvPr>
            <p:ph type="title"/>
          </p:nvPr>
        </p:nvSpPr>
        <p:spPr>
          <a:xfrm>
            <a:off x="381000" y="609600"/>
            <a:ext cx="1905000" cy="1143000"/>
          </a:xfrm>
        </p:spPr>
        <p:txBody>
          <a:bodyPr/>
          <a:lstStyle/>
          <a:p>
            <a:r>
              <a:rPr lang="en-US" sz="2800" b="1">
                <a:solidFill>
                  <a:srgbClr val="3333CC"/>
                </a:solidFill>
              </a:rPr>
              <a:t>Goals and Metrics</a:t>
            </a:r>
          </a:p>
        </p:txBody>
      </p:sp>
      <p:pic>
        <p:nvPicPr>
          <p:cNvPr id="485379" name="Picture 3"/>
          <p:cNvPicPr>
            <a:picLocks noChangeAspect="1" noChangeArrowheads="1"/>
          </p:cNvPicPr>
          <p:nvPr/>
        </p:nvPicPr>
        <p:blipFill>
          <a:blip r:embed="rId3"/>
          <a:srcRect/>
          <a:stretch>
            <a:fillRect/>
          </a:stretch>
        </p:blipFill>
        <p:spPr bwMode="auto">
          <a:xfrm>
            <a:off x="2844800" y="990600"/>
            <a:ext cx="3932238" cy="5665788"/>
          </a:xfrm>
          <a:prstGeom prst="rect">
            <a:avLst/>
          </a:prstGeom>
          <a:noFill/>
          <a:ln w="9525">
            <a:noFill/>
            <a:miter lim="800000"/>
            <a:headEnd/>
            <a:tailEnd/>
          </a:ln>
          <a:effectLst/>
        </p:spPr>
      </p:pic>
      <p:sp>
        <p:nvSpPr>
          <p:cNvPr id="485380" name="Oval 4"/>
          <p:cNvSpPr>
            <a:spLocks noChangeArrowheads="1"/>
          </p:cNvSpPr>
          <p:nvPr/>
        </p:nvSpPr>
        <p:spPr bwMode="auto">
          <a:xfrm>
            <a:off x="1600200" y="4419600"/>
            <a:ext cx="6019800" cy="2209800"/>
          </a:xfrm>
          <a:prstGeom prst="ellipse">
            <a:avLst/>
          </a:prstGeom>
          <a:noFill/>
          <a:ln w="9525">
            <a:solidFill>
              <a:schemeClr val="tx1"/>
            </a:solidFill>
            <a:round/>
            <a:headEnd/>
            <a:tailEnd/>
          </a:ln>
          <a:effectLst/>
        </p:spPr>
        <p:txBody>
          <a:bodyPr wrap="none" anchor="ctr"/>
          <a:lstStyle/>
          <a:p>
            <a:endParaRPr lang="en-US"/>
          </a:p>
        </p:txBody>
      </p:sp>
    </p:spTree>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ooter Placeholder 3"/>
          <p:cNvSpPr>
            <a:spLocks noGrp="1"/>
          </p:cNvSpPr>
          <p:nvPr>
            <p:ph type="ftr" sz="quarter" idx="10"/>
          </p:nvPr>
        </p:nvSpPr>
        <p:spPr/>
        <p:txBody>
          <a:bodyPr/>
          <a:lstStyle/>
          <a:p>
            <a:r>
              <a:rPr lang="en-US"/>
              <a:t>©2009 ISACA/ITGI. All rights reserved.</a:t>
            </a:r>
          </a:p>
        </p:txBody>
      </p:sp>
      <p:sp>
        <p:nvSpPr>
          <p:cNvPr id="593922" name="Rectangle 2"/>
          <p:cNvSpPr>
            <a:spLocks noGrp="1" noChangeArrowheads="1"/>
          </p:cNvSpPr>
          <p:nvPr>
            <p:ph type="title"/>
          </p:nvPr>
        </p:nvSpPr>
        <p:spPr>
          <a:xfrm>
            <a:off x="457200" y="533400"/>
            <a:ext cx="4114800" cy="1143000"/>
          </a:xfrm>
        </p:spPr>
        <p:txBody>
          <a:bodyPr/>
          <a:lstStyle/>
          <a:p>
            <a:r>
              <a:rPr lang="en-US" sz="4400" b="1" i="1">
                <a:solidFill>
                  <a:srgbClr val="6600FF"/>
                </a:solidFill>
              </a:rPr>
              <a:t>Metrics</a:t>
            </a:r>
          </a:p>
        </p:txBody>
      </p:sp>
      <p:sp>
        <p:nvSpPr>
          <p:cNvPr id="593923" name="Rectangle 3"/>
          <p:cNvSpPr>
            <a:spLocks noGrp="1" noChangeArrowheads="1"/>
          </p:cNvSpPr>
          <p:nvPr>
            <p:ph type="body" idx="1"/>
          </p:nvPr>
        </p:nvSpPr>
        <p:spPr>
          <a:xfrm>
            <a:off x="1066800" y="2286000"/>
            <a:ext cx="7696200" cy="4038600"/>
          </a:xfrm>
        </p:spPr>
        <p:txBody>
          <a:bodyPr/>
          <a:lstStyle/>
          <a:p>
            <a:pPr>
              <a:buClr>
                <a:srgbClr val="FF0000"/>
              </a:buClr>
            </a:pPr>
            <a:r>
              <a:rPr lang="en-US" b="1">
                <a:solidFill>
                  <a:srgbClr val="0000FF"/>
                </a:solidFill>
                <a:latin typeface="TimesNewRomanPS" charset="0"/>
              </a:rPr>
              <a:t>Activity Goals</a:t>
            </a:r>
            <a:r>
              <a:rPr lang="en-US">
                <a:latin typeface="TimesNewRomanPS" charset="0"/>
              </a:rPr>
              <a:t> tells us how well the process is performing</a:t>
            </a:r>
          </a:p>
          <a:p>
            <a:pPr lvl="1"/>
            <a:r>
              <a:rPr lang="en-US">
                <a:latin typeface="TimesNewRomanPS" charset="0"/>
              </a:rPr>
              <a:t>Measured by KPIs</a:t>
            </a:r>
          </a:p>
          <a:p>
            <a:pPr>
              <a:buClr>
                <a:srgbClr val="FF0000"/>
              </a:buClr>
            </a:pPr>
            <a:r>
              <a:rPr lang="en-US" b="1">
                <a:solidFill>
                  <a:srgbClr val="0000FF"/>
                </a:solidFill>
                <a:latin typeface="TimesNewRomanPS" charset="0"/>
              </a:rPr>
              <a:t>Process Goals</a:t>
            </a:r>
            <a:r>
              <a:rPr lang="en-US">
                <a:latin typeface="TimesNewRomanPS" charset="0"/>
              </a:rPr>
              <a:t> tell us what IT must deliver</a:t>
            </a:r>
          </a:p>
          <a:p>
            <a:pPr lvl="1"/>
            <a:r>
              <a:rPr lang="en-US">
                <a:latin typeface="TimesNewRomanPS" charset="0"/>
              </a:rPr>
              <a:t>Measured by Key Goal indicators</a:t>
            </a:r>
          </a:p>
          <a:p>
            <a:pPr>
              <a:buClr>
                <a:srgbClr val="FF0000"/>
              </a:buClr>
            </a:pPr>
            <a:r>
              <a:rPr lang="en-US" b="1">
                <a:solidFill>
                  <a:srgbClr val="0000FF"/>
                </a:solidFill>
                <a:latin typeface="TimesNewRomanPS" charset="0"/>
              </a:rPr>
              <a:t>IT Goals</a:t>
            </a:r>
            <a:r>
              <a:rPr lang="en-US">
                <a:latin typeface="TimesNewRomanPS" charset="0"/>
              </a:rPr>
              <a:t> tell us what we expect from IT</a:t>
            </a:r>
          </a:p>
          <a:p>
            <a:pPr lvl="1"/>
            <a:r>
              <a:rPr lang="en-US">
                <a:latin typeface="TimesNewRomanPS" charset="0"/>
              </a:rPr>
              <a:t>Measured by Key Goal Indicators</a:t>
            </a:r>
            <a:endParaRPr lang="en-US"/>
          </a:p>
        </p:txBody>
      </p:sp>
      <p:sp>
        <p:nvSpPr>
          <p:cNvPr id="593924" name="Line 4"/>
          <p:cNvSpPr>
            <a:spLocks noChangeShapeType="1"/>
          </p:cNvSpPr>
          <p:nvPr/>
        </p:nvSpPr>
        <p:spPr bwMode="auto">
          <a:xfrm>
            <a:off x="381000" y="2133600"/>
            <a:ext cx="8382000" cy="0"/>
          </a:xfrm>
          <a:prstGeom prst="line">
            <a:avLst/>
          </a:prstGeom>
          <a:noFill/>
          <a:ln w="31750">
            <a:solidFill>
              <a:srgbClr val="0000FF"/>
            </a:solidFill>
            <a:miter lim="800000"/>
            <a:headEnd/>
            <a:tailEnd/>
          </a:ln>
          <a:effectLst/>
        </p:spPr>
        <p:txBody>
          <a:bodyPr wrap="none"/>
          <a:lstStyle/>
          <a:p>
            <a:endParaRPr lang="en-US"/>
          </a:p>
        </p:txBody>
      </p:sp>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2"/>
          <p:cNvSpPr>
            <a:spLocks noGrp="1"/>
          </p:cNvSpPr>
          <p:nvPr>
            <p:ph type="ftr" sz="quarter" idx="10"/>
          </p:nvPr>
        </p:nvSpPr>
        <p:spPr/>
        <p:txBody>
          <a:bodyPr/>
          <a:lstStyle/>
          <a:p>
            <a:r>
              <a:rPr lang="en-US"/>
              <a:t>©2009 ISACA/ITGI. All rights reserved.</a:t>
            </a:r>
          </a:p>
        </p:txBody>
      </p:sp>
      <p:sp>
        <p:nvSpPr>
          <p:cNvPr id="487426" name="Rectangle 2"/>
          <p:cNvSpPr>
            <a:spLocks noGrp="1" noChangeArrowheads="1"/>
          </p:cNvSpPr>
          <p:nvPr>
            <p:ph type="title"/>
          </p:nvPr>
        </p:nvSpPr>
        <p:spPr>
          <a:xfrm>
            <a:off x="381000" y="609600"/>
            <a:ext cx="3810000" cy="838200"/>
          </a:xfrm>
        </p:spPr>
        <p:txBody>
          <a:bodyPr/>
          <a:lstStyle/>
          <a:p>
            <a:r>
              <a:rPr lang="en-US" sz="2800" b="1">
                <a:solidFill>
                  <a:srgbClr val="FF0000"/>
                </a:solidFill>
              </a:rPr>
              <a:t>Maturity Model</a:t>
            </a:r>
          </a:p>
        </p:txBody>
      </p:sp>
      <p:pic>
        <p:nvPicPr>
          <p:cNvPr id="487427" name="Picture 3"/>
          <p:cNvPicPr>
            <a:picLocks noChangeAspect="1" noChangeArrowheads="1"/>
          </p:cNvPicPr>
          <p:nvPr/>
        </p:nvPicPr>
        <p:blipFill>
          <a:blip r:embed="rId3"/>
          <a:srcRect/>
          <a:stretch>
            <a:fillRect/>
          </a:stretch>
        </p:blipFill>
        <p:spPr bwMode="auto">
          <a:xfrm>
            <a:off x="2057400" y="1377950"/>
            <a:ext cx="4895850" cy="4746625"/>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ooter Placeholder 3"/>
          <p:cNvSpPr>
            <a:spLocks noGrp="1"/>
          </p:cNvSpPr>
          <p:nvPr>
            <p:ph type="ftr" sz="quarter" idx="10"/>
          </p:nvPr>
        </p:nvSpPr>
        <p:spPr/>
        <p:txBody>
          <a:bodyPr/>
          <a:lstStyle/>
          <a:p>
            <a:r>
              <a:rPr lang="en-US"/>
              <a:t>©2009 ISACA/ITGI. All rights reserved.</a:t>
            </a:r>
          </a:p>
        </p:txBody>
      </p:sp>
      <p:sp>
        <p:nvSpPr>
          <p:cNvPr id="595970" name="Rectangle 2"/>
          <p:cNvSpPr>
            <a:spLocks noGrp="1" noChangeArrowheads="1"/>
          </p:cNvSpPr>
          <p:nvPr>
            <p:ph type="title"/>
          </p:nvPr>
        </p:nvSpPr>
        <p:spPr>
          <a:xfrm>
            <a:off x="685800" y="1219200"/>
            <a:ext cx="7772400" cy="990600"/>
          </a:xfrm>
        </p:spPr>
        <p:txBody>
          <a:bodyPr/>
          <a:lstStyle/>
          <a:p>
            <a:r>
              <a:rPr lang="en-US" sz="4000" b="1">
                <a:solidFill>
                  <a:srgbClr val="FF0000"/>
                </a:solidFill>
              </a:rPr>
              <a:t>Use of Maturity Models</a:t>
            </a:r>
          </a:p>
        </p:txBody>
      </p:sp>
      <p:sp>
        <p:nvSpPr>
          <p:cNvPr id="595971" name="Rectangle 3"/>
          <p:cNvSpPr>
            <a:spLocks noGrp="1" noChangeArrowheads="1"/>
          </p:cNvSpPr>
          <p:nvPr>
            <p:ph type="body" idx="1"/>
          </p:nvPr>
        </p:nvSpPr>
        <p:spPr>
          <a:xfrm>
            <a:off x="609600" y="2438400"/>
            <a:ext cx="7848600" cy="3962400"/>
          </a:xfrm>
        </p:spPr>
        <p:txBody>
          <a:bodyPr/>
          <a:lstStyle/>
          <a:p>
            <a:pPr>
              <a:buClr>
                <a:srgbClr val="FF0000"/>
              </a:buClr>
            </a:pPr>
            <a:r>
              <a:rPr lang="en-US" sz="3000">
                <a:latin typeface="TimesNewRomanPS" charset="0"/>
              </a:rPr>
              <a:t>The assessment of process capability based on the COBIT maturity models is a key part of IT governance implementation.</a:t>
            </a:r>
          </a:p>
          <a:p>
            <a:pPr>
              <a:buClr>
                <a:srgbClr val="FF0000"/>
              </a:buClr>
            </a:pPr>
            <a:r>
              <a:rPr lang="en-US" sz="3000">
                <a:latin typeface="TimesNewRomanPS" charset="0"/>
              </a:rPr>
              <a:t>Enables gaps in capability to be identified and demonstrated to management.</a:t>
            </a:r>
          </a:p>
          <a:p>
            <a:pPr>
              <a:buClr>
                <a:srgbClr val="FF0000"/>
              </a:buClr>
            </a:pPr>
            <a:r>
              <a:rPr lang="en-US" sz="3000">
                <a:latin typeface="TimesNewRomanPS" charset="0"/>
              </a:rPr>
              <a:t>Action plans can then be developed</a:t>
            </a:r>
            <a:endParaRPr lang="en-US" sz="3000"/>
          </a:p>
        </p:txBody>
      </p:sp>
      <p:sp>
        <p:nvSpPr>
          <p:cNvPr id="595972" name="Line 4"/>
          <p:cNvSpPr>
            <a:spLocks noChangeShapeType="1"/>
          </p:cNvSpPr>
          <p:nvPr/>
        </p:nvSpPr>
        <p:spPr bwMode="auto">
          <a:xfrm>
            <a:off x="457200" y="2133600"/>
            <a:ext cx="8382000" cy="0"/>
          </a:xfrm>
          <a:prstGeom prst="line">
            <a:avLst/>
          </a:prstGeom>
          <a:noFill/>
          <a:ln w="25400">
            <a:solidFill>
              <a:srgbClr val="0000FF"/>
            </a:solidFill>
            <a:miter lim="800000"/>
            <a:headEnd/>
            <a:tailEnd/>
          </a:ln>
          <a:effectLst/>
        </p:spPr>
        <p:txBody>
          <a:bodyPr wrap="none"/>
          <a:lstStyle/>
          <a:p>
            <a:endParaRPr lang="en-US"/>
          </a:p>
        </p:txBody>
      </p:sp>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Footer Placeholder 2"/>
          <p:cNvSpPr>
            <a:spLocks noGrp="1"/>
          </p:cNvSpPr>
          <p:nvPr>
            <p:ph type="ftr" sz="quarter" idx="10"/>
          </p:nvPr>
        </p:nvSpPr>
        <p:spPr/>
        <p:txBody>
          <a:bodyPr/>
          <a:lstStyle/>
          <a:p>
            <a:r>
              <a:rPr lang="en-US"/>
              <a:t>©2009 ISACA/ITGI. All rights reserved.</a:t>
            </a:r>
          </a:p>
        </p:txBody>
      </p:sp>
      <p:sp>
        <p:nvSpPr>
          <p:cNvPr id="489474" name="Rectangle 2"/>
          <p:cNvSpPr>
            <a:spLocks noGrp="1" noChangeArrowheads="1"/>
          </p:cNvSpPr>
          <p:nvPr>
            <p:ph type="title"/>
          </p:nvPr>
        </p:nvSpPr>
        <p:spPr/>
        <p:txBody>
          <a:bodyPr/>
          <a:lstStyle/>
          <a:p>
            <a:r>
              <a:rPr lang="en-US" sz="2800" b="1"/>
              <a:t>Maturity Levels in C</a:t>
            </a:r>
            <a:r>
              <a:rPr lang="en-US" sz="2400" b="1"/>
              <a:t>OBI</a:t>
            </a:r>
            <a:r>
              <a:rPr lang="en-US" sz="2800" b="1"/>
              <a:t>T</a:t>
            </a:r>
          </a:p>
        </p:txBody>
      </p:sp>
      <p:sp>
        <p:nvSpPr>
          <p:cNvPr id="489475" name="Line 3"/>
          <p:cNvSpPr>
            <a:spLocks noChangeShapeType="1"/>
          </p:cNvSpPr>
          <p:nvPr/>
        </p:nvSpPr>
        <p:spPr bwMode="auto">
          <a:xfrm flipV="1">
            <a:off x="457200" y="2898775"/>
            <a:ext cx="8153400" cy="0"/>
          </a:xfrm>
          <a:prstGeom prst="line">
            <a:avLst/>
          </a:prstGeom>
          <a:noFill/>
          <a:ln w="38100">
            <a:solidFill>
              <a:schemeClr val="tx1"/>
            </a:solidFill>
            <a:round/>
            <a:headEnd/>
            <a:tailEnd/>
          </a:ln>
          <a:effectLst/>
        </p:spPr>
        <p:txBody>
          <a:bodyPr wrap="none" anchor="ctr"/>
          <a:lstStyle/>
          <a:p>
            <a:endParaRPr lang="en-US"/>
          </a:p>
        </p:txBody>
      </p:sp>
      <p:sp>
        <p:nvSpPr>
          <p:cNvPr id="489476" name="AutoShape 4"/>
          <p:cNvSpPr>
            <a:spLocks noChangeArrowheads="1"/>
          </p:cNvSpPr>
          <p:nvPr/>
        </p:nvSpPr>
        <p:spPr bwMode="auto">
          <a:xfrm>
            <a:off x="838200" y="2441575"/>
            <a:ext cx="533400" cy="381000"/>
          </a:xfrm>
          <a:prstGeom prst="downArrowCallout">
            <a:avLst>
              <a:gd name="adj1" fmla="val 35000"/>
              <a:gd name="adj2" fmla="val 35000"/>
              <a:gd name="adj3" fmla="val 16667"/>
              <a:gd name="adj4" fmla="val 66667"/>
            </a:avLst>
          </a:prstGeom>
          <a:gradFill rotWithShape="0">
            <a:gsLst>
              <a:gs pos="0">
                <a:srgbClr val="FFCC99"/>
              </a:gs>
              <a:gs pos="100000">
                <a:srgbClr val="FFFFCC"/>
              </a:gs>
            </a:gsLst>
            <a:lin ang="5400000" scaled="1"/>
          </a:gradFill>
          <a:ln w="9525">
            <a:solidFill>
              <a:schemeClr val="tx1"/>
            </a:solidFill>
            <a:miter lim="800000"/>
            <a:headEnd/>
            <a:tailEnd/>
          </a:ln>
          <a:effectLst/>
        </p:spPr>
        <p:txBody>
          <a:bodyPr wrap="none" anchor="ctr"/>
          <a:lstStyle/>
          <a:p>
            <a:pPr algn="ctr" eaLnBrk="0" hangingPunct="0"/>
            <a:r>
              <a:rPr lang="nl-BE" sz="2000" b="1">
                <a:latin typeface="Arial Narrow" pitchFamily="34" charset="0"/>
              </a:rPr>
              <a:t>0</a:t>
            </a:r>
            <a:endParaRPr lang="nl-BE">
              <a:latin typeface="Arial Narrow" pitchFamily="34" charset="0"/>
            </a:endParaRPr>
          </a:p>
        </p:txBody>
      </p:sp>
      <p:sp>
        <p:nvSpPr>
          <p:cNvPr id="489477" name="AutoShape 5"/>
          <p:cNvSpPr>
            <a:spLocks noChangeArrowheads="1"/>
          </p:cNvSpPr>
          <p:nvPr/>
        </p:nvSpPr>
        <p:spPr bwMode="auto">
          <a:xfrm>
            <a:off x="2286000" y="2441575"/>
            <a:ext cx="533400" cy="381000"/>
          </a:xfrm>
          <a:prstGeom prst="downArrowCallout">
            <a:avLst>
              <a:gd name="adj1" fmla="val 35000"/>
              <a:gd name="adj2" fmla="val 35000"/>
              <a:gd name="adj3" fmla="val 16667"/>
              <a:gd name="adj4" fmla="val 66667"/>
            </a:avLst>
          </a:prstGeom>
          <a:gradFill rotWithShape="0">
            <a:gsLst>
              <a:gs pos="0">
                <a:srgbClr val="FFCC99"/>
              </a:gs>
              <a:gs pos="100000">
                <a:srgbClr val="FFFFCC"/>
              </a:gs>
            </a:gsLst>
            <a:lin ang="5400000" scaled="1"/>
          </a:gradFill>
          <a:ln w="9525">
            <a:solidFill>
              <a:schemeClr val="tx1"/>
            </a:solidFill>
            <a:miter lim="800000"/>
            <a:headEnd/>
            <a:tailEnd/>
          </a:ln>
          <a:effectLst/>
        </p:spPr>
        <p:txBody>
          <a:bodyPr wrap="none" anchor="ctr"/>
          <a:lstStyle/>
          <a:p>
            <a:pPr algn="ctr" eaLnBrk="0" hangingPunct="0"/>
            <a:r>
              <a:rPr lang="nl-BE" sz="2000" b="1">
                <a:latin typeface="Arial Narrow" pitchFamily="34" charset="0"/>
              </a:rPr>
              <a:t>1</a:t>
            </a:r>
            <a:endParaRPr lang="nl-BE">
              <a:latin typeface="Arial Narrow" pitchFamily="34" charset="0"/>
            </a:endParaRPr>
          </a:p>
        </p:txBody>
      </p:sp>
      <p:sp>
        <p:nvSpPr>
          <p:cNvPr id="489478" name="AutoShape 6"/>
          <p:cNvSpPr>
            <a:spLocks noChangeArrowheads="1"/>
          </p:cNvSpPr>
          <p:nvPr/>
        </p:nvSpPr>
        <p:spPr bwMode="auto">
          <a:xfrm>
            <a:off x="3657600" y="2441575"/>
            <a:ext cx="533400" cy="381000"/>
          </a:xfrm>
          <a:prstGeom prst="downArrowCallout">
            <a:avLst>
              <a:gd name="adj1" fmla="val 35000"/>
              <a:gd name="adj2" fmla="val 35000"/>
              <a:gd name="adj3" fmla="val 16667"/>
              <a:gd name="adj4" fmla="val 66667"/>
            </a:avLst>
          </a:prstGeom>
          <a:gradFill rotWithShape="0">
            <a:gsLst>
              <a:gs pos="0">
                <a:srgbClr val="FFCC99"/>
              </a:gs>
              <a:gs pos="100000">
                <a:srgbClr val="FFFFCC"/>
              </a:gs>
            </a:gsLst>
            <a:lin ang="5400000" scaled="1"/>
          </a:gradFill>
          <a:ln w="9525">
            <a:solidFill>
              <a:schemeClr val="tx1"/>
            </a:solidFill>
            <a:miter lim="800000"/>
            <a:headEnd/>
            <a:tailEnd/>
          </a:ln>
          <a:effectLst/>
        </p:spPr>
        <p:txBody>
          <a:bodyPr wrap="none" anchor="ctr"/>
          <a:lstStyle/>
          <a:p>
            <a:pPr algn="ctr" eaLnBrk="0" hangingPunct="0"/>
            <a:r>
              <a:rPr lang="nl-BE" sz="2000" b="1">
                <a:latin typeface="Arial Narrow" pitchFamily="34" charset="0"/>
              </a:rPr>
              <a:t>2</a:t>
            </a:r>
            <a:endParaRPr lang="nl-BE">
              <a:latin typeface="Arial Narrow" pitchFamily="34" charset="0"/>
            </a:endParaRPr>
          </a:p>
        </p:txBody>
      </p:sp>
      <p:sp>
        <p:nvSpPr>
          <p:cNvPr id="489479" name="AutoShape 7"/>
          <p:cNvSpPr>
            <a:spLocks noChangeArrowheads="1"/>
          </p:cNvSpPr>
          <p:nvPr/>
        </p:nvSpPr>
        <p:spPr bwMode="auto">
          <a:xfrm>
            <a:off x="5181600" y="2441575"/>
            <a:ext cx="533400" cy="381000"/>
          </a:xfrm>
          <a:prstGeom prst="downArrowCallout">
            <a:avLst>
              <a:gd name="adj1" fmla="val 35000"/>
              <a:gd name="adj2" fmla="val 35000"/>
              <a:gd name="adj3" fmla="val 16667"/>
              <a:gd name="adj4" fmla="val 66667"/>
            </a:avLst>
          </a:prstGeom>
          <a:gradFill rotWithShape="0">
            <a:gsLst>
              <a:gs pos="0">
                <a:srgbClr val="FFCC99"/>
              </a:gs>
              <a:gs pos="100000">
                <a:srgbClr val="FFFFCC"/>
              </a:gs>
            </a:gsLst>
            <a:lin ang="5400000" scaled="1"/>
          </a:gradFill>
          <a:ln w="9525">
            <a:solidFill>
              <a:schemeClr val="tx1"/>
            </a:solidFill>
            <a:miter lim="800000"/>
            <a:headEnd/>
            <a:tailEnd/>
          </a:ln>
          <a:effectLst/>
        </p:spPr>
        <p:txBody>
          <a:bodyPr wrap="none" anchor="ctr"/>
          <a:lstStyle/>
          <a:p>
            <a:pPr algn="ctr" eaLnBrk="0" hangingPunct="0"/>
            <a:r>
              <a:rPr lang="nl-BE" sz="2000" b="1">
                <a:latin typeface="Arial Narrow" pitchFamily="34" charset="0"/>
              </a:rPr>
              <a:t>3</a:t>
            </a:r>
            <a:endParaRPr lang="nl-BE">
              <a:latin typeface="Arial Narrow" pitchFamily="34" charset="0"/>
            </a:endParaRPr>
          </a:p>
        </p:txBody>
      </p:sp>
      <p:sp>
        <p:nvSpPr>
          <p:cNvPr id="489480" name="AutoShape 8"/>
          <p:cNvSpPr>
            <a:spLocks noChangeArrowheads="1"/>
          </p:cNvSpPr>
          <p:nvPr/>
        </p:nvSpPr>
        <p:spPr bwMode="auto">
          <a:xfrm>
            <a:off x="6553200" y="2441575"/>
            <a:ext cx="533400" cy="381000"/>
          </a:xfrm>
          <a:prstGeom prst="downArrowCallout">
            <a:avLst>
              <a:gd name="adj1" fmla="val 35000"/>
              <a:gd name="adj2" fmla="val 35000"/>
              <a:gd name="adj3" fmla="val 16667"/>
              <a:gd name="adj4" fmla="val 66667"/>
            </a:avLst>
          </a:prstGeom>
          <a:gradFill rotWithShape="0">
            <a:gsLst>
              <a:gs pos="0">
                <a:srgbClr val="FFCC99"/>
              </a:gs>
              <a:gs pos="100000">
                <a:srgbClr val="FFFFCC"/>
              </a:gs>
            </a:gsLst>
            <a:lin ang="5400000" scaled="1"/>
          </a:gradFill>
          <a:ln w="9525">
            <a:solidFill>
              <a:schemeClr val="tx1"/>
            </a:solidFill>
            <a:miter lim="800000"/>
            <a:headEnd/>
            <a:tailEnd/>
          </a:ln>
          <a:effectLst/>
        </p:spPr>
        <p:txBody>
          <a:bodyPr wrap="none" anchor="ctr"/>
          <a:lstStyle/>
          <a:p>
            <a:pPr algn="ctr" eaLnBrk="0" hangingPunct="0"/>
            <a:r>
              <a:rPr lang="nl-BE" sz="2000" b="1">
                <a:latin typeface="Arial Narrow" pitchFamily="34" charset="0"/>
              </a:rPr>
              <a:t>4</a:t>
            </a:r>
            <a:endParaRPr lang="nl-BE" b="1">
              <a:latin typeface="Arial Narrow" pitchFamily="34" charset="0"/>
            </a:endParaRPr>
          </a:p>
        </p:txBody>
      </p:sp>
      <p:sp>
        <p:nvSpPr>
          <p:cNvPr id="489481" name="AutoShape 9"/>
          <p:cNvSpPr>
            <a:spLocks noChangeArrowheads="1"/>
          </p:cNvSpPr>
          <p:nvPr/>
        </p:nvSpPr>
        <p:spPr bwMode="auto">
          <a:xfrm>
            <a:off x="8077200" y="2441575"/>
            <a:ext cx="533400" cy="381000"/>
          </a:xfrm>
          <a:prstGeom prst="downArrowCallout">
            <a:avLst>
              <a:gd name="adj1" fmla="val 35000"/>
              <a:gd name="adj2" fmla="val 35000"/>
              <a:gd name="adj3" fmla="val 16667"/>
              <a:gd name="adj4" fmla="val 66667"/>
            </a:avLst>
          </a:prstGeom>
          <a:gradFill rotWithShape="0">
            <a:gsLst>
              <a:gs pos="0">
                <a:srgbClr val="FFCC99"/>
              </a:gs>
              <a:gs pos="100000">
                <a:srgbClr val="FFFFCC"/>
              </a:gs>
            </a:gsLst>
            <a:lin ang="5400000" scaled="1"/>
          </a:gradFill>
          <a:ln w="9525">
            <a:solidFill>
              <a:schemeClr val="tx1"/>
            </a:solidFill>
            <a:miter lim="800000"/>
            <a:headEnd/>
            <a:tailEnd/>
          </a:ln>
          <a:effectLst/>
        </p:spPr>
        <p:txBody>
          <a:bodyPr wrap="none" anchor="ctr"/>
          <a:lstStyle/>
          <a:p>
            <a:pPr algn="ctr" eaLnBrk="0" hangingPunct="0"/>
            <a:r>
              <a:rPr lang="nl-BE" sz="2000" b="1">
                <a:latin typeface="Arial Narrow" pitchFamily="34" charset="0"/>
              </a:rPr>
              <a:t>5</a:t>
            </a:r>
            <a:endParaRPr lang="nl-BE" b="1">
              <a:latin typeface="Arial Narrow" pitchFamily="34" charset="0"/>
            </a:endParaRPr>
          </a:p>
        </p:txBody>
      </p:sp>
      <p:sp>
        <p:nvSpPr>
          <p:cNvPr id="489482" name="Text Box 10"/>
          <p:cNvSpPr txBox="1">
            <a:spLocks noChangeArrowheads="1"/>
          </p:cNvSpPr>
          <p:nvPr/>
        </p:nvSpPr>
        <p:spPr bwMode="auto">
          <a:xfrm>
            <a:off x="423863" y="1600200"/>
            <a:ext cx="1446212" cy="701675"/>
          </a:xfrm>
          <a:prstGeom prst="rect">
            <a:avLst/>
          </a:prstGeom>
          <a:noFill/>
          <a:ln w="9525">
            <a:noFill/>
            <a:miter lim="800000"/>
            <a:headEnd/>
            <a:tailEnd/>
          </a:ln>
          <a:effectLst/>
        </p:spPr>
        <p:txBody>
          <a:bodyPr wrap="none">
            <a:spAutoFit/>
          </a:bodyPr>
          <a:lstStyle/>
          <a:p>
            <a:pPr algn="ctr" eaLnBrk="0" hangingPunct="0"/>
            <a:endParaRPr lang="nl-BE" sz="2000" b="1">
              <a:latin typeface="Arial Narrow" pitchFamily="34" charset="0"/>
            </a:endParaRPr>
          </a:p>
          <a:p>
            <a:pPr algn="ctr" eaLnBrk="0" hangingPunct="0"/>
            <a:r>
              <a:rPr lang="nl-BE" sz="2000" b="1">
                <a:latin typeface="Arial Narrow" pitchFamily="34" charset="0"/>
              </a:rPr>
              <a:t>Non-existent</a:t>
            </a:r>
            <a:endParaRPr lang="nl-BE">
              <a:latin typeface="Arial Narrow" pitchFamily="34" charset="0"/>
            </a:endParaRPr>
          </a:p>
        </p:txBody>
      </p:sp>
      <p:sp>
        <p:nvSpPr>
          <p:cNvPr id="489483" name="Text Box 11"/>
          <p:cNvSpPr txBox="1">
            <a:spLocks noChangeArrowheads="1"/>
          </p:cNvSpPr>
          <p:nvPr/>
        </p:nvSpPr>
        <p:spPr bwMode="auto">
          <a:xfrm>
            <a:off x="2192338" y="1905000"/>
            <a:ext cx="725487" cy="396875"/>
          </a:xfrm>
          <a:prstGeom prst="rect">
            <a:avLst/>
          </a:prstGeom>
          <a:noFill/>
          <a:ln w="9525">
            <a:noFill/>
            <a:miter lim="800000"/>
            <a:headEnd/>
            <a:tailEnd/>
          </a:ln>
          <a:effectLst/>
        </p:spPr>
        <p:txBody>
          <a:bodyPr wrap="none">
            <a:spAutoFit/>
          </a:bodyPr>
          <a:lstStyle/>
          <a:p>
            <a:pPr algn="ctr" eaLnBrk="0" hangingPunct="0"/>
            <a:r>
              <a:rPr lang="nl-BE" sz="2000" b="1">
                <a:latin typeface="Arial Narrow" pitchFamily="34" charset="0"/>
              </a:rPr>
              <a:t>Initial</a:t>
            </a:r>
            <a:endParaRPr lang="nl-BE">
              <a:latin typeface="Arial Narrow" pitchFamily="34" charset="0"/>
            </a:endParaRPr>
          </a:p>
        </p:txBody>
      </p:sp>
      <p:sp>
        <p:nvSpPr>
          <p:cNvPr id="489484" name="Text Box 12"/>
          <p:cNvSpPr txBox="1">
            <a:spLocks noChangeArrowheads="1"/>
          </p:cNvSpPr>
          <p:nvPr/>
        </p:nvSpPr>
        <p:spPr bwMode="auto">
          <a:xfrm>
            <a:off x="3327400" y="1905000"/>
            <a:ext cx="1295400" cy="396875"/>
          </a:xfrm>
          <a:prstGeom prst="rect">
            <a:avLst/>
          </a:prstGeom>
          <a:noFill/>
          <a:ln w="9525">
            <a:noFill/>
            <a:miter lim="800000"/>
            <a:headEnd/>
            <a:tailEnd/>
          </a:ln>
          <a:effectLst/>
        </p:spPr>
        <p:txBody>
          <a:bodyPr wrap="none">
            <a:spAutoFit/>
          </a:bodyPr>
          <a:lstStyle/>
          <a:p>
            <a:pPr algn="ctr" eaLnBrk="0" hangingPunct="0"/>
            <a:r>
              <a:rPr lang="nl-BE" sz="2000" b="1">
                <a:latin typeface="Arial Narrow" pitchFamily="34" charset="0"/>
              </a:rPr>
              <a:t>Repeatable</a:t>
            </a:r>
            <a:endParaRPr lang="nl-BE">
              <a:latin typeface="Arial Narrow" pitchFamily="34" charset="0"/>
            </a:endParaRPr>
          </a:p>
        </p:txBody>
      </p:sp>
      <p:sp>
        <p:nvSpPr>
          <p:cNvPr id="489485" name="Text Box 13"/>
          <p:cNvSpPr txBox="1">
            <a:spLocks noChangeArrowheads="1"/>
          </p:cNvSpPr>
          <p:nvPr/>
        </p:nvSpPr>
        <p:spPr bwMode="auto">
          <a:xfrm>
            <a:off x="4918075" y="1905000"/>
            <a:ext cx="947738" cy="396875"/>
          </a:xfrm>
          <a:prstGeom prst="rect">
            <a:avLst/>
          </a:prstGeom>
          <a:noFill/>
          <a:ln w="9525">
            <a:noFill/>
            <a:miter lim="800000"/>
            <a:headEnd/>
            <a:tailEnd/>
          </a:ln>
          <a:effectLst/>
        </p:spPr>
        <p:txBody>
          <a:bodyPr wrap="none">
            <a:spAutoFit/>
          </a:bodyPr>
          <a:lstStyle/>
          <a:p>
            <a:pPr algn="ctr" eaLnBrk="0" hangingPunct="0"/>
            <a:r>
              <a:rPr lang="nl-BE" sz="2000" b="1">
                <a:latin typeface="Arial Narrow" pitchFamily="34" charset="0"/>
              </a:rPr>
              <a:t>Defined</a:t>
            </a:r>
            <a:endParaRPr lang="nl-BE">
              <a:latin typeface="Arial Narrow" pitchFamily="34" charset="0"/>
            </a:endParaRPr>
          </a:p>
        </p:txBody>
      </p:sp>
      <p:sp>
        <p:nvSpPr>
          <p:cNvPr id="489486" name="Text Box 14"/>
          <p:cNvSpPr txBox="1">
            <a:spLocks noChangeArrowheads="1"/>
          </p:cNvSpPr>
          <p:nvPr/>
        </p:nvSpPr>
        <p:spPr bwMode="auto">
          <a:xfrm>
            <a:off x="6305550" y="1905000"/>
            <a:ext cx="1085850" cy="396875"/>
          </a:xfrm>
          <a:prstGeom prst="rect">
            <a:avLst/>
          </a:prstGeom>
          <a:noFill/>
          <a:ln w="9525">
            <a:noFill/>
            <a:miter lim="800000"/>
            <a:headEnd/>
            <a:tailEnd/>
          </a:ln>
          <a:effectLst/>
        </p:spPr>
        <p:txBody>
          <a:bodyPr wrap="none">
            <a:spAutoFit/>
          </a:bodyPr>
          <a:lstStyle/>
          <a:p>
            <a:pPr algn="ctr" eaLnBrk="0" hangingPunct="0"/>
            <a:r>
              <a:rPr lang="nl-BE" sz="2000" b="1">
                <a:latin typeface="Arial Narrow" pitchFamily="34" charset="0"/>
              </a:rPr>
              <a:t>Managed</a:t>
            </a:r>
            <a:endParaRPr lang="nl-BE">
              <a:latin typeface="Arial Narrow" pitchFamily="34" charset="0"/>
            </a:endParaRPr>
          </a:p>
        </p:txBody>
      </p:sp>
      <p:sp>
        <p:nvSpPr>
          <p:cNvPr id="489487" name="Text Box 15"/>
          <p:cNvSpPr txBox="1">
            <a:spLocks noChangeArrowheads="1"/>
          </p:cNvSpPr>
          <p:nvPr/>
        </p:nvSpPr>
        <p:spPr bwMode="auto">
          <a:xfrm>
            <a:off x="7673975" y="1905000"/>
            <a:ext cx="1201738" cy="396875"/>
          </a:xfrm>
          <a:prstGeom prst="rect">
            <a:avLst/>
          </a:prstGeom>
          <a:noFill/>
          <a:ln w="9525">
            <a:noFill/>
            <a:miter lim="800000"/>
            <a:headEnd/>
            <a:tailEnd/>
          </a:ln>
          <a:effectLst/>
        </p:spPr>
        <p:txBody>
          <a:bodyPr wrap="none">
            <a:spAutoFit/>
          </a:bodyPr>
          <a:lstStyle/>
          <a:p>
            <a:pPr algn="ctr" eaLnBrk="0" hangingPunct="0"/>
            <a:r>
              <a:rPr lang="nl-BE" sz="2000" b="1">
                <a:latin typeface="Arial Narrow" pitchFamily="34" charset="0"/>
              </a:rPr>
              <a:t>Optimised</a:t>
            </a:r>
            <a:endParaRPr lang="nl-BE">
              <a:latin typeface="Arial Narrow" pitchFamily="34" charset="0"/>
            </a:endParaRPr>
          </a:p>
        </p:txBody>
      </p:sp>
      <p:sp>
        <p:nvSpPr>
          <p:cNvPr id="489488" name="Text Box 16"/>
          <p:cNvSpPr txBox="1">
            <a:spLocks noChangeArrowheads="1"/>
          </p:cNvSpPr>
          <p:nvPr/>
        </p:nvSpPr>
        <p:spPr bwMode="auto">
          <a:xfrm>
            <a:off x="1143000" y="3429000"/>
            <a:ext cx="7848600" cy="2654300"/>
          </a:xfrm>
          <a:prstGeom prst="rect">
            <a:avLst/>
          </a:prstGeom>
          <a:noFill/>
          <a:ln w="9525">
            <a:noFill/>
            <a:miter lim="800000"/>
            <a:headEnd/>
            <a:tailEnd/>
          </a:ln>
          <a:effectLst/>
        </p:spPr>
        <p:txBody>
          <a:bodyPr>
            <a:spAutoFit/>
          </a:bodyPr>
          <a:lstStyle/>
          <a:p>
            <a:pPr eaLnBrk="0" hangingPunct="0"/>
            <a:r>
              <a:rPr lang="nl-BE" sz="2800" b="1">
                <a:latin typeface="Arial Narrow" pitchFamily="34" charset="0"/>
              </a:rPr>
              <a:t>0 - Management processes are not applied at all.</a:t>
            </a:r>
          </a:p>
          <a:p>
            <a:pPr eaLnBrk="0" hangingPunct="0"/>
            <a:r>
              <a:rPr lang="nl-BE" sz="2800" b="1">
                <a:latin typeface="Arial Narrow" pitchFamily="34" charset="0"/>
              </a:rPr>
              <a:t>1 - Processes are </a:t>
            </a:r>
            <a:r>
              <a:rPr lang="nl-BE" sz="2800" b="1" i="1">
                <a:latin typeface="Arial Narrow" pitchFamily="34" charset="0"/>
              </a:rPr>
              <a:t>ad hoc</a:t>
            </a:r>
            <a:r>
              <a:rPr lang="nl-BE" sz="2800" b="1">
                <a:latin typeface="Arial Narrow" pitchFamily="34" charset="0"/>
              </a:rPr>
              <a:t> and disorganised.</a:t>
            </a:r>
          </a:p>
          <a:p>
            <a:pPr eaLnBrk="0" hangingPunct="0"/>
            <a:r>
              <a:rPr lang="nl-BE" sz="2800" b="1">
                <a:latin typeface="Arial Narrow" pitchFamily="34" charset="0"/>
              </a:rPr>
              <a:t>2 - Processes follow a regular pattern.</a:t>
            </a:r>
          </a:p>
          <a:p>
            <a:pPr eaLnBrk="0" hangingPunct="0"/>
            <a:r>
              <a:rPr lang="nl-BE" sz="2800" b="1">
                <a:latin typeface="Arial Narrow" pitchFamily="34" charset="0"/>
              </a:rPr>
              <a:t>3 - Processes are documented and communicated.</a:t>
            </a:r>
          </a:p>
          <a:p>
            <a:pPr eaLnBrk="0" hangingPunct="0"/>
            <a:r>
              <a:rPr lang="nl-BE" sz="2800" b="1">
                <a:latin typeface="Arial Narrow" pitchFamily="34" charset="0"/>
              </a:rPr>
              <a:t>4 - Processes are monitored and measured.</a:t>
            </a:r>
          </a:p>
          <a:p>
            <a:pPr eaLnBrk="0" hangingPunct="0"/>
            <a:r>
              <a:rPr lang="nl-BE" sz="2800" b="1">
                <a:latin typeface="Arial Narrow" pitchFamily="34" charset="0"/>
              </a:rPr>
              <a:t>5 - Best practices are followed and automated.</a:t>
            </a:r>
          </a:p>
        </p:txBody>
      </p:sp>
    </p:spTree>
  </p:cSld>
  <p:clrMapOvr>
    <a:masterClrMapping/>
  </p:clrMapOvr>
  <p:transition/>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Footer Placeholder 2"/>
          <p:cNvSpPr>
            <a:spLocks noGrp="1"/>
          </p:cNvSpPr>
          <p:nvPr>
            <p:ph type="ftr" sz="quarter" idx="10"/>
          </p:nvPr>
        </p:nvSpPr>
        <p:spPr/>
        <p:txBody>
          <a:bodyPr/>
          <a:lstStyle/>
          <a:p>
            <a:r>
              <a:rPr lang="en-US"/>
              <a:t>©2009 ISACA/ITGI. All rights reserved.</a:t>
            </a:r>
          </a:p>
        </p:txBody>
      </p:sp>
      <p:sp>
        <p:nvSpPr>
          <p:cNvPr id="491522" name="Rectangle 1026"/>
          <p:cNvSpPr>
            <a:spLocks noGrp="1" noChangeArrowheads="1"/>
          </p:cNvSpPr>
          <p:nvPr>
            <p:ph type="title"/>
          </p:nvPr>
        </p:nvSpPr>
        <p:spPr>
          <a:xfrm>
            <a:off x="381000" y="609600"/>
            <a:ext cx="3810000" cy="609600"/>
          </a:xfrm>
        </p:spPr>
        <p:txBody>
          <a:bodyPr/>
          <a:lstStyle/>
          <a:p>
            <a:r>
              <a:rPr lang="en-US" sz="2800" b="1"/>
              <a:t>Dimensions of Process Maturity in C</a:t>
            </a:r>
            <a:r>
              <a:rPr lang="en-US" sz="2400" b="1"/>
              <a:t>OBI</a:t>
            </a:r>
            <a:r>
              <a:rPr lang="en-US" sz="2800" b="1"/>
              <a:t>T</a:t>
            </a:r>
          </a:p>
        </p:txBody>
      </p:sp>
      <p:sp>
        <p:nvSpPr>
          <p:cNvPr id="491523" name="Text Box 1027"/>
          <p:cNvSpPr txBox="1">
            <a:spLocks noChangeArrowheads="1"/>
          </p:cNvSpPr>
          <p:nvPr/>
        </p:nvSpPr>
        <p:spPr bwMode="auto">
          <a:xfrm>
            <a:off x="2057400" y="2895600"/>
            <a:ext cx="5638800" cy="457200"/>
          </a:xfrm>
          <a:prstGeom prst="rect">
            <a:avLst/>
          </a:prstGeom>
          <a:noFill/>
          <a:ln w="9525">
            <a:noFill/>
            <a:miter lim="800000"/>
            <a:headEnd/>
            <a:tailEnd/>
          </a:ln>
          <a:effectLst/>
        </p:spPr>
        <p:txBody>
          <a:bodyPr wrap="none">
            <a:spAutoFit/>
          </a:bodyPr>
          <a:lstStyle/>
          <a:p>
            <a:pPr eaLnBrk="0" hangingPunct="0">
              <a:buFont typeface="Wingdings" pitchFamily="2" charset="2"/>
              <a:buChar char="§"/>
            </a:pPr>
            <a:r>
              <a:rPr lang="en-US" b="1">
                <a:latin typeface="Arial" charset="0"/>
              </a:rPr>
              <a:t> Policies, standards and procedures </a:t>
            </a:r>
          </a:p>
        </p:txBody>
      </p:sp>
      <p:sp>
        <p:nvSpPr>
          <p:cNvPr id="491524" name="Text Box 1028"/>
          <p:cNvSpPr txBox="1">
            <a:spLocks noChangeArrowheads="1"/>
          </p:cNvSpPr>
          <p:nvPr/>
        </p:nvSpPr>
        <p:spPr bwMode="auto">
          <a:xfrm>
            <a:off x="2057400" y="3352800"/>
            <a:ext cx="3570288" cy="457200"/>
          </a:xfrm>
          <a:prstGeom prst="rect">
            <a:avLst/>
          </a:prstGeom>
          <a:noFill/>
          <a:ln w="9525">
            <a:noFill/>
            <a:miter lim="800000"/>
            <a:headEnd/>
            <a:tailEnd/>
          </a:ln>
          <a:effectLst/>
        </p:spPr>
        <p:txBody>
          <a:bodyPr wrap="none">
            <a:spAutoFit/>
          </a:bodyPr>
          <a:lstStyle/>
          <a:p>
            <a:pPr eaLnBrk="0" hangingPunct="0">
              <a:buFont typeface="Wingdings" pitchFamily="2" charset="2"/>
              <a:buChar char="§"/>
            </a:pPr>
            <a:r>
              <a:rPr lang="en-US" b="1">
                <a:latin typeface="Arial" charset="0"/>
              </a:rPr>
              <a:t> Tools and automation</a:t>
            </a:r>
          </a:p>
        </p:txBody>
      </p:sp>
      <p:sp>
        <p:nvSpPr>
          <p:cNvPr id="491525" name="Text Box 1029"/>
          <p:cNvSpPr txBox="1">
            <a:spLocks noChangeArrowheads="1"/>
          </p:cNvSpPr>
          <p:nvPr/>
        </p:nvSpPr>
        <p:spPr bwMode="auto">
          <a:xfrm>
            <a:off x="2057400" y="3810000"/>
            <a:ext cx="3252788" cy="457200"/>
          </a:xfrm>
          <a:prstGeom prst="rect">
            <a:avLst/>
          </a:prstGeom>
          <a:noFill/>
          <a:ln w="9525">
            <a:noFill/>
            <a:miter lim="800000"/>
            <a:headEnd/>
            <a:tailEnd/>
          </a:ln>
          <a:effectLst/>
        </p:spPr>
        <p:txBody>
          <a:bodyPr wrap="none">
            <a:spAutoFit/>
          </a:bodyPr>
          <a:lstStyle/>
          <a:p>
            <a:pPr eaLnBrk="0" hangingPunct="0">
              <a:buFont typeface="Wingdings" pitchFamily="2" charset="2"/>
              <a:buChar char="§"/>
            </a:pPr>
            <a:r>
              <a:rPr lang="en-US" b="1">
                <a:latin typeface="Arial" charset="0"/>
              </a:rPr>
              <a:t> Skills and expertise</a:t>
            </a:r>
          </a:p>
        </p:txBody>
      </p:sp>
      <p:sp>
        <p:nvSpPr>
          <p:cNvPr id="491526" name="Text Box 1030"/>
          <p:cNvSpPr txBox="1">
            <a:spLocks noChangeArrowheads="1"/>
          </p:cNvSpPr>
          <p:nvPr/>
        </p:nvSpPr>
        <p:spPr bwMode="auto">
          <a:xfrm>
            <a:off x="2057400" y="4267200"/>
            <a:ext cx="5246688" cy="457200"/>
          </a:xfrm>
          <a:prstGeom prst="rect">
            <a:avLst/>
          </a:prstGeom>
          <a:noFill/>
          <a:ln w="9525">
            <a:noFill/>
            <a:miter lim="800000"/>
            <a:headEnd/>
            <a:tailEnd/>
          </a:ln>
          <a:effectLst/>
        </p:spPr>
        <p:txBody>
          <a:bodyPr wrap="none">
            <a:spAutoFit/>
          </a:bodyPr>
          <a:lstStyle/>
          <a:p>
            <a:pPr eaLnBrk="0" hangingPunct="0">
              <a:buFont typeface="Wingdings" pitchFamily="2" charset="2"/>
              <a:buChar char="§"/>
            </a:pPr>
            <a:r>
              <a:rPr lang="en-US" b="1">
                <a:latin typeface="Arial" charset="0"/>
              </a:rPr>
              <a:t> Responsibility and accountability</a:t>
            </a:r>
          </a:p>
        </p:txBody>
      </p:sp>
      <p:sp>
        <p:nvSpPr>
          <p:cNvPr id="491527" name="Rectangle 1031"/>
          <p:cNvSpPr>
            <a:spLocks noChangeArrowheads="1"/>
          </p:cNvSpPr>
          <p:nvPr/>
        </p:nvSpPr>
        <p:spPr bwMode="auto">
          <a:xfrm>
            <a:off x="2057400" y="4724400"/>
            <a:ext cx="4860925" cy="457200"/>
          </a:xfrm>
          <a:prstGeom prst="rect">
            <a:avLst/>
          </a:prstGeom>
          <a:noFill/>
          <a:ln w="9525">
            <a:noFill/>
            <a:miter lim="800000"/>
            <a:headEnd/>
            <a:tailEnd/>
          </a:ln>
          <a:effectLst/>
        </p:spPr>
        <p:txBody>
          <a:bodyPr wrap="none">
            <a:spAutoFit/>
          </a:bodyPr>
          <a:lstStyle/>
          <a:p>
            <a:pPr eaLnBrk="0" hangingPunct="0">
              <a:buFont typeface="Wingdings" pitchFamily="2" charset="2"/>
              <a:buChar char="§"/>
            </a:pPr>
            <a:r>
              <a:rPr lang="en-US" b="1">
                <a:latin typeface="Arial" charset="0"/>
              </a:rPr>
              <a:t> Goal setting and measurement</a:t>
            </a:r>
          </a:p>
        </p:txBody>
      </p:sp>
      <p:sp>
        <p:nvSpPr>
          <p:cNvPr id="491528" name="Text Box 1032"/>
          <p:cNvSpPr txBox="1">
            <a:spLocks noChangeArrowheads="1"/>
          </p:cNvSpPr>
          <p:nvPr/>
        </p:nvSpPr>
        <p:spPr bwMode="auto">
          <a:xfrm>
            <a:off x="1600200" y="1524000"/>
            <a:ext cx="6770688" cy="822325"/>
          </a:xfrm>
          <a:prstGeom prst="rect">
            <a:avLst/>
          </a:prstGeom>
          <a:solidFill>
            <a:srgbClr val="CCFFFF"/>
          </a:solidFill>
          <a:ln w="9525">
            <a:noFill/>
            <a:miter lim="800000"/>
            <a:headEnd/>
            <a:tailEnd/>
          </a:ln>
          <a:effectLst/>
        </p:spPr>
        <p:txBody>
          <a:bodyPr>
            <a:spAutoFit/>
          </a:bodyPr>
          <a:lstStyle/>
          <a:p>
            <a:pPr eaLnBrk="0" hangingPunct="0"/>
            <a:r>
              <a:rPr lang="en-US" b="1">
                <a:solidFill>
                  <a:schemeClr val="tx2"/>
                </a:solidFill>
                <a:latin typeface="Arial" charset="0"/>
              </a:rPr>
              <a:t>Capture process maturity data on each of </a:t>
            </a:r>
          </a:p>
          <a:p>
            <a:pPr eaLnBrk="0" hangingPunct="0"/>
            <a:r>
              <a:rPr lang="en-US" b="1">
                <a:solidFill>
                  <a:schemeClr val="tx2"/>
                </a:solidFill>
                <a:latin typeface="Arial" charset="0"/>
              </a:rPr>
              <a:t>six dimensions:</a:t>
            </a:r>
          </a:p>
        </p:txBody>
      </p:sp>
      <p:sp>
        <p:nvSpPr>
          <p:cNvPr id="491529" name="Text Box 1033"/>
          <p:cNvSpPr txBox="1">
            <a:spLocks noChangeArrowheads="1"/>
          </p:cNvSpPr>
          <p:nvPr/>
        </p:nvSpPr>
        <p:spPr bwMode="auto">
          <a:xfrm>
            <a:off x="2057400" y="2438400"/>
            <a:ext cx="5106988" cy="457200"/>
          </a:xfrm>
          <a:prstGeom prst="rect">
            <a:avLst/>
          </a:prstGeom>
          <a:noFill/>
          <a:ln w="9525">
            <a:noFill/>
            <a:miter lim="800000"/>
            <a:headEnd/>
            <a:tailEnd/>
          </a:ln>
          <a:effectLst/>
        </p:spPr>
        <p:txBody>
          <a:bodyPr>
            <a:spAutoFit/>
          </a:bodyPr>
          <a:lstStyle/>
          <a:p>
            <a:pPr eaLnBrk="0" hangingPunct="0">
              <a:buFont typeface="Wingdings" pitchFamily="2" charset="2"/>
              <a:buChar char="§"/>
            </a:pPr>
            <a:r>
              <a:rPr lang="en-US" b="1">
                <a:latin typeface="Arial" charset="0"/>
              </a:rPr>
              <a:t> Awareness and communication</a:t>
            </a:r>
          </a:p>
        </p:txBody>
      </p:sp>
    </p:spTree>
  </p:cSld>
  <p:clrMapOvr>
    <a:masterClrMapping/>
  </p:clrMapOvr>
  <p:transition/>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 name="Footer Placeholder 2"/>
          <p:cNvSpPr>
            <a:spLocks noGrp="1"/>
          </p:cNvSpPr>
          <p:nvPr>
            <p:ph type="ftr" sz="quarter" idx="10"/>
          </p:nvPr>
        </p:nvSpPr>
        <p:spPr/>
        <p:txBody>
          <a:bodyPr/>
          <a:lstStyle/>
          <a:p>
            <a:r>
              <a:rPr lang="en-US"/>
              <a:t>©2009 ISACA/ITGI. All rights reserved.</a:t>
            </a:r>
          </a:p>
        </p:txBody>
      </p:sp>
      <p:sp>
        <p:nvSpPr>
          <p:cNvPr id="493570" name="Rectangle 1026"/>
          <p:cNvSpPr>
            <a:spLocks noGrp="1" noChangeArrowheads="1"/>
          </p:cNvSpPr>
          <p:nvPr>
            <p:ph type="title"/>
          </p:nvPr>
        </p:nvSpPr>
        <p:spPr/>
        <p:txBody>
          <a:bodyPr/>
          <a:lstStyle/>
          <a:p>
            <a:r>
              <a:rPr lang="en-US" sz="2800" b="1">
                <a:solidFill>
                  <a:srgbClr val="FF0000"/>
                </a:solidFill>
              </a:rPr>
              <a:t>Collecting Maturity</a:t>
            </a:r>
            <a:br>
              <a:rPr lang="en-US" sz="2800" b="1">
                <a:solidFill>
                  <a:srgbClr val="FF0000"/>
                </a:solidFill>
              </a:rPr>
            </a:br>
            <a:r>
              <a:rPr lang="en-US" sz="2800" b="1">
                <a:solidFill>
                  <a:srgbClr val="FF0000"/>
                </a:solidFill>
              </a:rPr>
              <a:t>Model Data</a:t>
            </a:r>
          </a:p>
        </p:txBody>
      </p:sp>
      <p:sp>
        <p:nvSpPr>
          <p:cNvPr id="493571" name="Text Box 1027"/>
          <p:cNvSpPr txBox="1">
            <a:spLocks noChangeArrowheads="1"/>
          </p:cNvSpPr>
          <p:nvPr/>
        </p:nvSpPr>
        <p:spPr bwMode="auto">
          <a:xfrm>
            <a:off x="533400" y="2681288"/>
            <a:ext cx="4146550" cy="366712"/>
          </a:xfrm>
          <a:prstGeom prst="rect">
            <a:avLst/>
          </a:prstGeom>
          <a:noFill/>
          <a:ln w="9525">
            <a:noFill/>
            <a:miter lim="800000"/>
            <a:headEnd/>
            <a:tailEnd/>
          </a:ln>
          <a:effectLst/>
        </p:spPr>
        <p:txBody>
          <a:bodyPr wrap="none">
            <a:spAutoFit/>
          </a:bodyPr>
          <a:lstStyle/>
          <a:p>
            <a:pPr algn="ctr" eaLnBrk="0" hangingPunct="0"/>
            <a:r>
              <a:rPr lang="en-US" sz="1800" b="1">
                <a:latin typeface="Arial" charset="0"/>
              </a:rPr>
              <a:t>Policies, Standards and Procedures </a:t>
            </a:r>
          </a:p>
        </p:txBody>
      </p:sp>
      <p:sp>
        <p:nvSpPr>
          <p:cNvPr id="493572" name="Text Box 1028"/>
          <p:cNvSpPr txBox="1">
            <a:spLocks noChangeArrowheads="1"/>
          </p:cNvSpPr>
          <p:nvPr/>
        </p:nvSpPr>
        <p:spPr bwMode="auto">
          <a:xfrm>
            <a:off x="2082800" y="3459163"/>
            <a:ext cx="2597150" cy="366712"/>
          </a:xfrm>
          <a:prstGeom prst="rect">
            <a:avLst/>
          </a:prstGeom>
          <a:noFill/>
          <a:ln w="9525">
            <a:noFill/>
            <a:miter lim="800000"/>
            <a:headEnd/>
            <a:tailEnd/>
          </a:ln>
          <a:effectLst/>
        </p:spPr>
        <p:txBody>
          <a:bodyPr wrap="none">
            <a:spAutoFit/>
          </a:bodyPr>
          <a:lstStyle/>
          <a:p>
            <a:pPr algn="ctr" eaLnBrk="0" hangingPunct="0"/>
            <a:r>
              <a:rPr lang="en-US" sz="1800" b="1">
                <a:latin typeface="Arial" charset="0"/>
              </a:rPr>
              <a:t>Tools and Automation</a:t>
            </a:r>
          </a:p>
        </p:txBody>
      </p:sp>
      <p:sp>
        <p:nvSpPr>
          <p:cNvPr id="493573" name="Text Box 1029"/>
          <p:cNvSpPr txBox="1">
            <a:spLocks noChangeArrowheads="1"/>
          </p:cNvSpPr>
          <p:nvPr/>
        </p:nvSpPr>
        <p:spPr bwMode="auto">
          <a:xfrm>
            <a:off x="2336800" y="4235450"/>
            <a:ext cx="2343150" cy="366713"/>
          </a:xfrm>
          <a:prstGeom prst="rect">
            <a:avLst/>
          </a:prstGeom>
          <a:noFill/>
          <a:ln w="9525">
            <a:noFill/>
            <a:miter lim="800000"/>
            <a:headEnd/>
            <a:tailEnd/>
          </a:ln>
          <a:effectLst/>
        </p:spPr>
        <p:txBody>
          <a:bodyPr wrap="none">
            <a:spAutoFit/>
          </a:bodyPr>
          <a:lstStyle/>
          <a:p>
            <a:pPr algn="ctr" eaLnBrk="0" hangingPunct="0"/>
            <a:r>
              <a:rPr lang="en-US" sz="1800" b="1">
                <a:latin typeface="Arial" charset="0"/>
              </a:rPr>
              <a:t>Skills and Expertise</a:t>
            </a:r>
          </a:p>
        </p:txBody>
      </p:sp>
      <p:sp>
        <p:nvSpPr>
          <p:cNvPr id="493574" name="Text Box 1030"/>
          <p:cNvSpPr txBox="1">
            <a:spLocks noChangeArrowheads="1"/>
          </p:cNvSpPr>
          <p:nvPr/>
        </p:nvSpPr>
        <p:spPr bwMode="auto">
          <a:xfrm>
            <a:off x="825500" y="5013325"/>
            <a:ext cx="3854450" cy="366713"/>
          </a:xfrm>
          <a:prstGeom prst="rect">
            <a:avLst/>
          </a:prstGeom>
          <a:noFill/>
          <a:ln w="9525">
            <a:noFill/>
            <a:miter lim="800000"/>
            <a:headEnd/>
            <a:tailEnd/>
          </a:ln>
          <a:effectLst/>
        </p:spPr>
        <p:txBody>
          <a:bodyPr wrap="none">
            <a:spAutoFit/>
          </a:bodyPr>
          <a:lstStyle/>
          <a:p>
            <a:pPr algn="ctr" eaLnBrk="0" hangingPunct="0"/>
            <a:r>
              <a:rPr lang="en-US" sz="1800" b="1">
                <a:latin typeface="Arial" charset="0"/>
              </a:rPr>
              <a:t>Responsibility and Accountability</a:t>
            </a:r>
          </a:p>
        </p:txBody>
      </p:sp>
      <p:sp>
        <p:nvSpPr>
          <p:cNvPr id="493575" name="Rectangle 1031"/>
          <p:cNvSpPr>
            <a:spLocks noChangeArrowheads="1"/>
          </p:cNvSpPr>
          <p:nvPr/>
        </p:nvSpPr>
        <p:spPr bwMode="auto">
          <a:xfrm>
            <a:off x="1143000" y="5568950"/>
            <a:ext cx="3536950" cy="366713"/>
          </a:xfrm>
          <a:prstGeom prst="rect">
            <a:avLst/>
          </a:prstGeom>
          <a:noFill/>
          <a:ln w="9525">
            <a:noFill/>
            <a:miter lim="800000"/>
            <a:headEnd/>
            <a:tailEnd/>
          </a:ln>
          <a:effectLst/>
        </p:spPr>
        <p:txBody>
          <a:bodyPr wrap="none">
            <a:spAutoFit/>
          </a:bodyPr>
          <a:lstStyle/>
          <a:p>
            <a:pPr algn="ctr" eaLnBrk="0" hangingPunct="0"/>
            <a:r>
              <a:rPr lang="en-US" sz="1800" b="1">
                <a:latin typeface="Arial" charset="0"/>
              </a:rPr>
              <a:t>Goal Setting and Measurement</a:t>
            </a:r>
          </a:p>
        </p:txBody>
      </p:sp>
      <p:sp>
        <p:nvSpPr>
          <p:cNvPr id="493576" name="Line 1032"/>
          <p:cNvSpPr>
            <a:spLocks noChangeShapeType="1"/>
          </p:cNvSpPr>
          <p:nvPr/>
        </p:nvSpPr>
        <p:spPr bwMode="auto">
          <a:xfrm flipV="1">
            <a:off x="4648200" y="1752600"/>
            <a:ext cx="4267200" cy="0"/>
          </a:xfrm>
          <a:prstGeom prst="line">
            <a:avLst/>
          </a:prstGeom>
          <a:noFill/>
          <a:ln w="38100">
            <a:solidFill>
              <a:schemeClr val="tx1"/>
            </a:solidFill>
            <a:round/>
            <a:headEnd/>
            <a:tailEnd/>
          </a:ln>
          <a:effectLst/>
        </p:spPr>
        <p:txBody>
          <a:bodyPr wrap="none" anchor="ctr"/>
          <a:lstStyle/>
          <a:p>
            <a:endParaRPr lang="en-US"/>
          </a:p>
        </p:txBody>
      </p:sp>
      <p:sp>
        <p:nvSpPr>
          <p:cNvPr id="493577" name="AutoShape 1033"/>
          <p:cNvSpPr>
            <a:spLocks noChangeArrowheads="1"/>
          </p:cNvSpPr>
          <p:nvPr/>
        </p:nvSpPr>
        <p:spPr bwMode="auto">
          <a:xfrm>
            <a:off x="4648200" y="1295400"/>
            <a:ext cx="533400" cy="381000"/>
          </a:xfrm>
          <a:prstGeom prst="downArrowCallout">
            <a:avLst>
              <a:gd name="adj1" fmla="val 35000"/>
              <a:gd name="adj2" fmla="val 35000"/>
              <a:gd name="adj3" fmla="val 16667"/>
              <a:gd name="adj4" fmla="val 66667"/>
            </a:avLst>
          </a:prstGeom>
          <a:gradFill rotWithShape="0">
            <a:gsLst>
              <a:gs pos="0">
                <a:srgbClr val="FFCC99"/>
              </a:gs>
              <a:gs pos="100000">
                <a:srgbClr val="FFFFCC"/>
              </a:gs>
            </a:gsLst>
            <a:lin ang="5400000" scaled="1"/>
          </a:gradFill>
          <a:ln w="9525">
            <a:solidFill>
              <a:schemeClr val="tx1"/>
            </a:solidFill>
            <a:miter lim="800000"/>
            <a:headEnd/>
            <a:tailEnd/>
          </a:ln>
          <a:effectLst/>
        </p:spPr>
        <p:txBody>
          <a:bodyPr wrap="none" anchor="ctr"/>
          <a:lstStyle/>
          <a:p>
            <a:pPr algn="ctr" eaLnBrk="0" hangingPunct="0"/>
            <a:r>
              <a:rPr lang="nl-BE" sz="2000" b="1">
                <a:latin typeface="Arial Narrow" pitchFamily="34" charset="0"/>
              </a:rPr>
              <a:t>0</a:t>
            </a:r>
            <a:endParaRPr lang="nl-BE">
              <a:latin typeface="Arial Narrow" pitchFamily="34" charset="0"/>
            </a:endParaRPr>
          </a:p>
        </p:txBody>
      </p:sp>
      <p:sp>
        <p:nvSpPr>
          <p:cNvPr id="493578" name="AutoShape 1034"/>
          <p:cNvSpPr>
            <a:spLocks noChangeArrowheads="1"/>
          </p:cNvSpPr>
          <p:nvPr/>
        </p:nvSpPr>
        <p:spPr bwMode="auto">
          <a:xfrm>
            <a:off x="5394325" y="1295400"/>
            <a:ext cx="533400" cy="381000"/>
          </a:xfrm>
          <a:prstGeom prst="downArrowCallout">
            <a:avLst>
              <a:gd name="adj1" fmla="val 35000"/>
              <a:gd name="adj2" fmla="val 35000"/>
              <a:gd name="adj3" fmla="val 16667"/>
              <a:gd name="adj4" fmla="val 66667"/>
            </a:avLst>
          </a:prstGeom>
          <a:gradFill rotWithShape="0">
            <a:gsLst>
              <a:gs pos="0">
                <a:srgbClr val="FFCC99"/>
              </a:gs>
              <a:gs pos="100000">
                <a:srgbClr val="FFFFCC"/>
              </a:gs>
            </a:gsLst>
            <a:lin ang="5400000" scaled="1"/>
          </a:gradFill>
          <a:ln w="9525">
            <a:solidFill>
              <a:schemeClr val="tx1"/>
            </a:solidFill>
            <a:miter lim="800000"/>
            <a:headEnd/>
            <a:tailEnd/>
          </a:ln>
          <a:effectLst/>
        </p:spPr>
        <p:txBody>
          <a:bodyPr wrap="none" anchor="ctr"/>
          <a:lstStyle/>
          <a:p>
            <a:pPr algn="ctr" eaLnBrk="0" hangingPunct="0"/>
            <a:r>
              <a:rPr lang="nl-BE" sz="2000" b="1">
                <a:latin typeface="Arial Narrow" pitchFamily="34" charset="0"/>
              </a:rPr>
              <a:t>1</a:t>
            </a:r>
            <a:endParaRPr lang="nl-BE">
              <a:latin typeface="Arial Narrow" pitchFamily="34" charset="0"/>
            </a:endParaRPr>
          </a:p>
        </p:txBody>
      </p:sp>
      <p:sp>
        <p:nvSpPr>
          <p:cNvPr id="493579" name="AutoShape 1035"/>
          <p:cNvSpPr>
            <a:spLocks noChangeArrowheads="1"/>
          </p:cNvSpPr>
          <p:nvPr/>
        </p:nvSpPr>
        <p:spPr bwMode="auto">
          <a:xfrm>
            <a:off x="6140450" y="1295400"/>
            <a:ext cx="533400" cy="381000"/>
          </a:xfrm>
          <a:prstGeom prst="downArrowCallout">
            <a:avLst>
              <a:gd name="adj1" fmla="val 35000"/>
              <a:gd name="adj2" fmla="val 35000"/>
              <a:gd name="adj3" fmla="val 16667"/>
              <a:gd name="adj4" fmla="val 66667"/>
            </a:avLst>
          </a:prstGeom>
          <a:gradFill rotWithShape="0">
            <a:gsLst>
              <a:gs pos="0">
                <a:srgbClr val="FFCC99"/>
              </a:gs>
              <a:gs pos="100000">
                <a:srgbClr val="FFFFCC"/>
              </a:gs>
            </a:gsLst>
            <a:lin ang="5400000" scaled="1"/>
          </a:gradFill>
          <a:ln w="9525">
            <a:solidFill>
              <a:schemeClr val="tx1"/>
            </a:solidFill>
            <a:miter lim="800000"/>
            <a:headEnd/>
            <a:tailEnd/>
          </a:ln>
          <a:effectLst/>
        </p:spPr>
        <p:txBody>
          <a:bodyPr wrap="none" anchor="ctr"/>
          <a:lstStyle/>
          <a:p>
            <a:pPr algn="ctr" eaLnBrk="0" hangingPunct="0"/>
            <a:r>
              <a:rPr lang="nl-BE" sz="2000" b="1">
                <a:latin typeface="Arial Narrow" pitchFamily="34" charset="0"/>
              </a:rPr>
              <a:t>2</a:t>
            </a:r>
            <a:endParaRPr lang="nl-BE">
              <a:latin typeface="Arial Narrow" pitchFamily="34" charset="0"/>
            </a:endParaRPr>
          </a:p>
        </p:txBody>
      </p:sp>
      <p:sp>
        <p:nvSpPr>
          <p:cNvPr id="493580" name="AutoShape 1036"/>
          <p:cNvSpPr>
            <a:spLocks noChangeArrowheads="1"/>
          </p:cNvSpPr>
          <p:nvPr/>
        </p:nvSpPr>
        <p:spPr bwMode="auto">
          <a:xfrm>
            <a:off x="6888163" y="1295400"/>
            <a:ext cx="533400" cy="381000"/>
          </a:xfrm>
          <a:prstGeom prst="downArrowCallout">
            <a:avLst>
              <a:gd name="adj1" fmla="val 35000"/>
              <a:gd name="adj2" fmla="val 35000"/>
              <a:gd name="adj3" fmla="val 16667"/>
              <a:gd name="adj4" fmla="val 66667"/>
            </a:avLst>
          </a:prstGeom>
          <a:gradFill rotWithShape="0">
            <a:gsLst>
              <a:gs pos="0">
                <a:srgbClr val="FFCC99"/>
              </a:gs>
              <a:gs pos="100000">
                <a:srgbClr val="FFFFCC"/>
              </a:gs>
            </a:gsLst>
            <a:lin ang="5400000" scaled="1"/>
          </a:gradFill>
          <a:ln w="9525">
            <a:solidFill>
              <a:schemeClr val="tx1"/>
            </a:solidFill>
            <a:miter lim="800000"/>
            <a:headEnd/>
            <a:tailEnd/>
          </a:ln>
          <a:effectLst/>
        </p:spPr>
        <p:txBody>
          <a:bodyPr wrap="none" anchor="ctr"/>
          <a:lstStyle/>
          <a:p>
            <a:pPr algn="ctr" eaLnBrk="0" hangingPunct="0"/>
            <a:r>
              <a:rPr lang="nl-BE" sz="2000" b="1">
                <a:latin typeface="Arial Narrow" pitchFamily="34" charset="0"/>
              </a:rPr>
              <a:t>3</a:t>
            </a:r>
            <a:endParaRPr lang="nl-BE">
              <a:latin typeface="Arial Narrow" pitchFamily="34" charset="0"/>
            </a:endParaRPr>
          </a:p>
        </p:txBody>
      </p:sp>
      <p:sp>
        <p:nvSpPr>
          <p:cNvPr id="493581" name="AutoShape 1037"/>
          <p:cNvSpPr>
            <a:spLocks noChangeArrowheads="1"/>
          </p:cNvSpPr>
          <p:nvPr/>
        </p:nvSpPr>
        <p:spPr bwMode="auto">
          <a:xfrm>
            <a:off x="7634288" y="1295400"/>
            <a:ext cx="533400" cy="381000"/>
          </a:xfrm>
          <a:prstGeom prst="downArrowCallout">
            <a:avLst>
              <a:gd name="adj1" fmla="val 35000"/>
              <a:gd name="adj2" fmla="val 35000"/>
              <a:gd name="adj3" fmla="val 16667"/>
              <a:gd name="adj4" fmla="val 66667"/>
            </a:avLst>
          </a:prstGeom>
          <a:gradFill rotWithShape="0">
            <a:gsLst>
              <a:gs pos="0">
                <a:srgbClr val="FFCC99"/>
              </a:gs>
              <a:gs pos="100000">
                <a:srgbClr val="FFFFCC"/>
              </a:gs>
            </a:gsLst>
            <a:lin ang="5400000" scaled="1"/>
          </a:gradFill>
          <a:ln w="9525">
            <a:solidFill>
              <a:schemeClr val="tx1"/>
            </a:solidFill>
            <a:miter lim="800000"/>
            <a:headEnd/>
            <a:tailEnd/>
          </a:ln>
          <a:effectLst/>
        </p:spPr>
        <p:txBody>
          <a:bodyPr wrap="none" anchor="ctr"/>
          <a:lstStyle/>
          <a:p>
            <a:pPr algn="ctr" eaLnBrk="0" hangingPunct="0"/>
            <a:r>
              <a:rPr lang="nl-BE" sz="2000" b="1">
                <a:latin typeface="Arial Narrow" pitchFamily="34" charset="0"/>
              </a:rPr>
              <a:t>4</a:t>
            </a:r>
            <a:endParaRPr lang="nl-BE" b="1">
              <a:latin typeface="Arial Narrow" pitchFamily="34" charset="0"/>
            </a:endParaRPr>
          </a:p>
        </p:txBody>
      </p:sp>
      <p:sp>
        <p:nvSpPr>
          <p:cNvPr id="493582" name="AutoShape 1038"/>
          <p:cNvSpPr>
            <a:spLocks noChangeArrowheads="1"/>
          </p:cNvSpPr>
          <p:nvPr/>
        </p:nvSpPr>
        <p:spPr bwMode="auto">
          <a:xfrm>
            <a:off x="8382000" y="1295400"/>
            <a:ext cx="533400" cy="381000"/>
          </a:xfrm>
          <a:prstGeom prst="downArrowCallout">
            <a:avLst>
              <a:gd name="adj1" fmla="val 35000"/>
              <a:gd name="adj2" fmla="val 35000"/>
              <a:gd name="adj3" fmla="val 16667"/>
              <a:gd name="adj4" fmla="val 66667"/>
            </a:avLst>
          </a:prstGeom>
          <a:gradFill rotWithShape="0">
            <a:gsLst>
              <a:gs pos="0">
                <a:srgbClr val="FFCC99"/>
              </a:gs>
              <a:gs pos="100000">
                <a:srgbClr val="FFFFCC"/>
              </a:gs>
            </a:gsLst>
            <a:lin ang="5400000" scaled="1"/>
          </a:gradFill>
          <a:ln w="9525">
            <a:solidFill>
              <a:schemeClr val="tx1"/>
            </a:solidFill>
            <a:miter lim="800000"/>
            <a:headEnd/>
            <a:tailEnd/>
          </a:ln>
          <a:effectLst/>
        </p:spPr>
        <p:txBody>
          <a:bodyPr wrap="none" anchor="ctr"/>
          <a:lstStyle/>
          <a:p>
            <a:pPr algn="ctr" eaLnBrk="0" hangingPunct="0"/>
            <a:r>
              <a:rPr lang="nl-BE" sz="2000" b="1">
                <a:latin typeface="Arial Narrow" pitchFamily="34" charset="0"/>
              </a:rPr>
              <a:t>5</a:t>
            </a:r>
            <a:endParaRPr lang="nl-BE" b="1">
              <a:latin typeface="Arial Narrow" pitchFamily="34" charset="0"/>
            </a:endParaRPr>
          </a:p>
        </p:txBody>
      </p:sp>
      <p:sp>
        <p:nvSpPr>
          <p:cNvPr id="493583" name="Rectangle 1039"/>
          <p:cNvSpPr>
            <a:spLocks noChangeArrowheads="1"/>
          </p:cNvSpPr>
          <p:nvPr/>
        </p:nvSpPr>
        <p:spPr bwMode="auto">
          <a:xfrm>
            <a:off x="4648200" y="1828800"/>
            <a:ext cx="4267200" cy="4419600"/>
          </a:xfrm>
          <a:prstGeom prst="rect">
            <a:avLst/>
          </a:prstGeom>
          <a:solidFill>
            <a:srgbClr val="DDDDDD"/>
          </a:solidFill>
          <a:ln w="9525">
            <a:solidFill>
              <a:schemeClr val="tx1"/>
            </a:solidFill>
            <a:miter lim="800000"/>
            <a:headEnd/>
            <a:tailEnd/>
          </a:ln>
          <a:effectLst/>
        </p:spPr>
        <p:txBody>
          <a:bodyPr wrap="none" anchor="ctr"/>
          <a:lstStyle/>
          <a:p>
            <a:endParaRPr lang="en-US"/>
          </a:p>
        </p:txBody>
      </p:sp>
      <p:sp>
        <p:nvSpPr>
          <p:cNvPr id="493584" name="Line 1040"/>
          <p:cNvSpPr>
            <a:spLocks noChangeShapeType="1"/>
          </p:cNvSpPr>
          <p:nvPr/>
        </p:nvSpPr>
        <p:spPr bwMode="auto">
          <a:xfrm>
            <a:off x="4648200" y="2895600"/>
            <a:ext cx="4267200" cy="0"/>
          </a:xfrm>
          <a:prstGeom prst="line">
            <a:avLst/>
          </a:prstGeom>
          <a:noFill/>
          <a:ln w="3175">
            <a:solidFill>
              <a:schemeClr val="tx1"/>
            </a:solidFill>
            <a:round/>
            <a:headEnd/>
            <a:tailEnd/>
          </a:ln>
          <a:effectLst/>
        </p:spPr>
        <p:txBody>
          <a:bodyPr/>
          <a:lstStyle/>
          <a:p>
            <a:endParaRPr lang="en-US"/>
          </a:p>
        </p:txBody>
      </p:sp>
      <p:sp>
        <p:nvSpPr>
          <p:cNvPr id="493585" name="Line 1041"/>
          <p:cNvSpPr>
            <a:spLocks noChangeShapeType="1"/>
          </p:cNvSpPr>
          <p:nvPr/>
        </p:nvSpPr>
        <p:spPr bwMode="auto">
          <a:xfrm>
            <a:off x="4648200" y="3657600"/>
            <a:ext cx="4267200" cy="0"/>
          </a:xfrm>
          <a:prstGeom prst="line">
            <a:avLst/>
          </a:prstGeom>
          <a:noFill/>
          <a:ln w="3175">
            <a:solidFill>
              <a:schemeClr val="tx1"/>
            </a:solidFill>
            <a:round/>
            <a:headEnd/>
            <a:tailEnd/>
          </a:ln>
          <a:effectLst/>
        </p:spPr>
        <p:txBody>
          <a:bodyPr/>
          <a:lstStyle/>
          <a:p>
            <a:endParaRPr lang="en-US"/>
          </a:p>
        </p:txBody>
      </p:sp>
      <p:sp>
        <p:nvSpPr>
          <p:cNvPr id="493586" name="Line 1042"/>
          <p:cNvSpPr>
            <a:spLocks noChangeShapeType="1"/>
          </p:cNvSpPr>
          <p:nvPr/>
        </p:nvSpPr>
        <p:spPr bwMode="auto">
          <a:xfrm>
            <a:off x="4648200" y="4419600"/>
            <a:ext cx="4267200" cy="0"/>
          </a:xfrm>
          <a:prstGeom prst="line">
            <a:avLst/>
          </a:prstGeom>
          <a:noFill/>
          <a:ln w="3175">
            <a:solidFill>
              <a:schemeClr val="tx1"/>
            </a:solidFill>
            <a:round/>
            <a:headEnd/>
            <a:tailEnd/>
          </a:ln>
          <a:effectLst/>
        </p:spPr>
        <p:txBody>
          <a:bodyPr/>
          <a:lstStyle/>
          <a:p>
            <a:endParaRPr lang="en-US"/>
          </a:p>
        </p:txBody>
      </p:sp>
      <p:sp>
        <p:nvSpPr>
          <p:cNvPr id="493587" name="Line 1043"/>
          <p:cNvSpPr>
            <a:spLocks noChangeShapeType="1"/>
          </p:cNvSpPr>
          <p:nvPr/>
        </p:nvSpPr>
        <p:spPr bwMode="auto">
          <a:xfrm>
            <a:off x="4648200" y="5195888"/>
            <a:ext cx="4267200" cy="0"/>
          </a:xfrm>
          <a:prstGeom prst="line">
            <a:avLst/>
          </a:prstGeom>
          <a:noFill/>
          <a:ln w="3175">
            <a:solidFill>
              <a:schemeClr val="tx1"/>
            </a:solidFill>
            <a:round/>
            <a:headEnd/>
            <a:tailEnd/>
          </a:ln>
          <a:effectLst/>
        </p:spPr>
        <p:txBody>
          <a:bodyPr/>
          <a:lstStyle/>
          <a:p>
            <a:endParaRPr lang="en-US"/>
          </a:p>
        </p:txBody>
      </p:sp>
      <p:sp>
        <p:nvSpPr>
          <p:cNvPr id="493588" name="Line 1044"/>
          <p:cNvSpPr>
            <a:spLocks noChangeShapeType="1"/>
          </p:cNvSpPr>
          <p:nvPr/>
        </p:nvSpPr>
        <p:spPr bwMode="auto">
          <a:xfrm>
            <a:off x="4648200" y="5753100"/>
            <a:ext cx="4267200" cy="0"/>
          </a:xfrm>
          <a:prstGeom prst="line">
            <a:avLst/>
          </a:prstGeom>
          <a:noFill/>
          <a:ln w="3175">
            <a:solidFill>
              <a:schemeClr val="tx1"/>
            </a:solidFill>
            <a:round/>
            <a:headEnd/>
            <a:tailEnd/>
          </a:ln>
          <a:effectLst/>
        </p:spPr>
        <p:txBody>
          <a:bodyPr/>
          <a:lstStyle/>
          <a:p>
            <a:endParaRPr lang="en-US"/>
          </a:p>
        </p:txBody>
      </p:sp>
      <p:sp>
        <p:nvSpPr>
          <p:cNvPr id="493589" name="AutoShape 1045"/>
          <p:cNvSpPr>
            <a:spLocks noChangeArrowheads="1"/>
          </p:cNvSpPr>
          <p:nvPr/>
        </p:nvSpPr>
        <p:spPr bwMode="auto">
          <a:xfrm>
            <a:off x="6248400" y="2743200"/>
            <a:ext cx="304800" cy="304800"/>
          </a:xfrm>
          <a:prstGeom prst="star16">
            <a:avLst>
              <a:gd name="adj" fmla="val 37500"/>
            </a:avLst>
          </a:prstGeom>
          <a:solidFill>
            <a:schemeClr val="bg2"/>
          </a:solidFill>
          <a:ln w="9525">
            <a:solidFill>
              <a:schemeClr val="tx1"/>
            </a:solidFill>
            <a:miter lim="800000"/>
            <a:headEnd/>
            <a:tailEnd/>
          </a:ln>
          <a:effectLst/>
        </p:spPr>
        <p:txBody>
          <a:bodyPr wrap="none" anchor="ctr"/>
          <a:lstStyle/>
          <a:p>
            <a:endParaRPr lang="en-US"/>
          </a:p>
        </p:txBody>
      </p:sp>
      <p:sp>
        <p:nvSpPr>
          <p:cNvPr id="493590" name="AutoShape 1046"/>
          <p:cNvSpPr>
            <a:spLocks noChangeArrowheads="1"/>
          </p:cNvSpPr>
          <p:nvPr/>
        </p:nvSpPr>
        <p:spPr bwMode="auto">
          <a:xfrm>
            <a:off x="7239000" y="2743200"/>
            <a:ext cx="304800" cy="304800"/>
          </a:xfrm>
          <a:prstGeom prst="star16">
            <a:avLst>
              <a:gd name="adj" fmla="val 37500"/>
            </a:avLst>
          </a:prstGeom>
          <a:solidFill>
            <a:schemeClr val="bg2"/>
          </a:solidFill>
          <a:ln w="9525">
            <a:solidFill>
              <a:schemeClr val="tx1"/>
            </a:solidFill>
            <a:miter lim="800000"/>
            <a:headEnd/>
            <a:tailEnd/>
          </a:ln>
          <a:effectLst/>
        </p:spPr>
        <p:txBody>
          <a:bodyPr wrap="none" anchor="ctr"/>
          <a:lstStyle/>
          <a:p>
            <a:endParaRPr lang="en-US"/>
          </a:p>
        </p:txBody>
      </p:sp>
      <p:cxnSp>
        <p:nvCxnSpPr>
          <p:cNvPr id="493591" name="AutoShape 1047"/>
          <p:cNvCxnSpPr>
            <a:cxnSpLocks noChangeShapeType="1"/>
            <a:stCxn id="493589" idx="3"/>
            <a:endCxn id="493590" idx="1"/>
          </p:cNvCxnSpPr>
          <p:nvPr/>
        </p:nvCxnSpPr>
        <p:spPr bwMode="auto">
          <a:xfrm>
            <a:off x="6553200" y="2895600"/>
            <a:ext cx="685800" cy="0"/>
          </a:xfrm>
          <a:prstGeom prst="straightConnector1">
            <a:avLst/>
          </a:prstGeom>
          <a:noFill/>
          <a:ln w="28575">
            <a:solidFill>
              <a:schemeClr val="tx1"/>
            </a:solidFill>
            <a:round/>
            <a:headEnd/>
            <a:tailEnd type="triangle" w="med" len="med"/>
          </a:ln>
          <a:effectLst/>
        </p:spPr>
      </p:cxnSp>
      <p:sp>
        <p:nvSpPr>
          <p:cNvPr id="493592" name="AutoShape 1048"/>
          <p:cNvSpPr>
            <a:spLocks noChangeArrowheads="1"/>
          </p:cNvSpPr>
          <p:nvPr/>
        </p:nvSpPr>
        <p:spPr bwMode="auto">
          <a:xfrm>
            <a:off x="5638800" y="3505200"/>
            <a:ext cx="304800" cy="304800"/>
          </a:xfrm>
          <a:prstGeom prst="star16">
            <a:avLst>
              <a:gd name="adj" fmla="val 37500"/>
            </a:avLst>
          </a:prstGeom>
          <a:solidFill>
            <a:schemeClr val="bg2"/>
          </a:solidFill>
          <a:ln w="9525">
            <a:solidFill>
              <a:schemeClr val="tx1"/>
            </a:solidFill>
            <a:miter lim="800000"/>
            <a:headEnd/>
            <a:tailEnd/>
          </a:ln>
          <a:effectLst/>
        </p:spPr>
        <p:txBody>
          <a:bodyPr wrap="none" anchor="ctr"/>
          <a:lstStyle/>
          <a:p>
            <a:endParaRPr lang="en-US"/>
          </a:p>
        </p:txBody>
      </p:sp>
      <p:sp>
        <p:nvSpPr>
          <p:cNvPr id="493593" name="AutoShape 1049"/>
          <p:cNvSpPr>
            <a:spLocks noChangeArrowheads="1"/>
          </p:cNvSpPr>
          <p:nvPr/>
        </p:nvSpPr>
        <p:spPr bwMode="auto">
          <a:xfrm>
            <a:off x="6172200" y="3505200"/>
            <a:ext cx="304800" cy="304800"/>
          </a:xfrm>
          <a:prstGeom prst="star16">
            <a:avLst>
              <a:gd name="adj" fmla="val 37500"/>
            </a:avLst>
          </a:prstGeom>
          <a:solidFill>
            <a:schemeClr val="bg2"/>
          </a:solidFill>
          <a:ln w="9525">
            <a:solidFill>
              <a:schemeClr val="tx1"/>
            </a:solidFill>
            <a:miter lim="800000"/>
            <a:headEnd/>
            <a:tailEnd/>
          </a:ln>
          <a:effectLst/>
        </p:spPr>
        <p:txBody>
          <a:bodyPr wrap="none" anchor="ctr"/>
          <a:lstStyle/>
          <a:p>
            <a:endParaRPr lang="en-US"/>
          </a:p>
        </p:txBody>
      </p:sp>
      <p:cxnSp>
        <p:nvCxnSpPr>
          <p:cNvPr id="493594" name="AutoShape 1050"/>
          <p:cNvCxnSpPr>
            <a:cxnSpLocks noChangeShapeType="1"/>
            <a:stCxn id="493592" idx="3"/>
            <a:endCxn id="493593" idx="1"/>
          </p:cNvCxnSpPr>
          <p:nvPr/>
        </p:nvCxnSpPr>
        <p:spPr bwMode="auto">
          <a:xfrm>
            <a:off x="5943600" y="3657600"/>
            <a:ext cx="228600" cy="0"/>
          </a:xfrm>
          <a:prstGeom prst="straightConnector1">
            <a:avLst/>
          </a:prstGeom>
          <a:noFill/>
          <a:ln w="28575">
            <a:solidFill>
              <a:schemeClr val="tx1"/>
            </a:solidFill>
            <a:round/>
            <a:headEnd/>
            <a:tailEnd type="triangle" w="med" len="med"/>
          </a:ln>
          <a:effectLst/>
        </p:spPr>
      </p:cxnSp>
      <p:sp>
        <p:nvSpPr>
          <p:cNvPr id="493595" name="AutoShape 1051"/>
          <p:cNvSpPr>
            <a:spLocks noChangeArrowheads="1"/>
          </p:cNvSpPr>
          <p:nvPr/>
        </p:nvSpPr>
        <p:spPr bwMode="auto">
          <a:xfrm>
            <a:off x="5638800" y="4267200"/>
            <a:ext cx="304800" cy="304800"/>
          </a:xfrm>
          <a:prstGeom prst="star16">
            <a:avLst>
              <a:gd name="adj" fmla="val 37500"/>
            </a:avLst>
          </a:prstGeom>
          <a:solidFill>
            <a:schemeClr val="bg2"/>
          </a:solidFill>
          <a:ln w="9525">
            <a:solidFill>
              <a:schemeClr val="tx1"/>
            </a:solidFill>
            <a:miter lim="800000"/>
            <a:headEnd/>
            <a:tailEnd/>
          </a:ln>
          <a:effectLst/>
        </p:spPr>
        <p:txBody>
          <a:bodyPr wrap="none" anchor="ctr"/>
          <a:lstStyle/>
          <a:p>
            <a:endParaRPr lang="en-US"/>
          </a:p>
        </p:txBody>
      </p:sp>
      <p:sp>
        <p:nvSpPr>
          <p:cNvPr id="493596" name="AutoShape 1052"/>
          <p:cNvSpPr>
            <a:spLocks noChangeArrowheads="1"/>
          </p:cNvSpPr>
          <p:nvPr/>
        </p:nvSpPr>
        <p:spPr bwMode="auto">
          <a:xfrm>
            <a:off x="6553200" y="4267200"/>
            <a:ext cx="304800" cy="304800"/>
          </a:xfrm>
          <a:prstGeom prst="star16">
            <a:avLst>
              <a:gd name="adj" fmla="val 37500"/>
            </a:avLst>
          </a:prstGeom>
          <a:solidFill>
            <a:schemeClr val="bg2"/>
          </a:solidFill>
          <a:ln w="9525">
            <a:solidFill>
              <a:schemeClr val="tx1"/>
            </a:solidFill>
            <a:miter lim="800000"/>
            <a:headEnd/>
            <a:tailEnd/>
          </a:ln>
          <a:effectLst/>
        </p:spPr>
        <p:txBody>
          <a:bodyPr wrap="none" anchor="ctr"/>
          <a:lstStyle/>
          <a:p>
            <a:endParaRPr lang="en-US"/>
          </a:p>
        </p:txBody>
      </p:sp>
      <p:cxnSp>
        <p:nvCxnSpPr>
          <p:cNvPr id="493597" name="AutoShape 1053"/>
          <p:cNvCxnSpPr>
            <a:cxnSpLocks noChangeShapeType="1"/>
            <a:stCxn id="493595" idx="3"/>
            <a:endCxn id="493596" idx="1"/>
          </p:cNvCxnSpPr>
          <p:nvPr/>
        </p:nvCxnSpPr>
        <p:spPr bwMode="auto">
          <a:xfrm>
            <a:off x="5943600" y="4419600"/>
            <a:ext cx="609600" cy="0"/>
          </a:xfrm>
          <a:prstGeom prst="straightConnector1">
            <a:avLst/>
          </a:prstGeom>
          <a:noFill/>
          <a:ln w="28575">
            <a:solidFill>
              <a:schemeClr val="tx1"/>
            </a:solidFill>
            <a:round/>
            <a:headEnd/>
            <a:tailEnd type="triangle" w="med" len="med"/>
          </a:ln>
          <a:effectLst/>
        </p:spPr>
      </p:cxnSp>
      <p:sp>
        <p:nvSpPr>
          <p:cNvPr id="493598" name="AutoShape 1054"/>
          <p:cNvSpPr>
            <a:spLocks noChangeArrowheads="1"/>
          </p:cNvSpPr>
          <p:nvPr/>
        </p:nvSpPr>
        <p:spPr bwMode="auto">
          <a:xfrm>
            <a:off x="5943600" y="5043488"/>
            <a:ext cx="304800" cy="304800"/>
          </a:xfrm>
          <a:prstGeom prst="star16">
            <a:avLst>
              <a:gd name="adj" fmla="val 37500"/>
            </a:avLst>
          </a:prstGeom>
          <a:solidFill>
            <a:schemeClr val="bg2"/>
          </a:solidFill>
          <a:ln w="9525">
            <a:solidFill>
              <a:schemeClr val="tx1"/>
            </a:solidFill>
            <a:miter lim="800000"/>
            <a:headEnd/>
            <a:tailEnd/>
          </a:ln>
          <a:effectLst/>
        </p:spPr>
        <p:txBody>
          <a:bodyPr wrap="none" anchor="ctr"/>
          <a:lstStyle/>
          <a:p>
            <a:endParaRPr lang="en-US"/>
          </a:p>
        </p:txBody>
      </p:sp>
      <p:sp>
        <p:nvSpPr>
          <p:cNvPr id="493599" name="AutoShape 1055"/>
          <p:cNvSpPr>
            <a:spLocks noChangeArrowheads="1"/>
          </p:cNvSpPr>
          <p:nvPr/>
        </p:nvSpPr>
        <p:spPr bwMode="auto">
          <a:xfrm>
            <a:off x="7162800" y="5043488"/>
            <a:ext cx="304800" cy="304800"/>
          </a:xfrm>
          <a:prstGeom prst="star16">
            <a:avLst>
              <a:gd name="adj" fmla="val 37500"/>
            </a:avLst>
          </a:prstGeom>
          <a:solidFill>
            <a:schemeClr val="bg2"/>
          </a:solidFill>
          <a:ln w="9525">
            <a:solidFill>
              <a:schemeClr val="tx1"/>
            </a:solidFill>
            <a:miter lim="800000"/>
            <a:headEnd/>
            <a:tailEnd/>
          </a:ln>
          <a:effectLst/>
        </p:spPr>
        <p:txBody>
          <a:bodyPr wrap="none" anchor="ctr"/>
          <a:lstStyle/>
          <a:p>
            <a:endParaRPr lang="en-US"/>
          </a:p>
        </p:txBody>
      </p:sp>
      <p:cxnSp>
        <p:nvCxnSpPr>
          <p:cNvPr id="493600" name="AutoShape 1056"/>
          <p:cNvCxnSpPr>
            <a:cxnSpLocks noChangeShapeType="1"/>
            <a:stCxn id="493598" idx="3"/>
            <a:endCxn id="493599" idx="1"/>
          </p:cNvCxnSpPr>
          <p:nvPr/>
        </p:nvCxnSpPr>
        <p:spPr bwMode="auto">
          <a:xfrm>
            <a:off x="6248400" y="5195888"/>
            <a:ext cx="914400" cy="0"/>
          </a:xfrm>
          <a:prstGeom prst="straightConnector1">
            <a:avLst/>
          </a:prstGeom>
          <a:noFill/>
          <a:ln w="28575">
            <a:solidFill>
              <a:schemeClr val="tx1"/>
            </a:solidFill>
            <a:round/>
            <a:headEnd/>
            <a:tailEnd type="triangle" w="med" len="med"/>
          </a:ln>
          <a:effectLst/>
        </p:spPr>
      </p:cxnSp>
      <p:sp>
        <p:nvSpPr>
          <p:cNvPr id="493601" name="AutoShape 1057"/>
          <p:cNvSpPr>
            <a:spLocks noChangeArrowheads="1"/>
          </p:cNvSpPr>
          <p:nvPr/>
        </p:nvSpPr>
        <p:spPr bwMode="auto">
          <a:xfrm>
            <a:off x="6400800" y="5600700"/>
            <a:ext cx="304800" cy="304800"/>
          </a:xfrm>
          <a:prstGeom prst="star16">
            <a:avLst>
              <a:gd name="adj" fmla="val 37500"/>
            </a:avLst>
          </a:prstGeom>
          <a:solidFill>
            <a:schemeClr val="bg2"/>
          </a:solidFill>
          <a:ln w="9525">
            <a:solidFill>
              <a:schemeClr val="tx1"/>
            </a:solidFill>
            <a:miter lim="800000"/>
            <a:headEnd/>
            <a:tailEnd/>
          </a:ln>
          <a:effectLst/>
        </p:spPr>
        <p:txBody>
          <a:bodyPr wrap="none" anchor="ctr"/>
          <a:lstStyle/>
          <a:p>
            <a:endParaRPr lang="en-US"/>
          </a:p>
        </p:txBody>
      </p:sp>
      <p:sp>
        <p:nvSpPr>
          <p:cNvPr id="493602" name="AutoShape 1058"/>
          <p:cNvSpPr>
            <a:spLocks noChangeArrowheads="1"/>
          </p:cNvSpPr>
          <p:nvPr/>
        </p:nvSpPr>
        <p:spPr bwMode="auto">
          <a:xfrm>
            <a:off x="6858000" y="5600700"/>
            <a:ext cx="304800" cy="304800"/>
          </a:xfrm>
          <a:prstGeom prst="star16">
            <a:avLst>
              <a:gd name="adj" fmla="val 37500"/>
            </a:avLst>
          </a:prstGeom>
          <a:solidFill>
            <a:schemeClr val="bg2"/>
          </a:solidFill>
          <a:ln w="9525">
            <a:solidFill>
              <a:schemeClr val="tx1"/>
            </a:solidFill>
            <a:miter lim="800000"/>
            <a:headEnd/>
            <a:tailEnd/>
          </a:ln>
          <a:effectLst/>
        </p:spPr>
        <p:txBody>
          <a:bodyPr wrap="none" anchor="ctr"/>
          <a:lstStyle/>
          <a:p>
            <a:endParaRPr lang="en-US"/>
          </a:p>
        </p:txBody>
      </p:sp>
      <p:cxnSp>
        <p:nvCxnSpPr>
          <p:cNvPr id="493603" name="AutoShape 1059"/>
          <p:cNvCxnSpPr>
            <a:cxnSpLocks noChangeShapeType="1"/>
            <a:stCxn id="493601" idx="3"/>
            <a:endCxn id="493602" idx="1"/>
          </p:cNvCxnSpPr>
          <p:nvPr/>
        </p:nvCxnSpPr>
        <p:spPr bwMode="auto">
          <a:xfrm>
            <a:off x="6705600" y="5753100"/>
            <a:ext cx="152400" cy="0"/>
          </a:xfrm>
          <a:prstGeom prst="straightConnector1">
            <a:avLst/>
          </a:prstGeom>
          <a:noFill/>
          <a:ln w="28575">
            <a:solidFill>
              <a:schemeClr val="tx1"/>
            </a:solidFill>
            <a:round/>
            <a:headEnd/>
            <a:tailEnd type="triangle" w="med" len="med"/>
          </a:ln>
          <a:effectLst/>
        </p:spPr>
      </p:cxnSp>
      <p:sp>
        <p:nvSpPr>
          <p:cNvPr id="493604" name="Text Box 1060"/>
          <p:cNvSpPr txBox="1">
            <a:spLocks noChangeArrowheads="1"/>
          </p:cNvSpPr>
          <p:nvPr/>
        </p:nvSpPr>
        <p:spPr bwMode="auto">
          <a:xfrm>
            <a:off x="1028700" y="1995488"/>
            <a:ext cx="3651250" cy="366712"/>
          </a:xfrm>
          <a:prstGeom prst="rect">
            <a:avLst/>
          </a:prstGeom>
          <a:noFill/>
          <a:ln w="9525">
            <a:noFill/>
            <a:miter lim="800000"/>
            <a:headEnd/>
            <a:tailEnd/>
          </a:ln>
          <a:effectLst/>
        </p:spPr>
        <p:txBody>
          <a:bodyPr wrap="none">
            <a:spAutoFit/>
          </a:bodyPr>
          <a:lstStyle/>
          <a:p>
            <a:pPr algn="ctr" eaLnBrk="0" hangingPunct="0"/>
            <a:r>
              <a:rPr lang="en-US" sz="1800" b="1">
                <a:latin typeface="Arial" charset="0"/>
              </a:rPr>
              <a:t>Awareness and Communication</a:t>
            </a:r>
          </a:p>
        </p:txBody>
      </p:sp>
      <p:sp>
        <p:nvSpPr>
          <p:cNvPr id="493605" name="Line 1061"/>
          <p:cNvSpPr>
            <a:spLocks noChangeShapeType="1"/>
          </p:cNvSpPr>
          <p:nvPr/>
        </p:nvSpPr>
        <p:spPr bwMode="auto">
          <a:xfrm>
            <a:off x="4648200" y="2209800"/>
            <a:ext cx="4267200" cy="0"/>
          </a:xfrm>
          <a:prstGeom prst="line">
            <a:avLst/>
          </a:prstGeom>
          <a:noFill/>
          <a:ln w="3175">
            <a:solidFill>
              <a:schemeClr val="tx1"/>
            </a:solidFill>
            <a:round/>
            <a:headEnd/>
            <a:tailEnd/>
          </a:ln>
          <a:effectLst/>
        </p:spPr>
        <p:txBody>
          <a:bodyPr/>
          <a:lstStyle/>
          <a:p>
            <a:endParaRPr lang="en-US"/>
          </a:p>
        </p:txBody>
      </p:sp>
      <p:sp>
        <p:nvSpPr>
          <p:cNvPr id="493606" name="AutoShape 1062"/>
          <p:cNvSpPr>
            <a:spLocks noChangeArrowheads="1"/>
          </p:cNvSpPr>
          <p:nvPr/>
        </p:nvSpPr>
        <p:spPr bwMode="auto">
          <a:xfrm>
            <a:off x="6477000" y="2057400"/>
            <a:ext cx="304800" cy="304800"/>
          </a:xfrm>
          <a:prstGeom prst="star16">
            <a:avLst>
              <a:gd name="adj" fmla="val 37500"/>
            </a:avLst>
          </a:prstGeom>
          <a:solidFill>
            <a:schemeClr val="bg2"/>
          </a:solidFill>
          <a:ln w="9525">
            <a:solidFill>
              <a:schemeClr val="tx1"/>
            </a:solidFill>
            <a:miter lim="800000"/>
            <a:headEnd/>
            <a:tailEnd/>
          </a:ln>
          <a:effectLst/>
        </p:spPr>
        <p:txBody>
          <a:bodyPr wrap="none" anchor="ctr"/>
          <a:lstStyle/>
          <a:p>
            <a:endParaRPr lang="en-US"/>
          </a:p>
        </p:txBody>
      </p:sp>
      <p:sp>
        <p:nvSpPr>
          <p:cNvPr id="493607" name="AutoShape 1063"/>
          <p:cNvSpPr>
            <a:spLocks noChangeArrowheads="1"/>
          </p:cNvSpPr>
          <p:nvPr/>
        </p:nvSpPr>
        <p:spPr bwMode="auto">
          <a:xfrm>
            <a:off x="7467600" y="2057400"/>
            <a:ext cx="304800" cy="304800"/>
          </a:xfrm>
          <a:prstGeom prst="star16">
            <a:avLst>
              <a:gd name="adj" fmla="val 37500"/>
            </a:avLst>
          </a:prstGeom>
          <a:solidFill>
            <a:schemeClr val="bg2"/>
          </a:solidFill>
          <a:ln w="9525">
            <a:solidFill>
              <a:schemeClr val="tx1"/>
            </a:solidFill>
            <a:miter lim="800000"/>
            <a:headEnd/>
            <a:tailEnd/>
          </a:ln>
          <a:effectLst/>
        </p:spPr>
        <p:txBody>
          <a:bodyPr wrap="none" anchor="ctr"/>
          <a:lstStyle/>
          <a:p>
            <a:endParaRPr lang="en-US"/>
          </a:p>
        </p:txBody>
      </p:sp>
      <p:cxnSp>
        <p:nvCxnSpPr>
          <p:cNvPr id="493608" name="AutoShape 1064"/>
          <p:cNvCxnSpPr>
            <a:cxnSpLocks noChangeShapeType="1"/>
            <a:endCxn id="493607" idx="1"/>
          </p:cNvCxnSpPr>
          <p:nvPr/>
        </p:nvCxnSpPr>
        <p:spPr bwMode="auto">
          <a:xfrm>
            <a:off x="6705600" y="2209800"/>
            <a:ext cx="762000" cy="0"/>
          </a:xfrm>
          <a:prstGeom prst="straightConnector1">
            <a:avLst/>
          </a:prstGeom>
          <a:noFill/>
          <a:ln w="28575">
            <a:solidFill>
              <a:schemeClr val="tx1"/>
            </a:solidFill>
            <a:round/>
            <a:headEnd/>
            <a:tailEnd type="triangle" w="med" len="med"/>
          </a:ln>
          <a:effectLst/>
        </p:spPr>
      </p:cxnSp>
    </p:spTree>
  </p:cSld>
  <p:clrMapOvr>
    <a:masterClrMapping/>
  </p:clrMapOvr>
  <p:transition/>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9" name="Footer Placeholder 2"/>
          <p:cNvSpPr>
            <a:spLocks noGrp="1"/>
          </p:cNvSpPr>
          <p:nvPr>
            <p:ph type="ftr" sz="quarter" idx="10"/>
          </p:nvPr>
        </p:nvSpPr>
        <p:spPr/>
        <p:txBody>
          <a:bodyPr/>
          <a:lstStyle/>
          <a:p>
            <a:r>
              <a:rPr lang="en-US"/>
              <a:t>©2009 ISACA/ITGI. All rights reserved.</a:t>
            </a:r>
          </a:p>
        </p:txBody>
      </p:sp>
      <p:sp>
        <p:nvSpPr>
          <p:cNvPr id="499714" name="Rectangle 2"/>
          <p:cNvSpPr>
            <a:spLocks noChangeArrowheads="1"/>
          </p:cNvSpPr>
          <p:nvPr/>
        </p:nvSpPr>
        <p:spPr bwMode="auto">
          <a:xfrm>
            <a:off x="1087438" y="1296988"/>
            <a:ext cx="2924175" cy="1655762"/>
          </a:xfrm>
          <a:prstGeom prst="rect">
            <a:avLst/>
          </a:prstGeom>
          <a:solidFill>
            <a:schemeClr val="accent1"/>
          </a:solidFill>
          <a:ln w="9525">
            <a:noFill/>
            <a:miter lim="800000"/>
            <a:headEnd/>
            <a:tailEnd/>
          </a:ln>
          <a:effectLst>
            <a:prstShdw prst="shdw17" dist="17961" dir="2700000">
              <a:schemeClr val="accent1">
                <a:gamma/>
                <a:shade val="60000"/>
                <a:invGamma/>
              </a:schemeClr>
            </a:prstShdw>
          </a:effectLst>
        </p:spPr>
        <p:txBody>
          <a:bodyPr wrap="none" anchorCtr="1"/>
          <a:lstStyle/>
          <a:p>
            <a:pPr algn="ctr"/>
            <a:r>
              <a:rPr lang="nl-BE" sz="2000" b="1">
                <a:latin typeface="Trebuchet MS" pitchFamily="34" charset="0"/>
              </a:rPr>
              <a:t>Business Goals</a:t>
            </a:r>
            <a:endParaRPr lang="en-US" sz="2000" b="1">
              <a:latin typeface="Trebuchet MS" pitchFamily="34" charset="0"/>
            </a:endParaRPr>
          </a:p>
        </p:txBody>
      </p:sp>
      <p:sp>
        <p:nvSpPr>
          <p:cNvPr id="499715" name="Rectangle 3"/>
          <p:cNvSpPr>
            <a:spLocks noChangeArrowheads="1"/>
          </p:cNvSpPr>
          <p:nvPr/>
        </p:nvSpPr>
        <p:spPr bwMode="auto">
          <a:xfrm>
            <a:off x="3390900" y="3081338"/>
            <a:ext cx="2924175" cy="1655762"/>
          </a:xfrm>
          <a:prstGeom prst="rect">
            <a:avLst/>
          </a:prstGeom>
          <a:solidFill>
            <a:schemeClr val="accent1"/>
          </a:solidFill>
          <a:ln w="9525">
            <a:noFill/>
            <a:miter lim="800000"/>
            <a:headEnd/>
            <a:tailEnd/>
          </a:ln>
          <a:effectLst>
            <a:prstShdw prst="shdw17" dist="17961" dir="2700000">
              <a:schemeClr val="accent1">
                <a:gamma/>
                <a:shade val="60000"/>
                <a:invGamma/>
              </a:schemeClr>
            </a:prstShdw>
          </a:effectLst>
        </p:spPr>
        <p:txBody>
          <a:bodyPr wrap="none" anchor="ctr"/>
          <a:lstStyle/>
          <a:p>
            <a:pPr algn="ctr"/>
            <a:r>
              <a:rPr lang="nl-BE" sz="2800" b="1">
                <a:latin typeface="Trebuchet MS" pitchFamily="34" charset="0"/>
              </a:rPr>
              <a:t>IT Goals</a:t>
            </a:r>
            <a:endParaRPr lang="en-US" sz="2800" b="1">
              <a:latin typeface="Trebuchet MS" pitchFamily="34" charset="0"/>
            </a:endParaRPr>
          </a:p>
        </p:txBody>
      </p:sp>
      <p:sp>
        <p:nvSpPr>
          <p:cNvPr id="499716" name="Rectangle 4"/>
          <p:cNvSpPr>
            <a:spLocks noChangeArrowheads="1"/>
          </p:cNvSpPr>
          <p:nvPr/>
        </p:nvSpPr>
        <p:spPr bwMode="auto">
          <a:xfrm>
            <a:off x="5724525" y="4868863"/>
            <a:ext cx="2924175" cy="1655762"/>
          </a:xfrm>
          <a:prstGeom prst="rect">
            <a:avLst/>
          </a:prstGeom>
          <a:solidFill>
            <a:schemeClr val="accent1"/>
          </a:solidFill>
          <a:ln w="9525">
            <a:noFill/>
            <a:miter lim="800000"/>
            <a:headEnd/>
            <a:tailEnd/>
          </a:ln>
          <a:effectLst>
            <a:prstShdw prst="shdw17" dist="17961" dir="2700000">
              <a:schemeClr val="accent1">
                <a:gamma/>
                <a:shade val="60000"/>
                <a:invGamma/>
              </a:schemeClr>
            </a:prstShdw>
          </a:effectLst>
        </p:spPr>
        <p:txBody>
          <a:bodyPr wrap="none" anchorCtr="1"/>
          <a:lstStyle/>
          <a:p>
            <a:pPr algn="ctr"/>
            <a:r>
              <a:rPr lang="nl-BE" sz="2000" b="1">
                <a:latin typeface="Trebuchet MS" pitchFamily="34" charset="0"/>
              </a:rPr>
              <a:t>IT Processes</a:t>
            </a:r>
            <a:endParaRPr lang="en-US" sz="2000" b="1">
              <a:latin typeface="Trebuchet MS" pitchFamily="34" charset="0"/>
            </a:endParaRPr>
          </a:p>
        </p:txBody>
      </p:sp>
      <p:cxnSp>
        <p:nvCxnSpPr>
          <p:cNvPr id="499717" name="AutoShape 5"/>
          <p:cNvCxnSpPr>
            <a:cxnSpLocks noChangeShapeType="1"/>
            <a:stCxn id="499714" idx="2"/>
            <a:endCxn id="499715" idx="1"/>
          </p:cNvCxnSpPr>
          <p:nvPr/>
        </p:nvCxnSpPr>
        <p:spPr bwMode="auto">
          <a:xfrm rot="16200000" flipH="1">
            <a:off x="2491581" y="3010694"/>
            <a:ext cx="957263" cy="841375"/>
          </a:xfrm>
          <a:prstGeom prst="bentConnector2">
            <a:avLst/>
          </a:prstGeom>
          <a:noFill/>
          <a:ln w="38100">
            <a:solidFill>
              <a:schemeClr val="accent1"/>
            </a:solidFill>
            <a:miter lim="800000"/>
            <a:headEnd/>
            <a:tailEnd type="triangle" w="lg" len="med"/>
          </a:ln>
          <a:effectLst>
            <a:prstShdw prst="shdw17" dist="17961" dir="2700000">
              <a:schemeClr val="accent1">
                <a:gamma/>
                <a:shade val="60000"/>
                <a:invGamma/>
              </a:schemeClr>
            </a:prstShdw>
          </a:effectLst>
        </p:spPr>
      </p:cxnSp>
      <p:cxnSp>
        <p:nvCxnSpPr>
          <p:cNvPr id="499718" name="AutoShape 6"/>
          <p:cNvCxnSpPr>
            <a:cxnSpLocks noChangeShapeType="1"/>
            <a:stCxn id="499715" idx="2"/>
            <a:endCxn id="499716" idx="1"/>
          </p:cNvCxnSpPr>
          <p:nvPr/>
        </p:nvCxnSpPr>
        <p:spPr bwMode="auto">
          <a:xfrm rot="16200000" flipH="1">
            <a:off x="4808538" y="4781550"/>
            <a:ext cx="960438" cy="871537"/>
          </a:xfrm>
          <a:prstGeom prst="bentConnector2">
            <a:avLst/>
          </a:prstGeom>
          <a:noFill/>
          <a:ln w="38100">
            <a:solidFill>
              <a:schemeClr val="accent1"/>
            </a:solidFill>
            <a:miter lim="800000"/>
            <a:headEnd/>
            <a:tailEnd type="triangle" w="lg" len="med"/>
          </a:ln>
          <a:effectLst>
            <a:prstShdw prst="shdw17" dist="17961" dir="2700000">
              <a:schemeClr val="accent1">
                <a:gamma/>
                <a:shade val="60000"/>
                <a:invGamma/>
              </a:schemeClr>
            </a:prstShdw>
          </a:effectLst>
        </p:spPr>
      </p:cxnSp>
      <p:sp>
        <p:nvSpPr>
          <p:cNvPr id="499719" name="Rectangle 7"/>
          <p:cNvSpPr>
            <a:spLocks noChangeArrowheads="1"/>
          </p:cNvSpPr>
          <p:nvPr/>
        </p:nvSpPr>
        <p:spPr bwMode="auto">
          <a:xfrm>
            <a:off x="1258888" y="404813"/>
            <a:ext cx="5040312" cy="655637"/>
          </a:xfrm>
          <a:prstGeom prst="rect">
            <a:avLst/>
          </a:prstGeom>
          <a:noFill/>
          <a:ln w="9525" algn="ctr">
            <a:noFill/>
            <a:miter lim="800000"/>
            <a:headEnd/>
            <a:tailEnd/>
          </a:ln>
          <a:effectLst/>
        </p:spPr>
        <p:txBody>
          <a:bodyPr anchor="ctr"/>
          <a:lstStyle/>
          <a:p>
            <a:pPr>
              <a:lnSpc>
                <a:spcPct val="90000"/>
              </a:lnSpc>
            </a:pPr>
            <a:endParaRPr lang="en-US" sz="3200">
              <a:solidFill>
                <a:schemeClr val="tx2"/>
              </a:solidFill>
              <a:latin typeface="Tahoma" pitchFamily="34" charset="0"/>
            </a:endParaRPr>
          </a:p>
        </p:txBody>
      </p:sp>
      <p:sp>
        <p:nvSpPr>
          <p:cNvPr id="499720" name="Rectangle 8"/>
          <p:cNvSpPr>
            <a:spLocks noGrp="1" noChangeArrowheads="1"/>
          </p:cNvSpPr>
          <p:nvPr>
            <p:ph type="title"/>
          </p:nvPr>
        </p:nvSpPr>
        <p:spPr>
          <a:xfrm>
            <a:off x="4495800" y="1219200"/>
            <a:ext cx="4038600" cy="1524000"/>
          </a:xfrm>
        </p:spPr>
        <p:txBody>
          <a:bodyPr/>
          <a:lstStyle/>
          <a:p>
            <a:r>
              <a:rPr lang="en-US" sz="2800" b="1"/>
              <a:t>How Do Governance and </a:t>
            </a:r>
            <a:br>
              <a:rPr lang="en-US" sz="2800" b="1"/>
            </a:br>
            <a:r>
              <a:rPr lang="en-US" sz="2800" b="1"/>
              <a:t>the Business Drive IT?</a:t>
            </a:r>
          </a:p>
        </p:txBody>
      </p:sp>
      <p:grpSp>
        <p:nvGrpSpPr>
          <p:cNvPr id="499721" name="Group 9"/>
          <p:cNvGrpSpPr>
            <a:grpSpLocks noChangeAspect="1"/>
          </p:cNvGrpSpPr>
          <p:nvPr/>
        </p:nvGrpSpPr>
        <p:grpSpPr bwMode="auto">
          <a:xfrm>
            <a:off x="5840413" y="5257800"/>
            <a:ext cx="2735262" cy="1223963"/>
            <a:chOff x="3679" y="3312"/>
            <a:chExt cx="1723" cy="771"/>
          </a:xfrm>
        </p:grpSpPr>
        <p:sp>
          <p:nvSpPr>
            <p:cNvPr id="499722" name="AutoShape 10"/>
            <p:cNvSpPr>
              <a:spLocks noChangeAspect="1" noChangeArrowheads="1" noTextEdit="1"/>
            </p:cNvSpPr>
            <p:nvPr/>
          </p:nvSpPr>
          <p:spPr bwMode="auto">
            <a:xfrm>
              <a:off x="3679" y="3312"/>
              <a:ext cx="1694" cy="771"/>
            </a:xfrm>
            <a:prstGeom prst="rect">
              <a:avLst/>
            </a:prstGeom>
            <a:solidFill>
              <a:schemeClr val="accent1"/>
            </a:solidFill>
            <a:ln w="9525">
              <a:noFill/>
              <a:miter lim="800000"/>
              <a:headEnd/>
              <a:tailEnd/>
            </a:ln>
          </p:spPr>
          <p:txBody>
            <a:bodyPr/>
            <a:lstStyle/>
            <a:p>
              <a:endParaRPr lang="en-US"/>
            </a:p>
          </p:txBody>
        </p:sp>
        <p:grpSp>
          <p:nvGrpSpPr>
            <p:cNvPr id="499723" name="Group 11"/>
            <p:cNvGrpSpPr>
              <a:grpSpLocks/>
            </p:cNvGrpSpPr>
            <p:nvPr/>
          </p:nvGrpSpPr>
          <p:grpSpPr bwMode="auto">
            <a:xfrm>
              <a:off x="4662" y="3606"/>
              <a:ext cx="703" cy="183"/>
              <a:chOff x="4662" y="3606"/>
              <a:chExt cx="703" cy="183"/>
            </a:xfrm>
          </p:grpSpPr>
          <p:sp>
            <p:nvSpPr>
              <p:cNvPr id="499724" name="Rectangle 12"/>
              <p:cNvSpPr>
                <a:spLocks noChangeArrowheads="1"/>
              </p:cNvSpPr>
              <p:nvPr/>
            </p:nvSpPr>
            <p:spPr bwMode="auto">
              <a:xfrm>
                <a:off x="4662" y="3606"/>
                <a:ext cx="703" cy="183"/>
              </a:xfrm>
              <a:prstGeom prst="rect">
                <a:avLst/>
              </a:prstGeom>
              <a:solidFill>
                <a:srgbClr val="FFFFFF"/>
              </a:solidFill>
              <a:ln w="9525">
                <a:noFill/>
                <a:miter lim="800000"/>
                <a:headEnd/>
                <a:tailEnd/>
              </a:ln>
            </p:spPr>
            <p:txBody>
              <a:bodyPr/>
              <a:lstStyle/>
              <a:p>
                <a:endParaRPr lang="en-US"/>
              </a:p>
            </p:txBody>
          </p:sp>
          <p:sp>
            <p:nvSpPr>
              <p:cNvPr id="499725" name="Rectangle 13"/>
              <p:cNvSpPr>
                <a:spLocks noChangeArrowheads="1"/>
              </p:cNvSpPr>
              <p:nvPr/>
            </p:nvSpPr>
            <p:spPr bwMode="auto">
              <a:xfrm>
                <a:off x="4662" y="3606"/>
                <a:ext cx="703" cy="183"/>
              </a:xfrm>
              <a:prstGeom prst="rect">
                <a:avLst/>
              </a:prstGeom>
              <a:noFill/>
              <a:ln w="3175" cap="rnd">
                <a:solidFill>
                  <a:srgbClr val="000000"/>
                </a:solidFill>
                <a:miter lim="800000"/>
                <a:headEnd/>
                <a:tailEnd/>
              </a:ln>
            </p:spPr>
            <p:txBody>
              <a:bodyPr/>
              <a:lstStyle/>
              <a:p>
                <a:endParaRPr lang="en-US"/>
              </a:p>
            </p:txBody>
          </p:sp>
        </p:grpSp>
        <p:sp>
          <p:nvSpPr>
            <p:cNvPr id="499726" name="Rectangle 14"/>
            <p:cNvSpPr>
              <a:spLocks noChangeArrowheads="1"/>
            </p:cNvSpPr>
            <p:nvPr/>
          </p:nvSpPr>
          <p:spPr bwMode="auto">
            <a:xfrm>
              <a:off x="4747" y="3659"/>
              <a:ext cx="633" cy="98"/>
            </a:xfrm>
            <a:prstGeom prst="rect">
              <a:avLst/>
            </a:prstGeom>
            <a:noFill/>
            <a:ln w="9525">
              <a:noFill/>
              <a:miter lim="800000"/>
              <a:headEnd/>
              <a:tailEnd/>
            </a:ln>
          </p:spPr>
          <p:txBody>
            <a:bodyPr wrap="none" lIns="0" tIns="0" rIns="0" bIns="0">
              <a:spAutoFit/>
            </a:bodyPr>
            <a:lstStyle/>
            <a:p>
              <a:pPr algn="ctr" eaLnBrk="0" hangingPunct="0"/>
              <a:r>
                <a:rPr lang="en-US" sz="800" b="1">
                  <a:solidFill>
                    <a:srgbClr val="000000"/>
                  </a:solidFill>
                  <a:latin typeface="Verdana" pitchFamily="34" charset="0"/>
                </a:rPr>
                <a:t>Applications</a:t>
              </a:r>
              <a:endParaRPr lang="en-US" b="1">
                <a:latin typeface="Trebuchet MS" pitchFamily="34" charset="0"/>
              </a:endParaRPr>
            </a:p>
          </p:txBody>
        </p:sp>
        <p:grpSp>
          <p:nvGrpSpPr>
            <p:cNvPr id="499727" name="Group 15"/>
            <p:cNvGrpSpPr>
              <a:grpSpLocks/>
            </p:cNvGrpSpPr>
            <p:nvPr/>
          </p:nvGrpSpPr>
          <p:grpSpPr bwMode="auto">
            <a:xfrm>
              <a:off x="3680" y="3606"/>
              <a:ext cx="636" cy="183"/>
              <a:chOff x="3680" y="3606"/>
              <a:chExt cx="636" cy="183"/>
            </a:xfrm>
          </p:grpSpPr>
          <p:sp>
            <p:nvSpPr>
              <p:cNvPr id="499728" name="Rectangle 16"/>
              <p:cNvSpPr>
                <a:spLocks noChangeArrowheads="1"/>
              </p:cNvSpPr>
              <p:nvPr/>
            </p:nvSpPr>
            <p:spPr bwMode="auto">
              <a:xfrm>
                <a:off x="3680" y="3606"/>
                <a:ext cx="636" cy="183"/>
              </a:xfrm>
              <a:prstGeom prst="rect">
                <a:avLst/>
              </a:prstGeom>
              <a:solidFill>
                <a:srgbClr val="FFFFFF"/>
              </a:solidFill>
              <a:ln w="9525">
                <a:noFill/>
                <a:miter lim="800000"/>
                <a:headEnd/>
                <a:tailEnd/>
              </a:ln>
            </p:spPr>
            <p:txBody>
              <a:bodyPr/>
              <a:lstStyle/>
              <a:p>
                <a:endParaRPr lang="en-US"/>
              </a:p>
            </p:txBody>
          </p:sp>
          <p:sp>
            <p:nvSpPr>
              <p:cNvPr id="499729" name="Rectangle 17"/>
              <p:cNvSpPr>
                <a:spLocks noChangeArrowheads="1"/>
              </p:cNvSpPr>
              <p:nvPr/>
            </p:nvSpPr>
            <p:spPr bwMode="auto">
              <a:xfrm>
                <a:off x="3680" y="3606"/>
                <a:ext cx="636" cy="183"/>
              </a:xfrm>
              <a:prstGeom prst="rect">
                <a:avLst/>
              </a:prstGeom>
              <a:noFill/>
              <a:ln w="3175" cap="rnd">
                <a:solidFill>
                  <a:srgbClr val="000000"/>
                </a:solidFill>
                <a:miter lim="800000"/>
                <a:headEnd/>
                <a:tailEnd/>
              </a:ln>
            </p:spPr>
            <p:txBody>
              <a:bodyPr/>
              <a:lstStyle/>
              <a:p>
                <a:endParaRPr lang="en-US"/>
              </a:p>
            </p:txBody>
          </p:sp>
        </p:grpSp>
        <p:sp>
          <p:nvSpPr>
            <p:cNvPr id="499730" name="Rectangle 18"/>
            <p:cNvSpPr>
              <a:spLocks noChangeArrowheads="1"/>
            </p:cNvSpPr>
            <p:nvPr/>
          </p:nvSpPr>
          <p:spPr bwMode="auto">
            <a:xfrm>
              <a:off x="3951" y="3619"/>
              <a:ext cx="181" cy="98"/>
            </a:xfrm>
            <a:prstGeom prst="rect">
              <a:avLst/>
            </a:prstGeom>
            <a:noFill/>
            <a:ln w="9525">
              <a:noFill/>
              <a:miter lim="800000"/>
              <a:headEnd/>
              <a:tailEnd/>
            </a:ln>
          </p:spPr>
          <p:txBody>
            <a:bodyPr wrap="none" lIns="0" tIns="0" rIns="0" bIns="0">
              <a:spAutoFit/>
            </a:bodyPr>
            <a:lstStyle/>
            <a:p>
              <a:pPr algn="ctr" eaLnBrk="0" hangingPunct="0"/>
              <a:r>
                <a:rPr lang="en-US" sz="800" b="1">
                  <a:solidFill>
                    <a:srgbClr val="000000"/>
                  </a:solidFill>
                  <a:latin typeface="Verdana" pitchFamily="34" charset="0"/>
                </a:rPr>
                <a:t>IT </a:t>
              </a:r>
              <a:endParaRPr lang="en-US" b="1">
                <a:latin typeface="Trebuchet MS" pitchFamily="34" charset="0"/>
              </a:endParaRPr>
            </a:p>
          </p:txBody>
        </p:sp>
        <p:sp>
          <p:nvSpPr>
            <p:cNvPr id="499731" name="Rectangle 19"/>
            <p:cNvSpPr>
              <a:spLocks noChangeArrowheads="1"/>
            </p:cNvSpPr>
            <p:nvPr/>
          </p:nvSpPr>
          <p:spPr bwMode="auto">
            <a:xfrm>
              <a:off x="3781" y="3698"/>
              <a:ext cx="522" cy="98"/>
            </a:xfrm>
            <a:prstGeom prst="rect">
              <a:avLst/>
            </a:prstGeom>
            <a:noFill/>
            <a:ln w="9525">
              <a:noFill/>
              <a:miter lim="800000"/>
              <a:headEnd/>
              <a:tailEnd/>
            </a:ln>
          </p:spPr>
          <p:txBody>
            <a:bodyPr wrap="none" lIns="0" tIns="0" rIns="0" bIns="0">
              <a:spAutoFit/>
            </a:bodyPr>
            <a:lstStyle/>
            <a:p>
              <a:pPr algn="ctr" eaLnBrk="0" hangingPunct="0"/>
              <a:r>
                <a:rPr lang="en-US" sz="800" b="1">
                  <a:solidFill>
                    <a:srgbClr val="000000"/>
                  </a:solidFill>
                  <a:latin typeface="Verdana" pitchFamily="34" charset="0"/>
                </a:rPr>
                <a:t>Processes</a:t>
              </a:r>
              <a:endParaRPr lang="en-US" b="1">
                <a:latin typeface="Trebuchet MS" pitchFamily="34" charset="0"/>
              </a:endParaRPr>
            </a:p>
          </p:txBody>
        </p:sp>
        <p:grpSp>
          <p:nvGrpSpPr>
            <p:cNvPr id="499732" name="Group 20"/>
            <p:cNvGrpSpPr>
              <a:grpSpLocks/>
            </p:cNvGrpSpPr>
            <p:nvPr/>
          </p:nvGrpSpPr>
          <p:grpSpPr bwMode="auto">
            <a:xfrm>
              <a:off x="4662" y="3874"/>
              <a:ext cx="703" cy="184"/>
              <a:chOff x="4662" y="3874"/>
              <a:chExt cx="703" cy="184"/>
            </a:xfrm>
          </p:grpSpPr>
          <p:sp>
            <p:nvSpPr>
              <p:cNvPr id="499733" name="Rectangle 21"/>
              <p:cNvSpPr>
                <a:spLocks noChangeArrowheads="1"/>
              </p:cNvSpPr>
              <p:nvPr/>
            </p:nvSpPr>
            <p:spPr bwMode="auto">
              <a:xfrm>
                <a:off x="4662" y="3874"/>
                <a:ext cx="703" cy="184"/>
              </a:xfrm>
              <a:prstGeom prst="rect">
                <a:avLst/>
              </a:prstGeom>
              <a:solidFill>
                <a:srgbClr val="FFFFFF"/>
              </a:solidFill>
              <a:ln w="9525">
                <a:noFill/>
                <a:miter lim="800000"/>
                <a:headEnd/>
                <a:tailEnd/>
              </a:ln>
            </p:spPr>
            <p:txBody>
              <a:bodyPr/>
              <a:lstStyle/>
              <a:p>
                <a:endParaRPr lang="en-US"/>
              </a:p>
            </p:txBody>
          </p:sp>
          <p:sp>
            <p:nvSpPr>
              <p:cNvPr id="499734" name="Rectangle 22"/>
              <p:cNvSpPr>
                <a:spLocks noChangeArrowheads="1"/>
              </p:cNvSpPr>
              <p:nvPr/>
            </p:nvSpPr>
            <p:spPr bwMode="auto">
              <a:xfrm>
                <a:off x="4662" y="3874"/>
                <a:ext cx="703" cy="184"/>
              </a:xfrm>
              <a:prstGeom prst="rect">
                <a:avLst/>
              </a:prstGeom>
              <a:noFill/>
              <a:ln w="3175" cap="rnd">
                <a:solidFill>
                  <a:srgbClr val="000000"/>
                </a:solidFill>
                <a:miter lim="800000"/>
                <a:headEnd/>
                <a:tailEnd/>
              </a:ln>
            </p:spPr>
            <p:txBody>
              <a:bodyPr/>
              <a:lstStyle/>
              <a:p>
                <a:endParaRPr lang="en-US"/>
              </a:p>
            </p:txBody>
          </p:sp>
        </p:grpSp>
        <p:sp>
          <p:nvSpPr>
            <p:cNvPr id="499735" name="Rectangle 23"/>
            <p:cNvSpPr>
              <a:spLocks noChangeArrowheads="1"/>
            </p:cNvSpPr>
            <p:nvPr/>
          </p:nvSpPr>
          <p:spPr bwMode="auto">
            <a:xfrm>
              <a:off x="4728" y="3892"/>
              <a:ext cx="674" cy="91"/>
            </a:xfrm>
            <a:prstGeom prst="rect">
              <a:avLst/>
            </a:prstGeom>
            <a:noFill/>
            <a:ln w="9525">
              <a:noFill/>
              <a:miter lim="800000"/>
              <a:headEnd/>
              <a:tailEnd/>
            </a:ln>
          </p:spPr>
          <p:txBody>
            <a:bodyPr wrap="none" lIns="0" tIns="0" rIns="0" bIns="0">
              <a:spAutoFit/>
            </a:bodyPr>
            <a:lstStyle/>
            <a:p>
              <a:pPr algn="ctr" eaLnBrk="0" hangingPunct="0"/>
              <a:r>
                <a:rPr lang="en-US" sz="800" b="1">
                  <a:solidFill>
                    <a:srgbClr val="000000"/>
                  </a:solidFill>
                  <a:latin typeface="Verdana" pitchFamily="34" charset="0"/>
                </a:rPr>
                <a:t>Infrastructure </a:t>
              </a:r>
              <a:endParaRPr lang="en-US" b="1">
                <a:latin typeface="Trebuchet MS" pitchFamily="34" charset="0"/>
              </a:endParaRPr>
            </a:p>
          </p:txBody>
        </p:sp>
        <p:sp>
          <p:nvSpPr>
            <p:cNvPr id="499736" name="Rectangle 24"/>
            <p:cNvSpPr>
              <a:spLocks noChangeArrowheads="1"/>
            </p:cNvSpPr>
            <p:nvPr/>
          </p:nvSpPr>
          <p:spPr bwMode="auto">
            <a:xfrm>
              <a:off x="4835" y="3965"/>
              <a:ext cx="420" cy="91"/>
            </a:xfrm>
            <a:prstGeom prst="rect">
              <a:avLst/>
            </a:prstGeom>
            <a:noFill/>
            <a:ln w="9525">
              <a:noFill/>
              <a:miter lim="800000"/>
              <a:headEnd/>
              <a:tailEnd/>
            </a:ln>
          </p:spPr>
          <p:txBody>
            <a:bodyPr wrap="none" lIns="0" tIns="0" rIns="0" bIns="0">
              <a:spAutoFit/>
            </a:bodyPr>
            <a:lstStyle/>
            <a:p>
              <a:pPr algn="ctr" eaLnBrk="0" hangingPunct="0"/>
              <a:r>
                <a:rPr lang="en-US" sz="800" b="1">
                  <a:solidFill>
                    <a:srgbClr val="000000"/>
                  </a:solidFill>
                  <a:latin typeface="Verdana" pitchFamily="34" charset="0"/>
                </a:rPr>
                <a:t>&amp; People</a:t>
              </a:r>
              <a:endParaRPr lang="en-US" b="1">
                <a:latin typeface="Trebuchet MS" pitchFamily="34" charset="0"/>
              </a:endParaRPr>
            </a:p>
          </p:txBody>
        </p:sp>
        <p:sp>
          <p:nvSpPr>
            <p:cNvPr id="499737" name="Rectangle 25"/>
            <p:cNvSpPr>
              <a:spLocks noChangeArrowheads="1"/>
            </p:cNvSpPr>
            <p:nvPr/>
          </p:nvSpPr>
          <p:spPr bwMode="auto">
            <a:xfrm>
              <a:off x="4293" y="3986"/>
              <a:ext cx="249" cy="91"/>
            </a:xfrm>
            <a:prstGeom prst="rect">
              <a:avLst/>
            </a:prstGeom>
            <a:noFill/>
            <a:ln w="9525">
              <a:noFill/>
              <a:miter lim="800000"/>
              <a:headEnd/>
              <a:tailEnd/>
            </a:ln>
          </p:spPr>
          <p:txBody>
            <a:bodyPr wrap="none" lIns="0" tIns="0" rIns="0" bIns="0">
              <a:spAutoFit/>
            </a:bodyPr>
            <a:lstStyle/>
            <a:p>
              <a:pPr algn="ctr" eaLnBrk="0" hangingPunct="0"/>
              <a:r>
                <a:rPr lang="en-US" sz="800" b="1">
                  <a:solidFill>
                    <a:srgbClr val="000000"/>
                  </a:solidFill>
                  <a:latin typeface="Verdana" pitchFamily="34" charset="0"/>
                </a:rPr>
                <a:t>need</a:t>
              </a:r>
              <a:endParaRPr lang="en-US" b="1">
                <a:latin typeface="Trebuchet MS" pitchFamily="34" charset="0"/>
              </a:endParaRPr>
            </a:p>
          </p:txBody>
        </p:sp>
        <p:grpSp>
          <p:nvGrpSpPr>
            <p:cNvPr id="499738" name="Group 26"/>
            <p:cNvGrpSpPr>
              <a:grpSpLocks/>
            </p:cNvGrpSpPr>
            <p:nvPr/>
          </p:nvGrpSpPr>
          <p:grpSpPr bwMode="auto">
            <a:xfrm>
              <a:off x="4662" y="3337"/>
              <a:ext cx="703" cy="184"/>
              <a:chOff x="4662" y="3337"/>
              <a:chExt cx="703" cy="184"/>
            </a:xfrm>
          </p:grpSpPr>
          <p:sp>
            <p:nvSpPr>
              <p:cNvPr id="499739" name="Rectangle 27"/>
              <p:cNvSpPr>
                <a:spLocks noChangeArrowheads="1"/>
              </p:cNvSpPr>
              <p:nvPr/>
            </p:nvSpPr>
            <p:spPr bwMode="auto">
              <a:xfrm>
                <a:off x="4662" y="3337"/>
                <a:ext cx="703" cy="184"/>
              </a:xfrm>
              <a:prstGeom prst="rect">
                <a:avLst/>
              </a:prstGeom>
              <a:solidFill>
                <a:srgbClr val="FFFFFF"/>
              </a:solidFill>
              <a:ln w="9525">
                <a:noFill/>
                <a:miter lim="800000"/>
                <a:headEnd/>
                <a:tailEnd/>
              </a:ln>
            </p:spPr>
            <p:txBody>
              <a:bodyPr/>
              <a:lstStyle/>
              <a:p>
                <a:endParaRPr lang="en-US"/>
              </a:p>
            </p:txBody>
          </p:sp>
          <p:sp>
            <p:nvSpPr>
              <p:cNvPr id="499740" name="Rectangle 28"/>
              <p:cNvSpPr>
                <a:spLocks noChangeArrowheads="1"/>
              </p:cNvSpPr>
              <p:nvPr/>
            </p:nvSpPr>
            <p:spPr bwMode="auto">
              <a:xfrm>
                <a:off x="4662" y="3337"/>
                <a:ext cx="703" cy="184"/>
              </a:xfrm>
              <a:prstGeom prst="rect">
                <a:avLst/>
              </a:prstGeom>
              <a:noFill/>
              <a:ln w="3175" cap="rnd">
                <a:solidFill>
                  <a:srgbClr val="000000"/>
                </a:solidFill>
                <a:miter lim="800000"/>
                <a:headEnd/>
                <a:tailEnd/>
              </a:ln>
            </p:spPr>
            <p:txBody>
              <a:bodyPr/>
              <a:lstStyle/>
              <a:p>
                <a:endParaRPr lang="en-US"/>
              </a:p>
            </p:txBody>
          </p:sp>
        </p:grpSp>
        <p:sp>
          <p:nvSpPr>
            <p:cNvPr id="499741" name="Rectangle 29"/>
            <p:cNvSpPr>
              <a:spLocks noChangeArrowheads="1"/>
            </p:cNvSpPr>
            <p:nvPr/>
          </p:nvSpPr>
          <p:spPr bwMode="auto">
            <a:xfrm>
              <a:off x="4753" y="3390"/>
              <a:ext cx="623" cy="98"/>
            </a:xfrm>
            <a:prstGeom prst="rect">
              <a:avLst/>
            </a:prstGeom>
            <a:noFill/>
            <a:ln w="9525">
              <a:noFill/>
              <a:miter lim="800000"/>
              <a:headEnd/>
              <a:tailEnd/>
            </a:ln>
          </p:spPr>
          <p:txBody>
            <a:bodyPr wrap="none" lIns="0" tIns="0" rIns="0" bIns="0">
              <a:spAutoFit/>
            </a:bodyPr>
            <a:lstStyle/>
            <a:p>
              <a:pPr algn="ctr" eaLnBrk="0" hangingPunct="0"/>
              <a:r>
                <a:rPr lang="en-US" sz="800" b="1">
                  <a:solidFill>
                    <a:srgbClr val="000000"/>
                  </a:solidFill>
                  <a:latin typeface="Verdana" pitchFamily="34" charset="0"/>
                </a:rPr>
                <a:t>Information</a:t>
              </a:r>
              <a:endParaRPr lang="en-US" b="1">
                <a:latin typeface="Trebuchet MS" pitchFamily="34" charset="0"/>
              </a:endParaRPr>
            </a:p>
          </p:txBody>
        </p:sp>
        <p:sp>
          <p:nvSpPr>
            <p:cNvPr id="499742" name="Rectangle 30"/>
            <p:cNvSpPr>
              <a:spLocks noChangeArrowheads="1"/>
            </p:cNvSpPr>
            <p:nvPr/>
          </p:nvSpPr>
          <p:spPr bwMode="auto">
            <a:xfrm>
              <a:off x="4293" y="3329"/>
              <a:ext cx="334" cy="91"/>
            </a:xfrm>
            <a:prstGeom prst="rect">
              <a:avLst/>
            </a:prstGeom>
            <a:noFill/>
            <a:ln w="9525">
              <a:noFill/>
              <a:miter lim="800000"/>
              <a:headEnd/>
              <a:tailEnd/>
            </a:ln>
          </p:spPr>
          <p:txBody>
            <a:bodyPr wrap="none" lIns="0" tIns="0" rIns="0" bIns="0">
              <a:spAutoFit/>
            </a:bodyPr>
            <a:lstStyle/>
            <a:p>
              <a:pPr algn="ctr" eaLnBrk="0" hangingPunct="0"/>
              <a:r>
                <a:rPr lang="en-US" sz="800" b="1">
                  <a:solidFill>
                    <a:srgbClr val="000000"/>
                  </a:solidFill>
                  <a:latin typeface="Verdana" pitchFamily="34" charset="0"/>
                </a:rPr>
                <a:t>deliver</a:t>
              </a:r>
              <a:endParaRPr lang="en-US" b="1">
                <a:latin typeface="Trebuchet MS" pitchFamily="34" charset="0"/>
              </a:endParaRPr>
            </a:p>
          </p:txBody>
        </p:sp>
        <p:sp>
          <p:nvSpPr>
            <p:cNvPr id="499743" name="Freeform 31"/>
            <p:cNvSpPr>
              <a:spLocks noEditPoints="1"/>
            </p:cNvSpPr>
            <p:nvPr/>
          </p:nvSpPr>
          <p:spPr bwMode="auto">
            <a:xfrm>
              <a:off x="4313" y="3683"/>
              <a:ext cx="349" cy="30"/>
            </a:xfrm>
            <a:custGeom>
              <a:avLst/>
              <a:gdLst/>
              <a:ahLst/>
              <a:cxnLst>
                <a:cxn ang="0">
                  <a:pos x="20" y="100"/>
                </a:cxn>
                <a:cxn ang="0">
                  <a:pos x="2150" y="100"/>
                </a:cxn>
                <a:cxn ang="0">
                  <a:pos x="2170" y="120"/>
                </a:cxn>
                <a:cxn ang="0">
                  <a:pos x="2150" y="140"/>
                </a:cxn>
                <a:cxn ang="0">
                  <a:pos x="20" y="140"/>
                </a:cxn>
                <a:cxn ang="0">
                  <a:pos x="0" y="120"/>
                </a:cxn>
                <a:cxn ang="0">
                  <a:pos x="20" y="100"/>
                </a:cxn>
                <a:cxn ang="0">
                  <a:pos x="2110" y="0"/>
                </a:cxn>
                <a:cxn ang="0">
                  <a:pos x="2350" y="120"/>
                </a:cxn>
                <a:cxn ang="0">
                  <a:pos x="2110" y="240"/>
                </a:cxn>
                <a:cxn ang="0">
                  <a:pos x="2110" y="0"/>
                </a:cxn>
              </a:cxnLst>
              <a:rect l="0" t="0" r="r" b="b"/>
              <a:pathLst>
                <a:path w="2350" h="240">
                  <a:moveTo>
                    <a:pt x="20" y="100"/>
                  </a:moveTo>
                  <a:lnTo>
                    <a:pt x="2150" y="100"/>
                  </a:lnTo>
                  <a:cubicBezTo>
                    <a:pt x="2162" y="100"/>
                    <a:pt x="2170" y="109"/>
                    <a:pt x="2170" y="120"/>
                  </a:cubicBezTo>
                  <a:cubicBezTo>
                    <a:pt x="2170" y="132"/>
                    <a:pt x="2162" y="140"/>
                    <a:pt x="2150" y="140"/>
                  </a:cubicBezTo>
                  <a:lnTo>
                    <a:pt x="20" y="140"/>
                  </a:lnTo>
                  <a:cubicBezTo>
                    <a:pt x="9" y="140"/>
                    <a:pt x="0" y="132"/>
                    <a:pt x="0" y="120"/>
                  </a:cubicBezTo>
                  <a:cubicBezTo>
                    <a:pt x="0" y="109"/>
                    <a:pt x="9" y="100"/>
                    <a:pt x="20" y="100"/>
                  </a:cubicBezTo>
                  <a:close/>
                  <a:moveTo>
                    <a:pt x="2110" y="0"/>
                  </a:moveTo>
                  <a:lnTo>
                    <a:pt x="2350" y="120"/>
                  </a:lnTo>
                  <a:lnTo>
                    <a:pt x="2110" y="240"/>
                  </a:lnTo>
                  <a:lnTo>
                    <a:pt x="2110" y="0"/>
                  </a:lnTo>
                  <a:close/>
                </a:path>
              </a:pathLst>
            </a:custGeom>
            <a:solidFill>
              <a:srgbClr val="000000"/>
            </a:solidFill>
            <a:ln w="1588" cap="flat">
              <a:solidFill>
                <a:srgbClr val="000000"/>
              </a:solidFill>
              <a:prstDash val="solid"/>
              <a:bevel/>
              <a:headEnd/>
              <a:tailEnd/>
            </a:ln>
          </p:spPr>
          <p:txBody>
            <a:bodyPr/>
            <a:lstStyle/>
            <a:p>
              <a:endParaRPr lang="en-US"/>
            </a:p>
          </p:txBody>
        </p:sp>
        <p:sp>
          <p:nvSpPr>
            <p:cNvPr id="499744" name="Rectangle 32"/>
            <p:cNvSpPr>
              <a:spLocks noChangeArrowheads="1"/>
            </p:cNvSpPr>
            <p:nvPr/>
          </p:nvSpPr>
          <p:spPr bwMode="auto">
            <a:xfrm>
              <a:off x="4506" y="3591"/>
              <a:ext cx="188" cy="91"/>
            </a:xfrm>
            <a:prstGeom prst="rect">
              <a:avLst/>
            </a:prstGeom>
            <a:noFill/>
            <a:ln w="9525">
              <a:noFill/>
              <a:miter lim="800000"/>
              <a:headEnd/>
              <a:tailEnd/>
            </a:ln>
          </p:spPr>
          <p:txBody>
            <a:bodyPr wrap="none" lIns="0" tIns="0" rIns="0" bIns="0">
              <a:spAutoFit/>
            </a:bodyPr>
            <a:lstStyle/>
            <a:p>
              <a:pPr algn="ctr" eaLnBrk="0" hangingPunct="0"/>
              <a:r>
                <a:rPr lang="en-US" sz="800" b="1">
                  <a:solidFill>
                    <a:srgbClr val="000000"/>
                  </a:solidFill>
                  <a:latin typeface="Verdana" pitchFamily="34" charset="0"/>
                </a:rPr>
                <a:t>run</a:t>
              </a:r>
              <a:endParaRPr lang="en-US" b="1">
                <a:latin typeface="Trebuchet MS" pitchFamily="34" charset="0"/>
              </a:endParaRPr>
            </a:p>
          </p:txBody>
        </p:sp>
        <p:grpSp>
          <p:nvGrpSpPr>
            <p:cNvPr id="499745" name="Group 33"/>
            <p:cNvGrpSpPr>
              <a:grpSpLocks/>
            </p:cNvGrpSpPr>
            <p:nvPr/>
          </p:nvGrpSpPr>
          <p:grpSpPr bwMode="auto">
            <a:xfrm>
              <a:off x="4384" y="3684"/>
              <a:ext cx="32" cy="26"/>
              <a:chOff x="4384" y="3684"/>
              <a:chExt cx="32" cy="26"/>
            </a:xfrm>
          </p:grpSpPr>
          <p:sp>
            <p:nvSpPr>
              <p:cNvPr id="499746" name="Oval 34"/>
              <p:cNvSpPr>
                <a:spLocks noChangeArrowheads="1"/>
              </p:cNvSpPr>
              <p:nvPr/>
            </p:nvSpPr>
            <p:spPr bwMode="auto">
              <a:xfrm>
                <a:off x="4384" y="3684"/>
                <a:ext cx="32" cy="26"/>
              </a:xfrm>
              <a:prstGeom prst="ellipse">
                <a:avLst/>
              </a:prstGeom>
              <a:solidFill>
                <a:srgbClr val="00E4A8"/>
              </a:solidFill>
              <a:ln w="0">
                <a:solidFill>
                  <a:srgbClr val="000000"/>
                </a:solidFill>
                <a:round/>
                <a:headEnd/>
                <a:tailEnd/>
              </a:ln>
            </p:spPr>
            <p:txBody>
              <a:bodyPr/>
              <a:lstStyle/>
              <a:p>
                <a:endParaRPr lang="en-US"/>
              </a:p>
            </p:txBody>
          </p:sp>
          <p:sp>
            <p:nvSpPr>
              <p:cNvPr id="499747" name="Oval 35"/>
              <p:cNvSpPr>
                <a:spLocks noChangeArrowheads="1"/>
              </p:cNvSpPr>
              <p:nvPr/>
            </p:nvSpPr>
            <p:spPr bwMode="auto">
              <a:xfrm>
                <a:off x="4384" y="3684"/>
                <a:ext cx="32" cy="26"/>
              </a:xfrm>
              <a:prstGeom prst="ellipse">
                <a:avLst/>
              </a:prstGeom>
              <a:noFill/>
              <a:ln w="6350" cap="rnd">
                <a:solidFill>
                  <a:srgbClr val="000000"/>
                </a:solidFill>
                <a:round/>
                <a:headEnd/>
                <a:tailEnd/>
              </a:ln>
            </p:spPr>
            <p:txBody>
              <a:bodyPr/>
              <a:lstStyle/>
              <a:p>
                <a:endParaRPr lang="en-US"/>
              </a:p>
            </p:txBody>
          </p:sp>
        </p:grpSp>
        <p:sp>
          <p:nvSpPr>
            <p:cNvPr id="499748" name="Freeform 36"/>
            <p:cNvSpPr>
              <a:spLocks noEditPoints="1"/>
            </p:cNvSpPr>
            <p:nvPr/>
          </p:nvSpPr>
          <p:spPr bwMode="auto">
            <a:xfrm>
              <a:off x="4397" y="3415"/>
              <a:ext cx="265" cy="271"/>
            </a:xfrm>
            <a:custGeom>
              <a:avLst/>
              <a:gdLst/>
              <a:ahLst/>
              <a:cxnLst>
                <a:cxn ang="0">
                  <a:pos x="0" y="2140"/>
                </a:cxn>
                <a:cxn ang="0">
                  <a:pos x="0" y="120"/>
                </a:cxn>
                <a:cxn ang="0">
                  <a:pos x="20" y="100"/>
                </a:cxn>
                <a:cxn ang="0">
                  <a:pos x="1585" y="100"/>
                </a:cxn>
                <a:cxn ang="0">
                  <a:pos x="1605" y="120"/>
                </a:cxn>
                <a:cxn ang="0">
                  <a:pos x="1585" y="140"/>
                </a:cxn>
                <a:cxn ang="0">
                  <a:pos x="20" y="140"/>
                </a:cxn>
                <a:cxn ang="0">
                  <a:pos x="40" y="120"/>
                </a:cxn>
                <a:cxn ang="0">
                  <a:pos x="40" y="2140"/>
                </a:cxn>
                <a:cxn ang="0">
                  <a:pos x="20" y="2160"/>
                </a:cxn>
                <a:cxn ang="0">
                  <a:pos x="0" y="2140"/>
                </a:cxn>
                <a:cxn ang="0">
                  <a:pos x="1545" y="0"/>
                </a:cxn>
                <a:cxn ang="0">
                  <a:pos x="1785" y="120"/>
                </a:cxn>
                <a:cxn ang="0">
                  <a:pos x="1545" y="240"/>
                </a:cxn>
                <a:cxn ang="0">
                  <a:pos x="1545" y="0"/>
                </a:cxn>
              </a:cxnLst>
              <a:rect l="0" t="0" r="r" b="b"/>
              <a:pathLst>
                <a:path w="1785" h="2160">
                  <a:moveTo>
                    <a:pt x="0" y="2140"/>
                  </a:moveTo>
                  <a:lnTo>
                    <a:pt x="0" y="120"/>
                  </a:lnTo>
                  <a:cubicBezTo>
                    <a:pt x="0" y="109"/>
                    <a:pt x="9" y="100"/>
                    <a:pt x="20" y="100"/>
                  </a:cubicBezTo>
                  <a:lnTo>
                    <a:pt x="1585" y="100"/>
                  </a:lnTo>
                  <a:cubicBezTo>
                    <a:pt x="1597" y="100"/>
                    <a:pt x="1605" y="109"/>
                    <a:pt x="1605" y="120"/>
                  </a:cubicBezTo>
                  <a:cubicBezTo>
                    <a:pt x="1605" y="132"/>
                    <a:pt x="1597" y="140"/>
                    <a:pt x="1585" y="140"/>
                  </a:cubicBezTo>
                  <a:lnTo>
                    <a:pt x="20" y="140"/>
                  </a:lnTo>
                  <a:lnTo>
                    <a:pt x="40" y="120"/>
                  </a:lnTo>
                  <a:lnTo>
                    <a:pt x="40" y="2140"/>
                  </a:lnTo>
                  <a:cubicBezTo>
                    <a:pt x="40" y="2152"/>
                    <a:pt x="32" y="2160"/>
                    <a:pt x="20" y="2160"/>
                  </a:cubicBezTo>
                  <a:cubicBezTo>
                    <a:pt x="9" y="2160"/>
                    <a:pt x="0" y="2152"/>
                    <a:pt x="0" y="2140"/>
                  </a:cubicBezTo>
                  <a:close/>
                  <a:moveTo>
                    <a:pt x="1545" y="0"/>
                  </a:moveTo>
                  <a:lnTo>
                    <a:pt x="1785" y="120"/>
                  </a:lnTo>
                  <a:lnTo>
                    <a:pt x="1545" y="240"/>
                  </a:lnTo>
                  <a:lnTo>
                    <a:pt x="1545" y="0"/>
                  </a:lnTo>
                  <a:close/>
                </a:path>
              </a:pathLst>
            </a:custGeom>
            <a:solidFill>
              <a:srgbClr val="000000"/>
            </a:solidFill>
            <a:ln w="1588" cap="flat">
              <a:solidFill>
                <a:srgbClr val="000000"/>
              </a:solidFill>
              <a:prstDash val="solid"/>
              <a:bevel/>
              <a:headEnd/>
              <a:tailEnd/>
            </a:ln>
          </p:spPr>
          <p:txBody>
            <a:bodyPr/>
            <a:lstStyle/>
            <a:p>
              <a:endParaRPr lang="en-US"/>
            </a:p>
          </p:txBody>
        </p:sp>
        <p:sp>
          <p:nvSpPr>
            <p:cNvPr id="499749" name="Freeform 37"/>
            <p:cNvSpPr>
              <a:spLocks noEditPoints="1"/>
            </p:cNvSpPr>
            <p:nvPr/>
          </p:nvSpPr>
          <p:spPr bwMode="auto">
            <a:xfrm>
              <a:off x="4397" y="3707"/>
              <a:ext cx="265" cy="274"/>
            </a:xfrm>
            <a:custGeom>
              <a:avLst/>
              <a:gdLst/>
              <a:ahLst/>
              <a:cxnLst>
                <a:cxn ang="0">
                  <a:pos x="40" y="20"/>
                </a:cxn>
                <a:cxn ang="0">
                  <a:pos x="40" y="2055"/>
                </a:cxn>
                <a:cxn ang="0">
                  <a:pos x="20" y="2035"/>
                </a:cxn>
                <a:cxn ang="0">
                  <a:pos x="1585" y="2035"/>
                </a:cxn>
                <a:cxn ang="0">
                  <a:pos x="1605" y="2055"/>
                </a:cxn>
                <a:cxn ang="0">
                  <a:pos x="1585" y="2075"/>
                </a:cxn>
                <a:cxn ang="0">
                  <a:pos x="20" y="2075"/>
                </a:cxn>
                <a:cxn ang="0">
                  <a:pos x="0" y="2055"/>
                </a:cxn>
                <a:cxn ang="0">
                  <a:pos x="0" y="20"/>
                </a:cxn>
                <a:cxn ang="0">
                  <a:pos x="20" y="0"/>
                </a:cxn>
                <a:cxn ang="0">
                  <a:pos x="40" y="20"/>
                </a:cxn>
                <a:cxn ang="0">
                  <a:pos x="1545" y="1935"/>
                </a:cxn>
                <a:cxn ang="0">
                  <a:pos x="1785" y="2055"/>
                </a:cxn>
                <a:cxn ang="0">
                  <a:pos x="1545" y="2175"/>
                </a:cxn>
                <a:cxn ang="0">
                  <a:pos x="1545" y="1935"/>
                </a:cxn>
              </a:cxnLst>
              <a:rect l="0" t="0" r="r" b="b"/>
              <a:pathLst>
                <a:path w="1785" h="2175">
                  <a:moveTo>
                    <a:pt x="40" y="20"/>
                  </a:moveTo>
                  <a:lnTo>
                    <a:pt x="40" y="2055"/>
                  </a:lnTo>
                  <a:lnTo>
                    <a:pt x="20" y="2035"/>
                  </a:lnTo>
                  <a:lnTo>
                    <a:pt x="1585" y="2035"/>
                  </a:lnTo>
                  <a:cubicBezTo>
                    <a:pt x="1597" y="2035"/>
                    <a:pt x="1605" y="2044"/>
                    <a:pt x="1605" y="2055"/>
                  </a:cubicBezTo>
                  <a:cubicBezTo>
                    <a:pt x="1605" y="2067"/>
                    <a:pt x="1597" y="2075"/>
                    <a:pt x="1585" y="2075"/>
                  </a:cubicBezTo>
                  <a:lnTo>
                    <a:pt x="20" y="2075"/>
                  </a:lnTo>
                  <a:cubicBezTo>
                    <a:pt x="9" y="2075"/>
                    <a:pt x="0" y="2067"/>
                    <a:pt x="0" y="2055"/>
                  </a:cubicBezTo>
                  <a:lnTo>
                    <a:pt x="0" y="20"/>
                  </a:lnTo>
                  <a:cubicBezTo>
                    <a:pt x="0" y="9"/>
                    <a:pt x="9" y="0"/>
                    <a:pt x="20" y="0"/>
                  </a:cubicBezTo>
                  <a:cubicBezTo>
                    <a:pt x="32" y="0"/>
                    <a:pt x="40" y="9"/>
                    <a:pt x="40" y="20"/>
                  </a:cubicBezTo>
                  <a:close/>
                  <a:moveTo>
                    <a:pt x="1545" y="1935"/>
                  </a:moveTo>
                  <a:lnTo>
                    <a:pt x="1785" y="2055"/>
                  </a:lnTo>
                  <a:lnTo>
                    <a:pt x="1545" y="2175"/>
                  </a:lnTo>
                  <a:lnTo>
                    <a:pt x="1545" y="1935"/>
                  </a:lnTo>
                  <a:close/>
                </a:path>
              </a:pathLst>
            </a:custGeom>
            <a:solidFill>
              <a:srgbClr val="000000"/>
            </a:solidFill>
            <a:ln w="1588" cap="flat">
              <a:solidFill>
                <a:srgbClr val="000000"/>
              </a:solidFill>
              <a:prstDash val="solid"/>
              <a:bevel/>
              <a:headEnd/>
              <a:tailEnd/>
            </a:ln>
          </p:spPr>
          <p:txBody>
            <a:bodyPr/>
            <a:lstStyle/>
            <a:p>
              <a:endParaRPr lang="en-US"/>
            </a:p>
          </p:txBody>
        </p:sp>
        <p:grpSp>
          <p:nvGrpSpPr>
            <p:cNvPr id="499750" name="Group 38"/>
            <p:cNvGrpSpPr>
              <a:grpSpLocks/>
            </p:cNvGrpSpPr>
            <p:nvPr/>
          </p:nvGrpSpPr>
          <p:grpSpPr bwMode="auto">
            <a:xfrm>
              <a:off x="4662" y="3606"/>
              <a:ext cx="703" cy="183"/>
              <a:chOff x="4662" y="3606"/>
              <a:chExt cx="703" cy="183"/>
            </a:xfrm>
          </p:grpSpPr>
          <p:sp>
            <p:nvSpPr>
              <p:cNvPr id="499751" name="Rectangle 39"/>
              <p:cNvSpPr>
                <a:spLocks noChangeArrowheads="1"/>
              </p:cNvSpPr>
              <p:nvPr/>
            </p:nvSpPr>
            <p:spPr bwMode="auto">
              <a:xfrm>
                <a:off x="4662" y="3606"/>
                <a:ext cx="703" cy="183"/>
              </a:xfrm>
              <a:prstGeom prst="rect">
                <a:avLst/>
              </a:prstGeom>
              <a:solidFill>
                <a:srgbClr val="FFFFFF"/>
              </a:solidFill>
              <a:ln w="9525">
                <a:noFill/>
                <a:miter lim="800000"/>
                <a:headEnd/>
                <a:tailEnd/>
              </a:ln>
            </p:spPr>
            <p:txBody>
              <a:bodyPr/>
              <a:lstStyle/>
              <a:p>
                <a:endParaRPr lang="en-US"/>
              </a:p>
            </p:txBody>
          </p:sp>
          <p:sp>
            <p:nvSpPr>
              <p:cNvPr id="499752" name="Rectangle 40"/>
              <p:cNvSpPr>
                <a:spLocks noChangeArrowheads="1"/>
              </p:cNvSpPr>
              <p:nvPr/>
            </p:nvSpPr>
            <p:spPr bwMode="auto">
              <a:xfrm>
                <a:off x="4662" y="3606"/>
                <a:ext cx="703" cy="183"/>
              </a:xfrm>
              <a:prstGeom prst="rect">
                <a:avLst/>
              </a:prstGeom>
              <a:noFill/>
              <a:ln w="3175" cap="rnd">
                <a:solidFill>
                  <a:srgbClr val="000000"/>
                </a:solidFill>
                <a:miter lim="800000"/>
                <a:headEnd/>
                <a:tailEnd/>
              </a:ln>
            </p:spPr>
            <p:txBody>
              <a:bodyPr/>
              <a:lstStyle/>
              <a:p>
                <a:endParaRPr lang="en-US"/>
              </a:p>
            </p:txBody>
          </p:sp>
        </p:grpSp>
        <p:sp>
          <p:nvSpPr>
            <p:cNvPr id="499753" name="Rectangle 41"/>
            <p:cNvSpPr>
              <a:spLocks noChangeArrowheads="1"/>
            </p:cNvSpPr>
            <p:nvPr/>
          </p:nvSpPr>
          <p:spPr bwMode="auto">
            <a:xfrm>
              <a:off x="4747" y="3659"/>
              <a:ext cx="633" cy="98"/>
            </a:xfrm>
            <a:prstGeom prst="rect">
              <a:avLst/>
            </a:prstGeom>
            <a:noFill/>
            <a:ln w="9525">
              <a:noFill/>
              <a:miter lim="800000"/>
              <a:headEnd/>
              <a:tailEnd/>
            </a:ln>
          </p:spPr>
          <p:txBody>
            <a:bodyPr wrap="none" lIns="0" tIns="0" rIns="0" bIns="0">
              <a:spAutoFit/>
            </a:bodyPr>
            <a:lstStyle/>
            <a:p>
              <a:pPr algn="ctr" eaLnBrk="0" hangingPunct="0"/>
              <a:r>
                <a:rPr lang="en-US" sz="800" b="1">
                  <a:solidFill>
                    <a:srgbClr val="000000"/>
                  </a:solidFill>
                  <a:latin typeface="Verdana" pitchFamily="34" charset="0"/>
                </a:rPr>
                <a:t>Applications</a:t>
              </a:r>
              <a:endParaRPr lang="en-US" b="1">
                <a:latin typeface="Trebuchet MS" pitchFamily="34" charset="0"/>
              </a:endParaRPr>
            </a:p>
          </p:txBody>
        </p:sp>
        <p:grpSp>
          <p:nvGrpSpPr>
            <p:cNvPr id="499754" name="Group 42"/>
            <p:cNvGrpSpPr>
              <a:grpSpLocks/>
            </p:cNvGrpSpPr>
            <p:nvPr/>
          </p:nvGrpSpPr>
          <p:grpSpPr bwMode="auto">
            <a:xfrm>
              <a:off x="3680" y="3606"/>
              <a:ext cx="636" cy="183"/>
              <a:chOff x="3680" y="3606"/>
              <a:chExt cx="636" cy="183"/>
            </a:xfrm>
          </p:grpSpPr>
          <p:sp>
            <p:nvSpPr>
              <p:cNvPr id="499755" name="Rectangle 43"/>
              <p:cNvSpPr>
                <a:spLocks noChangeArrowheads="1"/>
              </p:cNvSpPr>
              <p:nvPr/>
            </p:nvSpPr>
            <p:spPr bwMode="auto">
              <a:xfrm>
                <a:off x="3680" y="3606"/>
                <a:ext cx="636" cy="183"/>
              </a:xfrm>
              <a:prstGeom prst="rect">
                <a:avLst/>
              </a:prstGeom>
              <a:solidFill>
                <a:srgbClr val="FFFFFF"/>
              </a:solidFill>
              <a:ln w="9525">
                <a:noFill/>
                <a:miter lim="800000"/>
                <a:headEnd/>
                <a:tailEnd/>
              </a:ln>
            </p:spPr>
            <p:txBody>
              <a:bodyPr/>
              <a:lstStyle/>
              <a:p>
                <a:endParaRPr lang="en-US"/>
              </a:p>
            </p:txBody>
          </p:sp>
          <p:sp>
            <p:nvSpPr>
              <p:cNvPr id="499756" name="Rectangle 44"/>
              <p:cNvSpPr>
                <a:spLocks noChangeArrowheads="1"/>
              </p:cNvSpPr>
              <p:nvPr/>
            </p:nvSpPr>
            <p:spPr bwMode="auto">
              <a:xfrm>
                <a:off x="3680" y="3606"/>
                <a:ext cx="636" cy="183"/>
              </a:xfrm>
              <a:prstGeom prst="rect">
                <a:avLst/>
              </a:prstGeom>
              <a:noFill/>
              <a:ln w="3175" cap="rnd">
                <a:solidFill>
                  <a:srgbClr val="000000"/>
                </a:solidFill>
                <a:miter lim="800000"/>
                <a:headEnd/>
                <a:tailEnd/>
              </a:ln>
            </p:spPr>
            <p:txBody>
              <a:bodyPr/>
              <a:lstStyle/>
              <a:p>
                <a:endParaRPr lang="en-US"/>
              </a:p>
            </p:txBody>
          </p:sp>
        </p:grpSp>
        <p:sp>
          <p:nvSpPr>
            <p:cNvPr id="499757" name="Rectangle 45"/>
            <p:cNvSpPr>
              <a:spLocks noChangeArrowheads="1"/>
            </p:cNvSpPr>
            <p:nvPr/>
          </p:nvSpPr>
          <p:spPr bwMode="auto">
            <a:xfrm>
              <a:off x="3951" y="3619"/>
              <a:ext cx="181" cy="98"/>
            </a:xfrm>
            <a:prstGeom prst="rect">
              <a:avLst/>
            </a:prstGeom>
            <a:noFill/>
            <a:ln w="9525">
              <a:noFill/>
              <a:miter lim="800000"/>
              <a:headEnd/>
              <a:tailEnd/>
            </a:ln>
          </p:spPr>
          <p:txBody>
            <a:bodyPr wrap="none" lIns="0" tIns="0" rIns="0" bIns="0">
              <a:spAutoFit/>
            </a:bodyPr>
            <a:lstStyle/>
            <a:p>
              <a:pPr algn="ctr" eaLnBrk="0" hangingPunct="0"/>
              <a:r>
                <a:rPr lang="en-US" sz="800" b="1">
                  <a:solidFill>
                    <a:srgbClr val="000000"/>
                  </a:solidFill>
                  <a:latin typeface="Verdana" pitchFamily="34" charset="0"/>
                </a:rPr>
                <a:t>IT </a:t>
              </a:r>
              <a:endParaRPr lang="en-US" b="1">
                <a:latin typeface="Trebuchet MS" pitchFamily="34" charset="0"/>
              </a:endParaRPr>
            </a:p>
          </p:txBody>
        </p:sp>
        <p:sp>
          <p:nvSpPr>
            <p:cNvPr id="499758" name="Rectangle 46"/>
            <p:cNvSpPr>
              <a:spLocks noChangeArrowheads="1"/>
            </p:cNvSpPr>
            <p:nvPr/>
          </p:nvSpPr>
          <p:spPr bwMode="auto">
            <a:xfrm>
              <a:off x="3781" y="3698"/>
              <a:ext cx="522" cy="98"/>
            </a:xfrm>
            <a:prstGeom prst="rect">
              <a:avLst/>
            </a:prstGeom>
            <a:noFill/>
            <a:ln w="9525">
              <a:noFill/>
              <a:miter lim="800000"/>
              <a:headEnd/>
              <a:tailEnd/>
            </a:ln>
          </p:spPr>
          <p:txBody>
            <a:bodyPr wrap="none" lIns="0" tIns="0" rIns="0" bIns="0">
              <a:spAutoFit/>
            </a:bodyPr>
            <a:lstStyle/>
            <a:p>
              <a:pPr algn="ctr" eaLnBrk="0" hangingPunct="0"/>
              <a:r>
                <a:rPr lang="en-US" sz="800" b="1">
                  <a:solidFill>
                    <a:srgbClr val="000000"/>
                  </a:solidFill>
                  <a:latin typeface="Verdana" pitchFamily="34" charset="0"/>
                </a:rPr>
                <a:t>Processes</a:t>
              </a:r>
              <a:endParaRPr lang="en-US" b="1">
                <a:latin typeface="Trebuchet MS" pitchFamily="34" charset="0"/>
              </a:endParaRPr>
            </a:p>
          </p:txBody>
        </p:sp>
        <p:grpSp>
          <p:nvGrpSpPr>
            <p:cNvPr id="499759" name="Group 47"/>
            <p:cNvGrpSpPr>
              <a:grpSpLocks/>
            </p:cNvGrpSpPr>
            <p:nvPr/>
          </p:nvGrpSpPr>
          <p:grpSpPr bwMode="auto">
            <a:xfrm>
              <a:off x="4662" y="3874"/>
              <a:ext cx="703" cy="184"/>
              <a:chOff x="4662" y="3874"/>
              <a:chExt cx="703" cy="184"/>
            </a:xfrm>
          </p:grpSpPr>
          <p:sp>
            <p:nvSpPr>
              <p:cNvPr id="499760" name="Rectangle 48"/>
              <p:cNvSpPr>
                <a:spLocks noChangeArrowheads="1"/>
              </p:cNvSpPr>
              <p:nvPr/>
            </p:nvSpPr>
            <p:spPr bwMode="auto">
              <a:xfrm>
                <a:off x="4662" y="3874"/>
                <a:ext cx="703" cy="184"/>
              </a:xfrm>
              <a:prstGeom prst="rect">
                <a:avLst/>
              </a:prstGeom>
              <a:solidFill>
                <a:srgbClr val="FFFFFF"/>
              </a:solidFill>
              <a:ln w="9525">
                <a:noFill/>
                <a:miter lim="800000"/>
                <a:headEnd/>
                <a:tailEnd/>
              </a:ln>
            </p:spPr>
            <p:txBody>
              <a:bodyPr/>
              <a:lstStyle/>
              <a:p>
                <a:endParaRPr lang="en-US"/>
              </a:p>
            </p:txBody>
          </p:sp>
          <p:sp>
            <p:nvSpPr>
              <p:cNvPr id="499761" name="Rectangle 49"/>
              <p:cNvSpPr>
                <a:spLocks noChangeArrowheads="1"/>
              </p:cNvSpPr>
              <p:nvPr/>
            </p:nvSpPr>
            <p:spPr bwMode="auto">
              <a:xfrm>
                <a:off x="4662" y="3874"/>
                <a:ext cx="703" cy="184"/>
              </a:xfrm>
              <a:prstGeom prst="rect">
                <a:avLst/>
              </a:prstGeom>
              <a:noFill/>
              <a:ln w="3175" cap="rnd">
                <a:solidFill>
                  <a:srgbClr val="000000"/>
                </a:solidFill>
                <a:miter lim="800000"/>
                <a:headEnd/>
                <a:tailEnd/>
              </a:ln>
            </p:spPr>
            <p:txBody>
              <a:bodyPr/>
              <a:lstStyle/>
              <a:p>
                <a:endParaRPr lang="en-US"/>
              </a:p>
            </p:txBody>
          </p:sp>
        </p:grpSp>
        <p:sp>
          <p:nvSpPr>
            <p:cNvPr id="499762" name="Rectangle 50"/>
            <p:cNvSpPr>
              <a:spLocks noChangeArrowheads="1"/>
            </p:cNvSpPr>
            <p:nvPr/>
          </p:nvSpPr>
          <p:spPr bwMode="auto">
            <a:xfrm>
              <a:off x="4728" y="3892"/>
              <a:ext cx="674" cy="91"/>
            </a:xfrm>
            <a:prstGeom prst="rect">
              <a:avLst/>
            </a:prstGeom>
            <a:noFill/>
            <a:ln w="9525">
              <a:noFill/>
              <a:miter lim="800000"/>
              <a:headEnd/>
              <a:tailEnd/>
            </a:ln>
          </p:spPr>
          <p:txBody>
            <a:bodyPr wrap="none" lIns="0" tIns="0" rIns="0" bIns="0">
              <a:spAutoFit/>
            </a:bodyPr>
            <a:lstStyle/>
            <a:p>
              <a:pPr algn="ctr" eaLnBrk="0" hangingPunct="0"/>
              <a:r>
                <a:rPr lang="en-US" sz="800" b="1">
                  <a:solidFill>
                    <a:srgbClr val="000000"/>
                  </a:solidFill>
                  <a:latin typeface="Verdana" pitchFamily="34" charset="0"/>
                </a:rPr>
                <a:t>Infrastructure </a:t>
              </a:r>
              <a:endParaRPr lang="en-US" b="1">
                <a:latin typeface="Trebuchet MS" pitchFamily="34" charset="0"/>
              </a:endParaRPr>
            </a:p>
          </p:txBody>
        </p:sp>
        <p:sp>
          <p:nvSpPr>
            <p:cNvPr id="499763" name="Rectangle 51"/>
            <p:cNvSpPr>
              <a:spLocks noChangeArrowheads="1"/>
            </p:cNvSpPr>
            <p:nvPr/>
          </p:nvSpPr>
          <p:spPr bwMode="auto">
            <a:xfrm>
              <a:off x="4845" y="3965"/>
              <a:ext cx="400" cy="77"/>
            </a:xfrm>
            <a:prstGeom prst="rect">
              <a:avLst/>
            </a:prstGeom>
            <a:noFill/>
            <a:ln w="9525">
              <a:noFill/>
              <a:miter lim="800000"/>
              <a:headEnd/>
              <a:tailEnd/>
            </a:ln>
          </p:spPr>
          <p:txBody>
            <a:bodyPr wrap="none" lIns="0" tIns="0" rIns="0" bIns="0">
              <a:spAutoFit/>
            </a:bodyPr>
            <a:lstStyle/>
            <a:p>
              <a:pPr algn="ctr" eaLnBrk="0" hangingPunct="0"/>
              <a:r>
                <a:rPr lang="en-US" sz="800" b="1">
                  <a:solidFill>
                    <a:srgbClr val="000000"/>
                  </a:solidFill>
                  <a:latin typeface="Verdana" pitchFamily="34" charset="0"/>
                </a:rPr>
                <a:t>and People</a:t>
              </a:r>
              <a:endParaRPr lang="en-US" b="1">
                <a:latin typeface="Trebuchet MS" pitchFamily="34" charset="0"/>
              </a:endParaRPr>
            </a:p>
          </p:txBody>
        </p:sp>
        <p:sp>
          <p:nvSpPr>
            <p:cNvPr id="499764" name="Rectangle 52"/>
            <p:cNvSpPr>
              <a:spLocks noChangeArrowheads="1"/>
            </p:cNvSpPr>
            <p:nvPr/>
          </p:nvSpPr>
          <p:spPr bwMode="auto">
            <a:xfrm>
              <a:off x="4293" y="3986"/>
              <a:ext cx="249" cy="91"/>
            </a:xfrm>
            <a:prstGeom prst="rect">
              <a:avLst/>
            </a:prstGeom>
            <a:noFill/>
            <a:ln w="9525">
              <a:noFill/>
              <a:miter lim="800000"/>
              <a:headEnd/>
              <a:tailEnd/>
            </a:ln>
          </p:spPr>
          <p:txBody>
            <a:bodyPr wrap="none" lIns="0" tIns="0" rIns="0" bIns="0">
              <a:spAutoFit/>
            </a:bodyPr>
            <a:lstStyle/>
            <a:p>
              <a:pPr algn="ctr" eaLnBrk="0" hangingPunct="0"/>
              <a:r>
                <a:rPr lang="en-US" sz="800" b="1">
                  <a:solidFill>
                    <a:srgbClr val="000000"/>
                  </a:solidFill>
                  <a:latin typeface="Verdana" pitchFamily="34" charset="0"/>
                </a:rPr>
                <a:t>need</a:t>
              </a:r>
              <a:endParaRPr lang="en-US" b="1">
                <a:latin typeface="Trebuchet MS" pitchFamily="34" charset="0"/>
              </a:endParaRPr>
            </a:p>
          </p:txBody>
        </p:sp>
        <p:grpSp>
          <p:nvGrpSpPr>
            <p:cNvPr id="499765" name="Group 53"/>
            <p:cNvGrpSpPr>
              <a:grpSpLocks/>
            </p:cNvGrpSpPr>
            <p:nvPr/>
          </p:nvGrpSpPr>
          <p:grpSpPr bwMode="auto">
            <a:xfrm>
              <a:off x="4662" y="3337"/>
              <a:ext cx="703" cy="184"/>
              <a:chOff x="4662" y="3337"/>
              <a:chExt cx="703" cy="184"/>
            </a:xfrm>
          </p:grpSpPr>
          <p:sp>
            <p:nvSpPr>
              <p:cNvPr id="499766" name="Rectangle 54"/>
              <p:cNvSpPr>
                <a:spLocks noChangeArrowheads="1"/>
              </p:cNvSpPr>
              <p:nvPr/>
            </p:nvSpPr>
            <p:spPr bwMode="auto">
              <a:xfrm>
                <a:off x="4662" y="3337"/>
                <a:ext cx="703" cy="184"/>
              </a:xfrm>
              <a:prstGeom prst="rect">
                <a:avLst/>
              </a:prstGeom>
              <a:solidFill>
                <a:srgbClr val="FFFFFF"/>
              </a:solidFill>
              <a:ln w="9525">
                <a:noFill/>
                <a:miter lim="800000"/>
                <a:headEnd/>
                <a:tailEnd/>
              </a:ln>
            </p:spPr>
            <p:txBody>
              <a:bodyPr/>
              <a:lstStyle/>
              <a:p>
                <a:endParaRPr lang="en-US"/>
              </a:p>
            </p:txBody>
          </p:sp>
          <p:sp>
            <p:nvSpPr>
              <p:cNvPr id="499767" name="Rectangle 55"/>
              <p:cNvSpPr>
                <a:spLocks noChangeArrowheads="1"/>
              </p:cNvSpPr>
              <p:nvPr/>
            </p:nvSpPr>
            <p:spPr bwMode="auto">
              <a:xfrm>
                <a:off x="4662" y="3337"/>
                <a:ext cx="703" cy="184"/>
              </a:xfrm>
              <a:prstGeom prst="rect">
                <a:avLst/>
              </a:prstGeom>
              <a:noFill/>
              <a:ln w="3175" cap="rnd">
                <a:solidFill>
                  <a:srgbClr val="000000"/>
                </a:solidFill>
                <a:miter lim="800000"/>
                <a:headEnd/>
                <a:tailEnd/>
              </a:ln>
            </p:spPr>
            <p:txBody>
              <a:bodyPr/>
              <a:lstStyle/>
              <a:p>
                <a:endParaRPr lang="en-US"/>
              </a:p>
            </p:txBody>
          </p:sp>
        </p:grpSp>
        <p:sp>
          <p:nvSpPr>
            <p:cNvPr id="499768" name="Rectangle 56"/>
            <p:cNvSpPr>
              <a:spLocks noChangeArrowheads="1"/>
            </p:cNvSpPr>
            <p:nvPr/>
          </p:nvSpPr>
          <p:spPr bwMode="auto">
            <a:xfrm>
              <a:off x="4753" y="3390"/>
              <a:ext cx="623" cy="98"/>
            </a:xfrm>
            <a:prstGeom prst="rect">
              <a:avLst/>
            </a:prstGeom>
            <a:noFill/>
            <a:ln w="9525">
              <a:noFill/>
              <a:miter lim="800000"/>
              <a:headEnd/>
              <a:tailEnd/>
            </a:ln>
          </p:spPr>
          <p:txBody>
            <a:bodyPr wrap="none" lIns="0" tIns="0" rIns="0" bIns="0">
              <a:spAutoFit/>
            </a:bodyPr>
            <a:lstStyle/>
            <a:p>
              <a:pPr algn="ctr" eaLnBrk="0" hangingPunct="0"/>
              <a:r>
                <a:rPr lang="en-US" sz="800" b="1">
                  <a:solidFill>
                    <a:srgbClr val="000000"/>
                  </a:solidFill>
                  <a:latin typeface="Verdana" pitchFamily="34" charset="0"/>
                </a:rPr>
                <a:t>Information</a:t>
              </a:r>
              <a:endParaRPr lang="en-US" b="1">
                <a:latin typeface="Trebuchet MS" pitchFamily="34" charset="0"/>
              </a:endParaRPr>
            </a:p>
          </p:txBody>
        </p:sp>
        <p:sp>
          <p:nvSpPr>
            <p:cNvPr id="499769" name="Rectangle 57"/>
            <p:cNvSpPr>
              <a:spLocks noChangeArrowheads="1"/>
            </p:cNvSpPr>
            <p:nvPr/>
          </p:nvSpPr>
          <p:spPr bwMode="auto">
            <a:xfrm>
              <a:off x="4293" y="3329"/>
              <a:ext cx="334" cy="91"/>
            </a:xfrm>
            <a:prstGeom prst="rect">
              <a:avLst/>
            </a:prstGeom>
            <a:noFill/>
            <a:ln w="9525">
              <a:noFill/>
              <a:miter lim="800000"/>
              <a:headEnd/>
              <a:tailEnd/>
            </a:ln>
          </p:spPr>
          <p:txBody>
            <a:bodyPr wrap="none" lIns="0" tIns="0" rIns="0" bIns="0">
              <a:spAutoFit/>
            </a:bodyPr>
            <a:lstStyle/>
            <a:p>
              <a:pPr algn="ctr" eaLnBrk="0" hangingPunct="0"/>
              <a:r>
                <a:rPr lang="en-US" sz="800" b="1">
                  <a:solidFill>
                    <a:srgbClr val="000000"/>
                  </a:solidFill>
                  <a:latin typeface="Verdana" pitchFamily="34" charset="0"/>
                </a:rPr>
                <a:t>deliver</a:t>
              </a:r>
              <a:endParaRPr lang="en-US" b="1">
                <a:latin typeface="Trebuchet MS" pitchFamily="34" charset="0"/>
              </a:endParaRPr>
            </a:p>
          </p:txBody>
        </p:sp>
        <p:sp>
          <p:nvSpPr>
            <p:cNvPr id="499770" name="Freeform 58"/>
            <p:cNvSpPr>
              <a:spLocks noEditPoints="1"/>
            </p:cNvSpPr>
            <p:nvPr/>
          </p:nvSpPr>
          <p:spPr bwMode="auto">
            <a:xfrm>
              <a:off x="4313" y="3683"/>
              <a:ext cx="349" cy="30"/>
            </a:xfrm>
            <a:custGeom>
              <a:avLst/>
              <a:gdLst/>
              <a:ahLst/>
              <a:cxnLst>
                <a:cxn ang="0">
                  <a:pos x="20" y="100"/>
                </a:cxn>
                <a:cxn ang="0">
                  <a:pos x="2150" y="100"/>
                </a:cxn>
                <a:cxn ang="0">
                  <a:pos x="2170" y="120"/>
                </a:cxn>
                <a:cxn ang="0">
                  <a:pos x="2150" y="140"/>
                </a:cxn>
                <a:cxn ang="0">
                  <a:pos x="20" y="140"/>
                </a:cxn>
                <a:cxn ang="0">
                  <a:pos x="0" y="120"/>
                </a:cxn>
                <a:cxn ang="0">
                  <a:pos x="20" y="100"/>
                </a:cxn>
                <a:cxn ang="0">
                  <a:pos x="2110" y="0"/>
                </a:cxn>
                <a:cxn ang="0">
                  <a:pos x="2350" y="120"/>
                </a:cxn>
                <a:cxn ang="0">
                  <a:pos x="2110" y="240"/>
                </a:cxn>
                <a:cxn ang="0">
                  <a:pos x="2110" y="0"/>
                </a:cxn>
              </a:cxnLst>
              <a:rect l="0" t="0" r="r" b="b"/>
              <a:pathLst>
                <a:path w="2350" h="240">
                  <a:moveTo>
                    <a:pt x="20" y="100"/>
                  </a:moveTo>
                  <a:lnTo>
                    <a:pt x="2150" y="100"/>
                  </a:lnTo>
                  <a:cubicBezTo>
                    <a:pt x="2162" y="100"/>
                    <a:pt x="2170" y="109"/>
                    <a:pt x="2170" y="120"/>
                  </a:cubicBezTo>
                  <a:cubicBezTo>
                    <a:pt x="2170" y="132"/>
                    <a:pt x="2162" y="140"/>
                    <a:pt x="2150" y="140"/>
                  </a:cubicBezTo>
                  <a:lnTo>
                    <a:pt x="20" y="140"/>
                  </a:lnTo>
                  <a:cubicBezTo>
                    <a:pt x="9" y="140"/>
                    <a:pt x="0" y="132"/>
                    <a:pt x="0" y="120"/>
                  </a:cubicBezTo>
                  <a:cubicBezTo>
                    <a:pt x="0" y="109"/>
                    <a:pt x="9" y="100"/>
                    <a:pt x="20" y="100"/>
                  </a:cubicBezTo>
                  <a:close/>
                  <a:moveTo>
                    <a:pt x="2110" y="0"/>
                  </a:moveTo>
                  <a:lnTo>
                    <a:pt x="2350" y="120"/>
                  </a:lnTo>
                  <a:lnTo>
                    <a:pt x="2110" y="240"/>
                  </a:lnTo>
                  <a:lnTo>
                    <a:pt x="2110" y="0"/>
                  </a:lnTo>
                  <a:close/>
                </a:path>
              </a:pathLst>
            </a:custGeom>
            <a:solidFill>
              <a:srgbClr val="000000"/>
            </a:solidFill>
            <a:ln w="1588" cap="flat">
              <a:solidFill>
                <a:srgbClr val="000000"/>
              </a:solidFill>
              <a:prstDash val="solid"/>
              <a:bevel/>
              <a:headEnd/>
              <a:tailEnd/>
            </a:ln>
          </p:spPr>
          <p:txBody>
            <a:bodyPr/>
            <a:lstStyle/>
            <a:p>
              <a:endParaRPr lang="en-US"/>
            </a:p>
          </p:txBody>
        </p:sp>
        <p:sp>
          <p:nvSpPr>
            <p:cNvPr id="499771" name="Rectangle 59"/>
            <p:cNvSpPr>
              <a:spLocks noChangeArrowheads="1"/>
            </p:cNvSpPr>
            <p:nvPr/>
          </p:nvSpPr>
          <p:spPr bwMode="auto">
            <a:xfrm>
              <a:off x="4506" y="3591"/>
              <a:ext cx="188" cy="91"/>
            </a:xfrm>
            <a:prstGeom prst="rect">
              <a:avLst/>
            </a:prstGeom>
            <a:noFill/>
            <a:ln w="9525">
              <a:noFill/>
              <a:miter lim="800000"/>
              <a:headEnd/>
              <a:tailEnd/>
            </a:ln>
          </p:spPr>
          <p:txBody>
            <a:bodyPr wrap="none" lIns="0" tIns="0" rIns="0" bIns="0">
              <a:spAutoFit/>
            </a:bodyPr>
            <a:lstStyle/>
            <a:p>
              <a:pPr algn="ctr" eaLnBrk="0" hangingPunct="0"/>
              <a:r>
                <a:rPr lang="en-US" sz="800" b="1">
                  <a:solidFill>
                    <a:srgbClr val="000000"/>
                  </a:solidFill>
                  <a:latin typeface="Verdana" pitchFamily="34" charset="0"/>
                </a:rPr>
                <a:t>run</a:t>
              </a:r>
              <a:endParaRPr lang="en-US" b="1">
                <a:latin typeface="Trebuchet MS" pitchFamily="34" charset="0"/>
              </a:endParaRPr>
            </a:p>
          </p:txBody>
        </p:sp>
        <p:grpSp>
          <p:nvGrpSpPr>
            <p:cNvPr id="499772" name="Group 60"/>
            <p:cNvGrpSpPr>
              <a:grpSpLocks/>
            </p:cNvGrpSpPr>
            <p:nvPr/>
          </p:nvGrpSpPr>
          <p:grpSpPr bwMode="auto">
            <a:xfrm>
              <a:off x="4384" y="3684"/>
              <a:ext cx="32" cy="26"/>
              <a:chOff x="4384" y="3684"/>
              <a:chExt cx="32" cy="26"/>
            </a:xfrm>
          </p:grpSpPr>
          <p:sp>
            <p:nvSpPr>
              <p:cNvPr id="499773" name="Oval 61"/>
              <p:cNvSpPr>
                <a:spLocks noChangeArrowheads="1"/>
              </p:cNvSpPr>
              <p:nvPr/>
            </p:nvSpPr>
            <p:spPr bwMode="auto">
              <a:xfrm>
                <a:off x="4384" y="3684"/>
                <a:ext cx="32" cy="26"/>
              </a:xfrm>
              <a:prstGeom prst="ellipse">
                <a:avLst/>
              </a:prstGeom>
              <a:solidFill>
                <a:srgbClr val="00E4A8"/>
              </a:solidFill>
              <a:ln w="0">
                <a:solidFill>
                  <a:srgbClr val="000000"/>
                </a:solidFill>
                <a:round/>
                <a:headEnd/>
                <a:tailEnd/>
              </a:ln>
            </p:spPr>
            <p:txBody>
              <a:bodyPr/>
              <a:lstStyle/>
              <a:p>
                <a:endParaRPr lang="en-US"/>
              </a:p>
            </p:txBody>
          </p:sp>
          <p:sp>
            <p:nvSpPr>
              <p:cNvPr id="499774" name="Oval 62"/>
              <p:cNvSpPr>
                <a:spLocks noChangeArrowheads="1"/>
              </p:cNvSpPr>
              <p:nvPr/>
            </p:nvSpPr>
            <p:spPr bwMode="auto">
              <a:xfrm>
                <a:off x="4384" y="3684"/>
                <a:ext cx="32" cy="26"/>
              </a:xfrm>
              <a:prstGeom prst="ellipse">
                <a:avLst/>
              </a:prstGeom>
              <a:noFill/>
              <a:ln w="6350" cap="rnd">
                <a:solidFill>
                  <a:srgbClr val="000000"/>
                </a:solidFill>
                <a:round/>
                <a:headEnd/>
                <a:tailEnd/>
              </a:ln>
            </p:spPr>
            <p:txBody>
              <a:bodyPr/>
              <a:lstStyle/>
              <a:p>
                <a:endParaRPr lang="en-US"/>
              </a:p>
            </p:txBody>
          </p:sp>
        </p:grpSp>
        <p:sp>
          <p:nvSpPr>
            <p:cNvPr id="499775" name="Freeform 63"/>
            <p:cNvSpPr>
              <a:spLocks noEditPoints="1"/>
            </p:cNvSpPr>
            <p:nvPr/>
          </p:nvSpPr>
          <p:spPr bwMode="auto">
            <a:xfrm>
              <a:off x="4397" y="3415"/>
              <a:ext cx="265" cy="271"/>
            </a:xfrm>
            <a:custGeom>
              <a:avLst/>
              <a:gdLst/>
              <a:ahLst/>
              <a:cxnLst>
                <a:cxn ang="0">
                  <a:pos x="0" y="2140"/>
                </a:cxn>
                <a:cxn ang="0">
                  <a:pos x="0" y="120"/>
                </a:cxn>
                <a:cxn ang="0">
                  <a:pos x="20" y="100"/>
                </a:cxn>
                <a:cxn ang="0">
                  <a:pos x="1585" y="100"/>
                </a:cxn>
                <a:cxn ang="0">
                  <a:pos x="1605" y="120"/>
                </a:cxn>
                <a:cxn ang="0">
                  <a:pos x="1585" y="140"/>
                </a:cxn>
                <a:cxn ang="0">
                  <a:pos x="20" y="140"/>
                </a:cxn>
                <a:cxn ang="0">
                  <a:pos x="40" y="120"/>
                </a:cxn>
                <a:cxn ang="0">
                  <a:pos x="40" y="2140"/>
                </a:cxn>
                <a:cxn ang="0">
                  <a:pos x="20" y="2160"/>
                </a:cxn>
                <a:cxn ang="0">
                  <a:pos x="0" y="2140"/>
                </a:cxn>
                <a:cxn ang="0">
                  <a:pos x="1545" y="0"/>
                </a:cxn>
                <a:cxn ang="0">
                  <a:pos x="1785" y="120"/>
                </a:cxn>
                <a:cxn ang="0">
                  <a:pos x="1545" y="240"/>
                </a:cxn>
                <a:cxn ang="0">
                  <a:pos x="1545" y="0"/>
                </a:cxn>
              </a:cxnLst>
              <a:rect l="0" t="0" r="r" b="b"/>
              <a:pathLst>
                <a:path w="1785" h="2160">
                  <a:moveTo>
                    <a:pt x="0" y="2140"/>
                  </a:moveTo>
                  <a:lnTo>
                    <a:pt x="0" y="120"/>
                  </a:lnTo>
                  <a:cubicBezTo>
                    <a:pt x="0" y="109"/>
                    <a:pt x="9" y="100"/>
                    <a:pt x="20" y="100"/>
                  </a:cubicBezTo>
                  <a:lnTo>
                    <a:pt x="1585" y="100"/>
                  </a:lnTo>
                  <a:cubicBezTo>
                    <a:pt x="1597" y="100"/>
                    <a:pt x="1605" y="109"/>
                    <a:pt x="1605" y="120"/>
                  </a:cubicBezTo>
                  <a:cubicBezTo>
                    <a:pt x="1605" y="132"/>
                    <a:pt x="1597" y="140"/>
                    <a:pt x="1585" y="140"/>
                  </a:cubicBezTo>
                  <a:lnTo>
                    <a:pt x="20" y="140"/>
                  </a:lnTo>
                  <a:lnTo>
                    <a:pt x="40" y="120"/>
                  </a:lnTo>
                  <a:lnTo>
                    <a:pt x="40" y="2140"/>
                  </a:lnTo>
                  <a:cubicBezTo>
                    <a:pt x="40" y="2152"/>
                    <a:pt x="32" y="2160"/>
                    <a:pt x="20" y="2160"/>
                  </a:cubicBezTo>
                  <a:cubicBezTo>
                    <a:pt x="9" y="2160"/>
                    <a:pt x="0" y="2152"/>
                    <a:pt x="0" y="2140"/>
                  </a:cubicBezTo>
                  <a:close/>
                  <a:moveTo>
                    <a:pt x="1545" y="0"/>
                  </a:moveTo>
                  <a:lnTo>
                    <a:pt x="1785" y="120"/>
                  </a:lnTo>
                  <a:lnTo>
                    <a:pt x="1545" y="240"/>
                  </a:lnTo>
                  <a:lnTo>
                    <a:pt x="1545" y="0"/>
                  </a:lnTo>
                  <a:close/>
                </a:path>
              </a:pathLst>
            </a:custGeom>
            <a:solidFill>
              <a:srgbClr val="000000"/>
            </a:solidFill>
            <a:ln w="1588" cap="flat">
              <a:solidFill>
                <a:srgbClr val="000000"/>
              </a:solidFill>
              <a:prstDash val="solid"/>
              <a:bevel/>
              <a:headEnd/>
              <a:tailEnd/>
            </a:ln>
          </p:spPr>
          <p:txBody>
            <a:bodyPr/>
            <a:lstStyle/>
            <a:p>
              <a:endParaRPr lang="en-US"/>
            </a:p>
          </p:txBody>
        </p:sp>
        <p:sp>
          <p:nvSpPr>
            <p:cNvPr id="499776" name="Freeform 64"/>
            <p:cNvSpPr>
              <a:spLocks noEditPoints="1"/>
            </p:cNvSpPr>
            <p:nvPr/>
          </p:nvSpPr>
          <p:spPr bwMode="auto">
            <a:xfrm>
              <a:off x="4397" y="3707"/>
              <a:ext cx="265" cy="274"/>
            </a:xfrm>
            <a:custGeom>
              <a:avLst/>
              <a:gdLst/>
              <a:ahLst/>
              <a:cxnLst>
                <a:cxn ang="0">
                  <a:pos x="40" y="20"/>
                </a:cxn>
                <a:cxn ang="0">
                  <a:pos x="40" y="2055"/>
                </a:cxn>
                <a:cxn ang="0">
                  <a:pos x="20" y="2035"/>
                </a:cxn>
                <a:cxn ang="0">
                  <a:pos x="1585" y="2035"/>
                </a:cxn>
                <a:cxn ang="0">
                  <a:pos x="1605" y="2055"/>
                </a:cxn>
                <a:cxn ang="0">
                  <a:pos x="1585" y="2075"/>
                </a:cxn>
                <a:cxn ang="0">
                  <a:pos x="20" y="2075"/>
                </a:cxn>
                <a:cxn ang="0">
                  <a:pos x="0" y="2055"/>
                </a:cxn>
                <a:cxn ang="0">
                  <a:pos x="0" y="20"/>
                </a:cxn>
                <a:cxn ang="0">
                  <a:pos x="20" y="0"/>
                </a:cxn>
                <a:cxn ang="0">
                  <a:pos x="40" y="20"/>
                </a:cxn>
                <a:cxn ang="0">
                  <a:pos x="1545" y="1935"/>
                </a:cxn>
                <a:cxn ang="0">
                  <a:pos x="1785" y="2055"/>
                </a:cxn>
                <a:cxn ang="0">
                  <a:pos x="1545" y="2175"/>
                </a:cxn>
                <a:cxn ang="0">
                  <a:pos x="1545" y="1935"/>
                </a:cxn>
              </a:cxnLst>
              <a:rect l="0" t="0" r="r" b="b"/>
              <a:pathLst>
                <a:path w="1785" h="2175">
                  <a:moveTo>
                    <a:pt x="40" y="20"/>
                  </a:moveTo>
                  <a:lnTo>
                    <a:pt x="40" y="2055"/>
                  </a:lnTo>
                  <a:lnTo>
                    <a:pt x="20" y="2035"/>
                  </a:lnTo>
                  <a:lnTo>
                    <a:pt x="1585" y="2035"/>
                  </a:lnTo>
                  <a:cubicBezTo>
                    <a:pt x="1597" y="2035"/>
                    <a:pt x="1605" y="2044"/>
                    <a:pt x="1605" y="2055"/>
                  </a:cubicBezTo>
                  <a:cubicBezTo>
                    <a:pt x="1605" y="2067"/>
                    <a:pt x="1597" y="2075"/>
                    <a:pt x="1585" y="2075"/>
                  </a:cubicBezTo>
                  <a:lnTo>
                    <a:pt x="20" y="2075"/>
                  </a:lnTo>
                  <a:cubicBezTo>
                    <a:pt x="9" y="2075"/>
                    <a:pt x="0" y="2067"/>
                    <a:pt x="0" y="2055"/>
                  </a:cubicBezTo>
                  <a:lnTo>
                    <a:pt x="0" y="20"/>
                  </a:lnTo>
                  <a:cubicBezTo>
                    <a:pt x="0" y="9"/>
                    <a:pt x="9" y="0"/>
                    <a:pt x="20" y="0"/>
                  </a:cubicBezTo>
                  <a:cubicBezTo>
                    <a:pt x="32" y="0"/>
                    <a:pt x="40" y="9"/>
                    <a:pt x="40" y="20"/>
                  </a:cubicBezTo>
                  <a:close/>
                  <a:moveTo>
                    <a:pt x="1545" y="1935"/>
                  </a:moveTo>
                  <a:lnTo>
                    <a:pt x="1785" y="2055"/>
                  </a:lnTo>
                  <a:lnTo>
                    <a:pt x="1545" y="2175"/>
                  </a:lnTo>
                  <a:lnTo>
                    <a:pt x="1545" y="1935"/>
                  </a:lnTo>
                  <a:close/>
                </a:path>
              </a:pathLst>
            </a:custGeom>
            <a:solidFill>
              <a:srgbClr val="000000"/>
            </a:solidFill>
            <a:ln w="1588" cap="flat">
              <a:solidFill>
                <a:srgbClr val="000000"/>
              </a:solidFill>
              <a:prstDash val="solid"/>
              <a:bevel/>
              <a:headEnd/>
              <a:tailEnd/>
            </a:ln>
          </p:spPr>
          <p:txBody>
            <a:bodyPr/>
            <a:lstStyle/>
            <a:p>
              <a:endParaRPr lang="en-US"/>
            </a:p>
          </p:txBody>
        </p:sp>
      </p:grpSp>
      <p:grpSp>
        <p:nvGrpSpPr>
          <p:cNvPr id="499777" name="Group 65"/>
          <p:cNvGrpSpPr>
            <a:grpSpLocks noChangeAspect="1"/>
          </p:cNvGrpSpPr>
          <p:nvPr/>
        </p:nvGrpSpPr>
        <p:grpSpPr bwMode="auto">
          <a:xfrm>
            <a:off x="1143000" y="1676400"/>
            <a:ext cx="2897188" cy="1214438"/>
            <a:chOff x="720" y="1056"/>
            <a:chExt cx="1825" cy="765"/>
          </a:xfrm>
        </p:grpSpPr>
        <p:sp>
          <p:nvSpPr>
            <p:cNvPr id="499778" name="AutoShape 66"/>
            <p:cNvSpPr>
              <a:spLocks noChangeAspect="1" noChangeArrowheads="1" noTextEdit="1"/>
            </p:cNvSpPr>
            <p:nvPr/>
          </p:nvSpPr>
          <p:spPr bwMode="auto">
            <a:xfrm>
              <a:off x="720" y="1056"/>
              <a:ext cx="1808" cy="759"/>
            </a:xfrm>
            <a:prstGeom prst="rect">
              <a:avLst/>
            </a:prstGeom>
            <a:solidFill>
              <a:schemeClr val="accent1"/>
            </a:solidFill>
            <a:ln w="9525">
              <a:noFill/>
              <a:miter lim="800000"/>
              <a:headEnd/>
              <a:tailEnd/>
            </a:ln>
          </p:spPr>
          <p:txBody>
            <a:bodyPr/>
            <a:lstStyle/>
            <a:p>
              <a:endParaRPr lang="en-US"/>
            </a:p>
          </p:txBody>
        </p:sp>
        <p:grpSp>
          <p:nvGrpSpPr>
            <p:cNvPr id="499779" name="Group 67"/>
            <p:cNvGrpSpPr>
              <a:grpSpLocks/>
            </p:cNvGrpSpPr>
            <p:nvPr/>
          </p:nvGrpSpPr>
          <p:grpSpPr bwMode="auto">
            <a:xfrm>
              <a:off x="792" y="1057"/>
              <a:ext cx="635" cy="183"/>
              <a:chOff x="792" y="1057"/>
              <a:chExt cx="635" cy="183"/>
            </a:xfrm>
          </p:grpSpPr>
          <p:sp>
            <p:nvSpPr>
              <p:cNvPr id="499780" name="Rectangle 68"/>
              <p:cNvSpPr>
                <a:spLocks noChangeArrowheads="1"/>
              </p:cNvSpPr>
              <p:nvPr/>
            </p:nvSpPr>
            <p:spPr bwMode="auto">
              <a:xfrm>
                <a:off x="792" y="1057"/>
                <a:ext cx="635" cy="183"/>
              </a:xfrm>
              <a:prstGeom prst="rect">
                <a:avLst/>
              </a:prstGeom>
              <a:solidFill>
                <a:srgbClr val="FFFFFF"/>
              </a:solidFill>
              <a:ln w="9525">
                <a:noFill/>
                <a:miter lim="800000"/>
                <a:headEnd/>
                <a:tailEnd/>
              </a:ln>
            </p:spPr>
            <p:txBody>
              <a:bodyPr/>
              <a:lstStyle/>
              <a:p>
                <a:endParaRPr lang="en-US"/>
              </a:p>
            </p:txBody>
          </p:sp>
          <p:sp>
            <p:nvSpPr>
              <p:cNvPr id="499781" name="Rectangle 69"/>
              <p:cNvSpPr>
                <a:spLocks noChangeArrowheads="1"/>
              </p:cNvSpPr>
              <p:nvPr/>
            </p:nvSpPr>
            <p:spPr bwMode="auto">
              <a:xfrm>
                <a:off x="792" y="1057"/>
                <a:ext cx="635" cy="183"/>
              </a:xfrm>
              <a:prstGeom prst="rect">
                <a:avLst/>
              </a:prstGeom>
              <a:noFill/>
              <a:ln w="3175" cap="rnd">
                <a:solidFill>
                  <a:srgbClr val="000000"/>
                </a:solidFill>
                <a:miter lim="800000"/>
                <a:headEnd/>
                <a:tailEnd/>
              </a:ln>
            </p:spPr>
            <p:txBody>
              <a:bodyPr/>
              <a:lstStyle/>
              <a:p>
                <a:endParaRPr lang="en-US"/>
              </a:p>
            </p:txBody>
          </p:sp>
        </p:grpSp>
        <p:sp>
          <p:nvSpPr>
            <p:cNvPr id="499782" name="Rectangle 70"/>
            <p:cNvSpPr>
              <a:spLocks noChangeArrowheads="1"/>
            </p:cNvSpPr>
            <p:nvPr/>
          </p:nvSpPr>
          <p:spPr bwMode="auto">
            <a:xfrm>
              <a:off x="946" y="1077"/>
              <a:ext cx="367" cy="79"/>
            </a:xfrm>
            <a:prstGeom prst="rect">
              <a:avLst/>
            </a:prstGeom>
            <a:noFill/>
            <a:ln w="9525">
              <a:noFill/>
              <a:miter lim="800000"/>
              <a:headEnd/>
              <a:tailEnd/>
            </a:ln>
          </p:spPr>
          <p:txBody>
            <a:bodyPr wrap="none" lIns="0" tIns="0" rIns="0" bIns="0">
              <a:spAutoFit/>
            </a:bodyPr>
            <a:lstStyle/>
            <a:p>
              <a:pPr algn="ctr" eaLnBrk="0" hangingPunct="0"/>
              <a:r>
                <a:rPr lang="en-US" sz="700" b="1">
                  <a:solidFill>
                    <a:srgbClr val="000000"/>
                  </a:solidFill>
                  <a:latin typeface="Verdana" pitchFamily="34" charset="0"/>
                </a:rPr>
                <a:t>Business</a:t>
              </a:r>
              <a:endParaRPr lang="en-US" b="1">
                <a:latin typeface="Trebuchet MS" pitchFamily="34" charset="0"/>
              </a:endParaRPr>
            </a:p>
          </p:txBody>
        </p:sp>
        <p:sp>
          <p:nvSpPr>
            <p:cNvPr id="499783" name="Rectangle 71"/>
            <p:cNvSpPr>
              <a:spLocks noChangeArrowheads="1"/>
            </p:cNvSpPr>
            <p:nvPr/>
          </p:nvSpPr>
          <p:spPr bwMode="auto">
            <a:xfrm>
              <a:off x="853" y="1143"/>
              <a:ext cx="558" cy="79"/>
            </a:xfrm>
            <a:prstGeom prst="rect">
              <a:avLst/>
            </a:prstGeom>
            <a:noFill/>
            <a:ln w="9525">
              <a:noFill/>
              <a:miter lim="800000"/>
              <a:headEnd/>
              <a:tailEnd/>
            </a:ln>
          </p:spPr>
          <p:txBody>
            <a:bodyPr wrap="none" lIns="0" tIns="0" rIns="0" bIns="0">
              <a:spAutoFit/>
            </a:bodyPr>
            <a:lstStyle/>
            <a:p>
              <a:pPr algn="ctr" eaLnBrk="0" hangingPunct="0"/>
              <a:r>
                <a:rPr lang="en-US" sz="700" b="1">
                  <a:solidFill>
                    <a:srgbClr val="000000"/>
                  </a:solidFill>
                  <a:latin typeface="Verdana" pitchFamily="34" charset="0"/>
                </a:rPr>
                <a:t>Requirements</a:t>
              </a:r>
              <a:endParaRPr lang="en-US" b="1">
                <a:latin typeface="Trebuchet MS" pitchFamily="34" charset="0"/>
              </a:endParaRPr>
            </a:p>
          </p:txBody>
        </p:sp>
        <p:grpSp>
          <p:nvGrpSpPr>
            <p:cNvPr id="499784" name="Group 72"/>
            <p:cNvGrpSpPr>
              <a:grpSpLocks/>
            </p:cNvGrpSpPr>
            <p:nvPr/>
          </p:nvGrpSpPr>
          <p:grpSpPr bwMode="auto">
            <a:xfrm>
              <a:off x="1260" y="1335"/>
              <a:ext cx="634" cy="184"/>
              <a:chOff x="1260" y="1335"/>
              <a:chExt cx="634" cy="184"/>
            </a:xfrm>
          </p:grpSpPr>
          <p:sp>
            <p:nvSpPr>
              <p:cNvPr id="499785" name="Rectangle 73"/>
              <p:cNvSpPr>
                <a:spLocks noChangeArrowheads="1"/>
              </p:cNvSpPr>
              <p:nvPr/>
            </p:nvSpPr>
            <p:spPr bwMode="auto">
              <a:xfrm>
                <a:off x="1260" y="1335"/>
                <a:ext cx="634" cy="184"/>
              </a:xfrm>
              <a:prstGeom prst="rect">
                <a:avLst/>
              </a:prstGeom>
              <a:solidFill>
                <a:srgbClr val="FFFFFF"/>
              </a:solidFill>
              <a:ln w="9525">
                <a:noFill/>
                <a:miter lim="800000"/>
                <a:headEnd/>
                <a:tailEnd/>
              </a:ln>
            </p:spPr>
            <p:txBody>
              <a:bodyPr/>
              <a:lstStyle/>
              <a:p>
                <a:endParaRPr lang="en-US"/>
              </a:p>
            </p:txBody>
          </p:sp>
          <p:sp>
            <p:nvSpPr>
              <p:cNvPr id="499786" name="Rectangle 74"/>
              <p:cNvSpPr>
                <a:spLocks noChangeArrowheads="1"/>
              </p:cNvSpPr>
              <p:nvPr/>
            </p:nvSpPr>
            <p:spPr bwMode="auto">
              <a:xfrm>
                <a:off x="1260" y="1335"/>
                <a:ext cx="634" cy="184"/>
              </a:xfrm>
              <a:prstGeom prst="rect">
                <a:avLst/>
              </a:prstGeom>
              <a:noFill/>
              <a:ln w="3175" cap="rnd">
                <a:solidFill>
                  <a:srgbClr val="000000"/>
                </a:solidFill>
                <a:miter lim="800000"/>
                <a:headEnd/>
                <a:tailEnd/>
              </a:ln>
            </p:spPr>
            <p:txBody>
              <a:bodyPr/>
              <a:lstStyle/>
              <a:p>
                <a:endParaRPr lang="en-US"/>
              </a:p>
            </p:txBody>
          </p:sp>
        </p:grpSp>
        <p:sp>
          <p:nvSpPr>
            <p:cNvPr id="499787" name="Rectangle 75"/>
            <p:cNvSpPr>
              <a:spLocks noChangeArrowheads="1"/>
            </p:cNvSpPr>
            <p:nvPr/>
          </p:nvSpPr>
          <p:spPr bwMode="auto">
            <a:xfrm>
              <a:off x="1316" y="1354"/>
              <a:ext cx="624" cy="99"/>
            </a:xfrm>
            <a:prstGeom prst="rect">
              <a:avLst/>
            </a:prstGeom>
            <a:noFill/>
            <a:ln w="9525">
              <a:noFill/>
              <a:miter lim="800000"/>
              <a:headEnd/>
              <a:tailEnd/>
            </a:ln>
          </p:spPr>
          <p:txBody>
            <a:bodyPr wrap="none" lIns="0" tIns="0" rIns="0" bIns="0">
              <a:spAutoFit/>
            </a:bodyPr>
            <a:lstStyle/>
            <a:p>
              <a:pPr algn="ctr" eaLnBrk="0" hangingPunct="0"/>
              <a:r>
                <a:rPr lang="en-US" sz="800" b="1">
                  <a:solidFill>
                    <a:srgbClr val="000000"/>
                  </a:solidFill>
                  <a:latin typeface="Verdana" pitchFamily="34" charset="0"/>
                </a:rPr>
                <a:t>Information</a:t>
              </a:r>
              <a:endParaRPr lang="en-US" b="1">
                <a:latin typeface="Trebuchet MS" pitchFamily="34" charset="0"/>
              </a:endParaRPr>
            </a:p>
          </p:txBody>
        </p:sp>
        <p:sp>
          <p:nvSpPr>
            <p:cNvPr id="499788" name="Rectangle 76"/>
            <p:cNvSpPr>
              <a:spLocks noChangeArrowheads="1"/>
            </p:cNvSpPr>
            <p:nvPr/>
          </p:nvSpPr>
          <p:spPr bwMode="auto">
            <a:xfrm>
              <a:off x="1409" y="1433"/>
              <a:ext cx="447" cy="99"/>
            </a:xfrm>
            <a:prstGeom prst="rect">
              <a:avLst/>
            </a:prstGeom>
            <a:noFill/>
            <a:ln w="9525">
              <a:noFill/>
              <a:miter lim="800000"/>
              <a:headEnd/>
              <a:tailEnd/>
            </a:ln>
          </p:spPr>
          <p:txBody>
            <a:bodyPr wrap="none" lIns="0" tIns="0" rIns="0" bIns="0">
              <a:spAutoFit/>
            </a:bodyPr>
            <a:lstStyle/>
            <a:p>
              <a:pPr algn="ctr" eaLnBrk="0" hangingPunct="0"/>
              <a:r>
                <a:rPr lang="en-US" sz="800" b="1">
                  <a:solidFill>
                    <a:srgbClr val="000000"/>
                  </a:solidFill>
                  <a:latin typeface="Verdana" pitchFamily="34" charset="0"/>
                </a:rPr>
                <a:t>Services</a:t>
              </a:r>
              <a:endParaRPr lang="en-US" b="1">
                <a:latin typeface="Trebuchet MS" pitchFamily="34" charset="0"/>
              </a:endParaRPr>
            </a:p>
          </p:txBody>
        </p:sp>
        <p:grpSp>
          <p:nvGrpSpPr>
            <p:cNvPr id="499789" name="Group 77"/>
            <p:cNvGrpSpPr>
              <a:grpSpLocks/>
            </p:cNvGrpSpPr>
            <p:nvPr/>
          </p:nvGrpSpPr>
          <p:grpSpPr bwMode="auto">
            <a:xfrm>
              <a:off x="1727" y="1624"/>
              <a:ext cx="635" cy="184"/>
              <a:chOff x="1727" y="1624"/>
              <a:chExt cx="635" cy="184"/>
            </a:xfrm>
          </p:grpSpPr>
          <p:sp>
            <p:nvSpPr>
              <p:cNvPr id="499790" name="Rectangle 78"/>
              <p:cNvSpPr>
                <a:spLocks noChangeArrowheads="1"/>
              </p:cNvSpPr>
              <p:nvPr/>
            </p:nvSpPr>
            <p:spPr bwMode="auto">
              <a:xfrm>
                <a:off x="1727" y="1624"/>
                <a:ext cx="635" cy="184"/>
              </a:xfrm>
              <a:prstGeom prst="rect">
                <a:avLst/>
              </a:prstGeom>
              <a:solidFill>
                <a:srgbClr val="FFFFFF"/>
              </a:solidFill>
              <a:ln w="9525">
                <a:noFill/>
                <a:miter lim="800000"/>
                <a:headEnd/>
                <a:tailEnd/>
              </a:ln>
            </p:spPr>
            <p:txBody>
              <a:bodyPr/>
              <a:lstStyle/>
              <a:p>
                <a:endParaRPr lang="en-US"/>
              </a:p>
            </p:txBody>
          </p:sp>
          <p:sp>
            <p:nvSpPr>
              <p:cNvPr id="499791" name="Rectangle 79"/>
              <p:cNvSpPr>
                <a:spLocks noChangeArrowheads="1"/>
              </p:cNvSpPr>
              <p:nvPr/>
            </p:nvSpPr>
            <p:spPr bwMode="auto">
              <a:xfrm>
                <a:off x="1727" y="1624"/>
                <a:ext cx="635" cy="184"/>
              </a:xfrm>
              <a:prstGeom prst="rect">
                <a:avLst/>
              </a:prstGeom>
              <a:noFill/>
              <a:ln w="3175" cap="rnd">
                <a:solidFill>
                  <a:srgbClr val="000000"/>
                </a:solidFill>
                <a:miter lim="800000"/>
                <a:headEnd/>
                <a:tailEnd/>
              </a:ln>
            </p:spPr>
            <p:txBody>
              <a:bodyPr/>
              <a:lstStyle/>
              <a:p>
                <a:endParaRPr lang="en-US"/>
              </a:p>
            </p:txBody>
          </p:sp>
        </p:grpSp>
        <p:sp>
          <p:nvSpPr>
            <p:cNvPr id="499792" name="Rectangle 80"/>
            <p:cNvSpPr>
              <a:spLocks noChangeArrowheads="1"/>
            </p:cNvSpPr>
            <p:nvPr/>
          </p:nvSpPr>
          <p:spPr bwMode="auto">
            <a:xfrm>
              <a:off x="1785" y="1643"/>
              <a:ext cx="652" cy="99"/>
            </a:xfrm>
            <a:prstGeom prst="rect">
              <a:avLst/>
            </a:prstGeom>
            <a:noFill/>
            <a:ln w="9525">
              <a:noFill/>
              <a:miter lim="800000"/>
              <a:headEnd/>
              <a:tailEnd/>
            </a:ln>
          </p:spPr>
          <p:txBody>
            <a:bodyPr wrap="none" lIns="0" tIns="0" rIns="0" bIns="0">
              <a:spAutoFit/>
            </a:bodyPr>
            <a:lstStyle/>
            <a:p>
              <a:pPr algn="ctr" eaLnBrk="0" hangingPunct="0"/>
              <a:r>
                <a:rPr lang="en-US" sz="800" b="1">
                  <a:solidFill>
                    <a:srgbClr val="000000"/>
                  </a:solidFill>
                  <a:latin typeface="Verdana" pitchFamily="34" charset="0"/>
                </a:rPr>
                <a:t>Information </a:t>
              </a:r>
              <a:endParaRPr lang="en-US" b="1">
                <a:latin typeface="Trebuchet MS" pitchFamily="34" charset="0"/>
              </a:endParaRPr>
            </a:p>
          </p:txBody>
        </p:sp>
        <p:sp>
          <p:nvSpPr>
            <p:cNvPr id="499793" name="Rectangle 81"/>
            <p:cNvSpPr>
              <a:spLocks noChangeArrowheads="1"/>
            </p:cNvSpPr>
            <p:nvPr/>
          </p:nvSpPr>
          <p:spPr bwMode="auto">
            <a:xfrm>
              <a:off x="1884" y="1722"/>
              <a:ext cx="403" cy="99"/>
            </a:xfrm>
            <a:prstGeom prst="rect">
              <a:avLst/>
            </a:prstGeom>
            <a:noFill/>
            <a:ln w="9525">
              <a:noFill/>
              <a:miter lim="800000"/>
              <a:headEnd/>
              <a:tailEnd/>
            </a:ln>
          </p:spPr>
          <p:txBody>
            <a:bodyPr wrap="none" lIns="0" tIns="0" rIns="0" bIns="0">
              <a:spAutoFit/>
            </a:bodyPr>
            <a:lstStyle/>
            <a:p>
              <a:pPr algn="ctr" eaLnBrk="0" hangingPunct="0"/>
              <a:r>
                <a:rPr lang="en-US" sz="800" b="1">
                  <a:solidFill>
                    <a:srgbClr val="000000"/>
                  </a:solidFill>
                  <a:latin typeface="Verdana" pitchFamily="34" charset="0"/>
                </a:rPr>
                <a:t>Criteria</a:t>
              </a:r>
              <a:endParaRPr lang="en-US" b="1">
                <a:latin typeface="Trebuchet MS" pitchFamily="34" charset="0"/>
              </a:endParaRPr>
            </a:p>
          </p:txBody>
        </p:sp>
        <p:sp>
          <p:nvSpPr>
            <p:cNvPr id="499794" name="Freeform 82"/>
            <p:cNvSpPr>
              <a:spLocks noEditPoints="1"/>
            </p:cNvSpPr>
            <p:nvPr/>
          </p:nvSpPr>
          <p:spPr bwMode="auto">
            <a:xfrm>
              <a:off x="1107" y="1238"/>
              <a:ext cx="153" cy="204"/>
            </a:xfrm>
            <a:custGeom>
              <a:avLst/>
              <a:gdLst/>
              <a:ahLst/>
              <a:cxnLst>
                <a:cxn ang="0">
                  <a:pos x="80" y="40"/>
                </a:cxn>
                <a:cxn ang="0">
                  <a:pos x="80" y="3010"/>
                </a:cxn>
                <a:cxn ang="0">
                  <a:pos x="40" y="2970"/>
                </a:cxn>
                <a:cxn ang="0">
                  <a:pos x="1670" y="2970"/>
                </a:cxn>
                <a:cxn ang="0">
                  <a:pos x="1710" y="3010"/>
                </a:cxn>
                <a:cxn ang="0">
                  <a:pos x="1670" y="3050"/>
                </a:cxn>
                <a:cxn ang="0">
                  <a:pos x="40" y="3050"/>
                </a:cxn>
                <a:cxn ang="0">
                  <a:pos x="0" y="3010"/>
                </a:cxn>
                <a:cxn ang="0">
                  <a:pos x="0" y="40"/>
                </a:cxn>
                <a:cxn ang="0">
                  <a:pos x="40" y="0"/>
                </a:cxn>
                <a:cxn ang="0">
                  <a:pos x="80" y="40"/>
                </a:cxn>
                <a:cxn ang="0">
                  <a:pos x="1590" y="2770"/>
                </a:cxn>
                <a:cxn ang="0">
                  <a:pos x="2070" y="3010"/>
                </a:cxn>
                <a:cxn ang="0">
                  <a:pos x="1590" y="3250"/>
                </a:cxn>
                <a:cxn ang="0">
                  <a:pos x="1590" y="2770"/>
                </a:cxn>
              </a:cxnLst>
              <a:rect l="0" t="0" r="r" b="b"/>
              <a:pathLst>
                <a:path w="2070" h="3250">
                  <a:moveTo>
                    <a:pt x="80" y="40"/>
                  </a:moveTo>
                  <a:lnTo>
                    <a:pt x="80" y="3010"/>
                  </a:lnTo>
                  <a:lnTo>
                    <a:pt x="40" y="2970"/>
                  </a:lnTo>
                  <a:lnTo>
                    <a:pt x="1670" y="2970"/>
                  </a:lnTo>
                  <a:cubicBezTo>
                    <a:pt x="1693" y="2970"/>
                    <a:pt x="1710" y="2988"/>
                    <a:pt x="1710" y="3010"/>
                  </a:cubicBezTo>
                  <a:cubicBezTo>
                    <a:pt x="1710" y="3033"/>
                    <a:pt x="1693" y="3050"/>
                    <a:pt x="1670" y="3050"/>
                  </a:cubicBezTo>
                  <a:lnTo>
                    <a:pt x="40" y="3050"/>
                  </a:lnTo>
                  <a:cubicBezTo>
                    <a:pt x="18" y="3050"/>
                    <a:pt x="0" y="3033"/>
                    <a:pt x="0" y="3010"/>
                  </a:cubicBezTo>
                  <a:lnTo>
                    <a:pt x="0" y="40"/>
                  </a:lnTo>
                  <a:cubicBezTo>
                    <a:pt x="0" y="18"/>
                    <a:pt x="18" y="0"/>
                    <a:pt x="40" y="0"/>
                  </a:cubicBezTo>
                  <a:cubicBezTo>
                    <a:pt x="63" y="0"/>
                    <a:pt x="80" y="18"/>
                    <a:pt x="80" y="40"/>
                  </a:cubicBezTo>
                  <a:close/>
                  <a:moveTo>
                    <a:pt x="1590" y="2770"/>
                  </a:moveTo>
                  <a:lnTo>
                    <a:pt x="2070" y="3010"/>
                  </a:lnTo>
                  <a:lnTo>
                    <a:pt x="1590" y="3250"/>
                  </a:lnTo>
                  <a:lnTo>
                    <a:pt x="1590" y="2770"/>
                  </a:lnTo>
                  <a:close/>
                </a:path>
              </a:pathLst>
            </a:custGeom>
            <a:solidFill>
              <a:srgbClr val="000000"/>
            </a:solidFill>
            <a:ln w="1588" cap="flat">
              <a:solidFill>
                <a:srgbClr val="000000"/>
              </a:solidFill>
              <a:prstDash val="solid"/>
              <a:bevel/>
              <a:headEnd/>
              <a:tailEnd/>
            </a:ln>
          </p:spPr>
          <p:txBody>
            <a:bodyPr/>
            <a:lstStyle/>
            <a:p>
              <a:endParaRPr lang="en-US"/>
            </a:p>
          </p:txBody>
        </p:sp>
        <p:sp>
          <p:nvSpPr>
            <p:cNvPr id="499795" name="Freeform 83"/>
            <p:cNvSpPr>
              <a:spLocks noEditPoints="1"/>
            </p:cNvSpPr>
            <p:nvPr/>
          </p:nvSpPr>
          <p:spPr bwMode="auto">
            <a:xfrm>
              <a:off x="1574" y="1517"/>
              <a:ext cx="153" cy="215"/>
            </a:xfrm>
            <a:custGeom>
              <a:avLst/>
              <a:gdLst/>
              <a:ahLst/>
              <a:cxnLst>
                <a:cxn ang="0">
                  <a:pos x="80" y="40"/>
                </a:cxn>
                <a:cxn ang="0">
                  <a:pos x="80" y="3180"/>
                </a:cxn>
                <a:cxn ang="0">
                  <a:pos x="40" y="3140"/>
                </a:cxn>
                <a:cxn ang="0">
                  <a:pos x="1670" y="3140"/>
                </a:cxn>
                <a:cxn ang="0">
                  <a:pos x="1710" y="3180"/>
                </a:cxn>
                <a:cxn ang="0">
                  <a:pos x="1670" y="3220"/>
                </a:cxn>
                <a:cxn ang="0">
                  <a:pos x="40" y="3220"/>
                </a:cxn>
                <a:cxn ang="0">
                  <a:pos x="0" y="3180"/>
                </a:cxn>
                <a:cxn ang="0">
                  <a:pos x="0" y="40"/>
                </a:cxn>
                <a:cxn ang="0">
                  <a:pos x="40" y="0"/>
                </a:cxn>
                <a:cxn ang="0">
                  <a:pos x="80" y="40"/>
                </a:cxn>
                <a:cxn ang="0">
                  <a:pos x="1590" y="2940"/>
                </a:cxn>
                <a:cxn ang="0">
                  <a:pos x="2070" y="3180"/>
                </a:cxn>
                <a:cxn ang="0">
                  <a:pos x="1590" y="3420"/>
                </a:cxn>
                <a:cxn ang="0">
                  <a:pos x="1590" y="2940"/>
                </a:cxn>
              </a:cxnLst>
              <a:rect l="0" t="0" r="r" b="b"/>
              <a:pathLst>
                <a:path w="2070" h="3420">
                  <a:moveTo>
                    <a:pt x="80" y="40"/>
                  </a:moveTo>
                  <a:lnTo>
                    <a:pt x="80" y="3180"/>
                  </a:lnTo>
                  <a:lnTo>
                    <a:pt x="40" y="3140"/>
                  </a:lnTo>
                  <a:lnTo>
                    <a:pt x="1670" y="3140"/>
                  </a:lnTo>
                  <a:cubicBezTo>
                    <a:pt x="1693" y="3140"/>
                    <a:pt x="1710" y="3158"/>
                    <a:pt x="1710" y="3180"/>
                  </a:cubicBezTo>
                  <a:cubicBezTo>
                    <a:pt x="1710" y="3203"/>
                    <a:pt x="1693" y="3220"/>
                    <a:pt x="1670" y="3220"/>
                  </a:cubicBezTo>
                  <a:lnTo>
                    <a:pt x="40" y="3220"/>
                  </a:lnTo>
                  <a:cubicBezTo>
                    <a:pt x="18" y="3220"/>
                    <a:pt x="0" y="3203"/>
                    <a:pt x="0" y="3180"/>
                  </a:cubicBezTo>
                  <a:lnTo>
                    <a:pt x="0" y="40"/>
                  </a:lnTo>
                  <a:cubicBezTo>
                    <a:pt x="0" y="18"/>
                    <a:pt x="18" y="0"/>
                    <a:pt x="40" y="0"/>
                  </a:cubicBezTo>
                  <a:cubicBezTo>
                    <a:pt x="63" y="0"/>
                    <a:pt x="80" y="18"/>
                    <a:pt x="80" y="40"/>
                  </a:cubicBezTo>
                  <a:close/>
                  <a:moveTo>
                    <a:pt x="1590" y="2940"/>
                  </a:moveTo>
                  <a:lnTo>
                    <a:pt x="2070" y="3180"/>
                  </a:lnTo>
                  <a:lnTo>
                    <a:pt x="1590" y="3420"/>
                  </a:lnTo>
                  <a:lnTo>
                    <a:pt x="1590" y="2940"/>
                  </a:lnTo>
                  <a:close/>
                </a:path>
              </a:pathLst>
            </a:custGeom>
            <a:solidFill>
              <a:srgbClr val="000000"/>
            </a:solidFill>
            <a:ln w="1588" cap="flat">
              <a:solidFill>
                <a:srgbClr val="000000"/>
              </a:solidFill>
              <a:prstDash val="solid"/>
              <a:bevel/>
              <a:headEnd/>
              <a:tailEnd/>
            </a:ln>
          </p:spPr>
          <p:txBody>
            <a:bodyPr/>
            <a:lstStyle/>
            <a:p>
              <a:endParaRPr lang="en-US"/>
            </a:p>
          </p:txBody>
        </p:sp>
        <p:sp>
          <p:nvSpPr>
            <p:cNvPr id="499796" name="Rectangle 84"/>
            <p:cNvSpPr>
              <a:spLocks noChangeArrowheads="1"/>
            </p:cNvSpPr>
            <p:nvPr/>
          </p:nvSpPr>
          <p:spPr bwMode="auto">
            <a:xfrm>
              <a:off x="763" y="1302"/>
              <a:ext cx="350" cy="90"/>
            </a:xfrm>
            <a:prstGeom prst="rect">
              <a:avLst/>
            </a:prstGeom>
            <a:noFill/>
            <a:ln w="9525">
              <a:noFill/>
              <a:miter lim="800000"/>
              <a:headEnd/>
              <a:tailEnd/>
            </a:ln>
          </p:spPr>
          <p:txBody>
            <a:bodyPr wrap="none" lIns="0" tIns="0" rIns="0" bIns="0">
              <a:spAutoFit/>
            </a:bodyPr>
            <a:lstStyle/>
            <a:p>
              <a:pPr algn="ctr" eaLnBrk="0" hangingPunct="0"/>
              <a:r>
                <a:rPr lang="en-US" sz="800" b="1">
                  <a:solidFill>
                    <a:srgbClr val="000000"/>
                  </a:solidFill>
                  <a:latin typeface="Verdana" pitchFamily="34" charset="0"/>
                </a:rPr>
                <a:t>require</a:t>
              </a:r>
              <a:endParaRPr lang="en-US" b="1">
                <a:latin typeface="Trebuchet MS" pitchFamily="34" charset="0"/>
              </a:endParaRPr>
            </a:p>
          </p:txBody>
        </p:sp>
        <p:sp>
          <p:nvSpPr>
            <p:cNvPr id="499797" name="Rectangle 85"/>
            <p:cNvSpPr>
              <a:spLocks noChangeArrowheads="1"/>
            </p:cNvSpPr>
            <p:nvPr/>
          </p:nvSpPr>
          <p:spPr bwMode="auto">
            <a:xfrm>
              <a:off x="1301" y="1588"/>
              <a:ext cx="277" cy="90"/>
            </a:xfrm>
            <a:prstGeom prst="rect">
              <a:avLst/>
            </a:prstGeom>
            <a:noFill/>
            <a:ln w="9525">
              <a:noFill/>
              <a:miter lim="800000"/>
              <a:headEnd/>
              <a:tailEnd/>
            </a:ln>
          </p:spPr>
          <p:txBody>
            <a:bodyPr wrap="none" lIns="0" tIns="0" rIns="0" bIns="0">
              <a:spAutoFit/>
            </a:bodyPr>
            <a:lstStyle/>
            <a:p>
              <a:pPr algn="ctr" eaLnBrk="0" hangingPunct="0"/>
              <a:r>
                <a:rPr lang="en-US" sz="800" b="1">
                  <a:solidFill>
                    <a:srgbClr val="000000"/>
                  </a:solidFill>
                  <a:latin typeface="Verdana" pitchFamily="34" charset="0"/>
                </a:rPr>
                <a:t>imply</a:t>
              </a:r>
              <a:endParaRPr lang="en-US" b="1">
                <a:latin typeface="Trebuchet MS" pitchFamily="34" charset="0"/>
              </a:endParaRPr>
            </a:p>
          </p:txBody>
        </p:sp>
        <p:grpSp>
          <p:nvGrpSpPr>
            <p:cNvPr id="499798" name="Group 86"/>
            <p:cNvGrpSpPr>
              <a:grpSpLocks/>
            </p:cNvGrpSpPr>
            <p:nvPr/>
          </p:nvGrpSpPr>
          <p:grpSpPr bwMode="auto">
            <a:xfrm>
              <a:off x="1774" y="1057"/>
              <a:ext cx="635" cy="183"/>
              <a:chOff x="1774" y="1057"/>
              <a:chExt cx="635" cy="183"/>
            </a:xfrm>
          </p:grpSpPr>
          <p:sp>
            <p:nvSpPr>
              <p:cNvPr id="499799" name="Rectangle 87"/>
              <p:cNvSpPr>
                <a:spLocks noChangeArrowheads="1"/>
              </p:cNvSpPr>
              <p:nvPr/>
            </p:nvSpPr>
            <p:spPr bwMode="auto">
              <a:xfrm>
                <a:off x="1774" y="1057"/>
                <a:ext cx="635" cy="183"/>
              </a:xfrm>
              <a:prstGeom prst="rect">
                <a:avLst/>
              </a:prstGeom>
              <a:solidFill>
                <a:srgbClr val="FFFFFF"/>
              </a:solidFill>
              <a:ln w="9525">
                <a:noFill/>
                <a:miter lim="800000"/>
                <a:headEnd/>
                <a:tailEnd/>
              </a:ln>
            </p:spPr>
            <p:txBody>
              <a:bodyPr/>
              <a:lstStyle/>
              <a:p>
                <a:endParaRPr lang="en-US"/>
              </a:p>
            </p:txBody>
          </p:sp>
          <p:sp>
            <p:nvSpPr>
              <p:cNvPr id="499800" name="Rectangle 88"/>
              <p:cNvSpPr>
                <a:spLocks noChangeArrowheads="1"/>
              </p:cNvSpPr>
              <p:nvPr/>
            </p:nvSpPr>
            <p:spPr bwMode="auto">
              <a:xfrm>
                <a:off x="1774" y="1057"/>
                <a:ext cx="635" cy="183"/>
              </a:xfrm>
              <a:prstGeom prst="rect">
                <a:avLst/>
              </a:prstGeom>
              <a:noFill/>
              <a:ln w="3175" cap="rnd">
                <a:solidFill>
                  <a:srgbClr val="000000"/>
                </a:solidFill>
                <a:miter lim="800000"/>
                <a:headEnd/>
                <a:tailEnd/>
              </a:ln>
            </p:spPr>
            <p:txBody>
              <a:bodyPr/>
              <a:lstStyle/>
              <a:p>
                <a:endParaRPr lang="en-US"/>
              </a:p>
            </p:txBody>
          </p:sp>
        </p:grpSp>
        <p:sp>
          <p:nvSpPr>
            <p:cNvPr id="499801" name="Rectangle 89"/>
            <p:cNvSpPr>
              <a:spLocks noChangeArrowheads="1"/>
            </p:cNvSpPr>
            <p:nvPr/>
          </p:nvSpPr>
          <p:spPr bwMode="auto">
            <a:xfrm>
              <a:off x="1875" y="1077"/>
              <a:ext cx="478" cy="79"/>
            </a:xfrm>
            <a:prstGeom prst="rect">
              <a:avLst/>
            </a:prstGeom>
            <a:noFill/>
            <a:ln w="9525">
              <a:noFill/>
              <a:miter lim="800000"/>
              <a:headEnd/>
              <a:tailEnd/>
            </a:ln>
          </p:spPr>
          <p:txBody>
            <a:bodyPr wrap="none" lIns="0" tIns="0" rIns="0" bIns="0">
              <a:spAutoFit/>
            </a:bodyPr>
            <a:lstStyle/>
            <a:p>
              <a:pPr algn="ctr" eaLnBrk="0" hangingPunct="0"/>
              <a:r>
                <a:rPr lang="en-US" sz="700" b="1">
                  <a:solidFill>
                    <a:srgbClr val="000000"/>
                  </a:solidFill>
                  <a:latin typeface="Verdana" pitchFamily="34" charset="0"/>
                </a:rPr>
                <a:t>Governance</a:t>
              </a:r>
              <a:endParaRPr lang="en-US" b="1">
                <a:latin typeface="Trebuchet MS" pitchFamily="34" charset="0"/>
              </a:endParaRPr>
            </a:p>
          </p:txBody>
        </p:sp>
        <p:sp>
          <p:nvSpPr>
            <p:cNvPr id="499802" name="Rectangle 90"/>
            <p:cNvSpPr>
              <a:spLocks noChangeArrowheads="1"/>
            </p:cNvSpPr>
            <p:nvPr/>
          </p:nvSpPr>
          <p:spPr bwMode="auto">
            <a:xfrm>
              <a:off x="1848" y="1143"/>
              <a:ext cx="558" cy="79"/>
            </a:xfrm>
            <a:prstGeom prst="rect">
              <a:avLst/>
            </a:prstGeom>
            <a:noFill/>
            <a:ln w="9525">
              <a:noFill/>
              <a:miter lim="800000"/>
              <a:headEnd/>
              <a:tailEnd/>
            </a:ln>
          </p:spPr>
          <p:txBody>
            <a:bodyPr wrap="none" lIns="0" tIns="0" rIns="0" bIns="0">
              <a:spAutoFit/>
            </a:bodyPr>
            <a:lstStyle/>
            <a:p>
              <a:pPr algn="ctr" eaLnBrk="0" hangingPunct="0"/>
              <a:r>
                <a:rPr lang="en-US" sz="700" b="1">
                  <a:solidFill>
                    <a:srgbClr val="000000"/>
                  </a:solidFill>
                  <a:latin typeface="Verdana" pitchFamily="34" charset="0"/>
                </a:rPr>
                <a:t>Requirements</a:t>
              </a:r>
              <a:endParaRPr lang="en-US" b="1">
                <a:latin typeface="Trebuchet MS" pitchFamily="34" charset="0"/>
              </a:endParaRPr>
            </a:p>
          </p:txBody>
        </p:sp>
        <p:sp>
          <p:nvSpPr>
            <p:cNvPr id="499803" name="Freeform 91"/>
            <p:cNvSpPr>
              <a:spLocks noEditPoints="1"/>
            </p:cNvSpPr>
            <p:nvPr/>
          </p:nvSpPr>
          <p:spPr bwMode="auto">
            <a:xfrm>
              <a:off x="1894" y="1238"/>
              <a:ext cx="201" cy="204"/>
            </a:xfrm>
            <a:custGeom>
              <a:avLst/>
              <a:gdLst/>
              <a:ahLst/>
              <a:cxnLst>
                <a:cxn ang="0">
                  <a:pos x="2710" y="40"/>
                </a:cxn>
                <a:cxn ang="0">
                  <a:pos x="2710" y="3010"/>
                </a:cxn>
                <a:cxn ang="0">
                  <a:pos x="2670" y="3050"/>
                </a:cxn>
                <a:cxn ang="0">
                  <a:pos x="400" y="3050"/>
                </a:cxn>
                <a:cxn ang="0">
                  <a:pos x="360" y="3010"/>
                </a:cxn>
                <a:cxn ang="0">
                  <a:pos x="400" y="2970"/>
                </a:cxn>
                <a:cxn ang="0">
                  <a:pos x="2670" y="2970"/>
                </a:cxn>
                <a:cxn ang="0">
                  <a:pos x="2630" y="3010"/>
                </a:cxn>
                <a:cxn ang="0">
                  <a:pos x="2630" y="40"/>
                </a:cxn>
                <a:cxn ang="0">
                  <a:pos x="2670" y="0"/>
                </a:cxn>
                <a:cxn ang="0">
                  <a:pos x="2710" y="40"/>
                </a:cxn>
                <a:cxn ang="0">
                  <a:pos x="480" y="3250"/>
                </a:cxn>
                <a:cxn ang="0">
                  <a:pos x="0" y="3010"/>
                </a:cxn>
                <a:cxn ang="0">
                  <a:pos x="480" y="2770"/>
                </a:cxn>
                <a:cxn ang="0">
                  <a:pos x="480" y="3250"/>
                </a:cxn>
              </a:cxnLst>
              <a:rect l="0" t="0" r="r" b="b"/>
              <a:pathLst>
                <a:path w="2710" h="3250">
                  <a:moveTo>
                    <a:pt x="2710" y="40"/>
                  </a:moveTo>
                  <a:lnTo>
                    <a:pt x="2710" y="3010"/>
                  </a:lnTo>
                  <a:cubicBezTo>
                    <a:pt x="2710" y="3033"/>
                    <a:pt x="2693" y="3050"/>
                    <a:pt x="2670" y="3050"/>
                  </a:cubicBezTo>
                  <a:lnTo>
                    <a:pt x="400" y="3050"/>
                  </a:lnTo>
                  <a:cubicBezTo>
                    <a:pt x="378" y="3050"/>
                    <a:pt x="360" y="3033"/>
                    <a:pt x="360" y="3010"/>
                  </a:cubicBezTo>
                  <a:cubicBezTo>
                    <a:pt x="360" y="2988"/>
                    <a:pt x="378" y="2970"/>
                    <a:pt x="400" y="2970"/>
                  </a:cubicBezTo>
                  <a:lnTo>
                    <a:pt x="2670" y="2970"/>
                  </a:lnTo>
                  <a:lnTo>
                    <a:pt x="2630" y="3010"/>
                  </a:lnTo>
                  <a:lnTo>
                    <a:pt x="2630" y="40"/>
                  </a:lnTo>
                  <a:cubicBezTo>
                    <a:pt x="2630" y="18"/>
                    <a:pt x="2648" y="0"/>
                    <a:pt x="2670" y="0"/>
                  </a:cubicBezTo>
                  <a:cubicBezTo>
                    <a:pt x="2693" y="0"/>
                    <a:pt x="2710" y="18"/>
                    <a:pt x="2710" y="40"/>
                  </a:cubicBezTo>
                  <a:close/>
                  <a:moveTo>
                    <a:pt x="480" y="3250"/>
                  </a:moveTo>
                  <a:lnTo>
                    <a:pt x="0" y="3010"/>
                  </a:lnTo>
                  <a:lnTo>
                    <a:pt x="480" y="2770"/>
                  </a:lnTo>
                  <a:lnTo>
                    <a:pt x="480" y="3250"/>
                  </a:lnTo>
                  <a:close/>
                </a:path>
              </a:pathLst>
            </a:custGeom>
            <a:solidFill>
              <a:srgbClr val="000000"/>
            </a:solidFill>
            <a:ln w="1588" cap="flat">
              <a:solidFill>
                <a:srgbClr val="000000"/>
              </a:solidFill>
              <a:prstDash val="solid"/>
              <a:bevel/>
              <a:headEnd/>
              <a:tailEnd/>
            </a:ln>
          </p:spPr>
          <p:txBody>
            <a:bodyPr/>
            <a:lstStyle/>
            <a:p>
              <a:endParaRPr lang="en-US"/>
            </a:p>
          </p:txBody>
        </p:sp>
        <p:sp>
          <p:nvSpPr>
            <p:cNvPr id="499804" name="Rectangle 92"/>
            <p:cNvSpPr>
              <a:spLocks noChangeArrowheads="1"/>
            </p:cNvSpPr>
            <p:nvPr/>
          </p:nvSpPr>
          <p:spPr bwMode="auto">
            <a:xfrm>
              <a:off x="2112" y="1294"/>
              <a:ext cx="433" cy="90"/>
            </a:xfrm>
            <a:prstGeom prst="rect">
              <a:avLst/>
            </a:prstGeom>
            <a:noFill/>
            <a:ln w="9525">
              <a:noFill/>
              <a:miter lim="800000"/>
              <a:headEnd/>
              <a:tailEnd/>
            </a:ln>
          </p:spPr>
          <p:txBody>
            <a:bodyPr wrap="none" lIns="0" tIns="0" rIns="0" bIns="0">
              <a:spAutoFit/>
            </a:bodyPr>
            <a:lstStyle/>
            <a:p>
              <a:pPr algn="ctr" eaLnBrk="0" hangingPunct="0"/>
              <a:r>
                <a:rPr lang="en-US" sz="800" b="1">
                  <a:solidFill>
                    <a:srgbClr val="000000"/>
                  </a:solidFill>
                  <a:latin typeface="Verdana" pitchFamily="34" charset="0"/>
                </a:rPr>
                <a:t>influence</a:t>
              </a:r>
              <a:endParaRPr lang="en-US" b="1">
                <a:latin typeface="Trebuchet MS" pitchFamily="34" charset="0"/>
              </a:endParaRPr>
            </a:p>
          </p:txBody>
        </p:sp>
        <p:grpSp>
          <p:nvGrpSpPr>
            <p:cNvPr id="499805" name="Group 93"/>
            <p:cNvGrpSpPr>
              <a:grpSpLocks/>
            </p:cNvGrpSpPr>
            <p:nvPr/>
          </p:nvGrpSpPr>
          <p:grpSpPr bwMode="auto">
            <a:xfrm>
              <a:off x="792" y="1057"/>
              <a:ext cx="635" cy="183"/>
              <a:chOff x="792" y="1057"/>
              <a:chExt cx="635" cy="183"/>
            </a:xfrm>
          </p:grpSpPr>
          <p:sp>
            <p:nvSpPr>
              <p:cNvPr id="499806" name="Rectangle 94"/>
              <p:cNvSpPr>
                <a:spLocks noChangeArrowheads="1"/>
              </p:cNvSpPr>
              <p:nvPr/>
            </p:nvSpPr>
            <p:spPr bwMode="auto">
              <a:xfrm>
                <a:off x="792" y="1057"/>
                <a:ext cx="635" cy="183"/>
              </a:xfrm>
              <a:prstGeom prst="rect">
                <a:avLst/>
              </a:prstGeom>
              <a:solidFill>
                <a:srgbClr val="FFFFFF"/>
              </a:solidFill>
              <a:ln w="9525">
                <a:noFill/>
                <a:miter lim="800000"/>
                <a:headEnd/>
                <a:tailEnd/>
              </a:ln>
            </p:spPr>
            <p:txBody>
              <a:bodyPr/>
              <a:lstStyle/>
              <a:p>
                <a:endParaRPr lang="en-US"/>
              </a:p>
            </p:txBody>
          </p:sp>
          <p:sp>
            <p:nvSpPr>
              <p:cNvPr id="499807" name="Rectangle 95"/>
              <p:cNvSpPr>
                <a:spLocks noChangeArrowheads="1"/>
              </p:cNvSpPr>
              <p:nvPr/>
            </p:nvSpPr>
            <p:spPr bwMode="auto">
              <a:xfrm>
                <a:off x="792" y="1057"/>
                <a:ext cx="635" cy="183"/>
              </a:xfrm>
              <a:prstGeom prst="rect">
                <a:avLst/>
              </a:prstGeom>
              <a:noFill/>
              <a:ln w="3175" cap="rnd">
                <a:solidFill>
                  <a:srgbClr val="000000"/>
                </a:solidFill>
                <a:miter lim="800000"/>
                <a:headEnd/>
                <a:tailEnd/>
              </a:ln>
            </p:spPr>
            <p:txBody>
              <a:bodyPr/>
              <a:lstStyle/>
              <a:p>
                <a:endParaRPr lang="en-US"/>
              </a:p>
            </p:txBody>
          </p:sp>
        </p:grpSp>
        <p:sp>
          <p:nvSpPr>
            <p:cNvPr id="499808" name="Rectangle 96"/>
            <p:cNvSpPr>
              <a:spLocks noChangeArrowheads="1"/>
            </p:cNvSpPr>
            <p:nvPr/>
          </p:nvSpPr>
          <p:spPr bwMode="auto">
            <a:xfrm>
              <a:off x="946" y="1077"/>
              <a:ext cx="367" cy="79"/>
            </a:xfrm>
            <a:prstGeom prst="rect">
              <a:avLst/>
            </a:prstGeom>
            <a:noFill/>
            <a:ln w="9525">
              <a:noFill/>
              <a:miter lim="800000"/>
              <a:headEnd/>
              <a:tailEnd/>
            </a:ln>
          </p:spPr>
          <p:txBody>
            <a:bodyPr wrap="none" lIns="0" tIns="0" rIns="0" bIns="0">
              <a:spAutoFit/>
            </a:bodyPr>
            <a:lstStyle/>
            <a:p>
              <a:pPr algn="ctr" eaLnBrk="0" hangingPunct="0"/>
              <a:r>
                <a:rPr lang="en-US" sz="700" b="1">
                  <a:solidFill>
                    <a:srgbClr val="000000"/>
                  </a:solidFill>
                  <a:latin typeface="Verdana" pitchFamily="34" charset="0"/>
                </a:rPr>
                <a:t>Business</a:t>
              </a:r>
              <a:endParaRPr lang="en-US" b="1">
                <a:latin typeface="Trebuchet MS" pitchFamily="34" charset="0"/>
              </a:endParaRPr>
            </a:p>
          </p:txBody>
        </p:sp>
        <p:sp>
          <p:nvSpPr>
            <p:cNvPr id="499809" name="Rectangle 97"/>
            <p:cNvSpPr>
              <a:spLocks noChangeArrowheads="1"/>
            </p:cNvSpPr>
            <p:nvPr/>
          </p:nvSpPr>
          <p:spPr bwMode="auto">
            <a:xfrm>
              <a:off x="853" y="1143"/>
              <a:ext cx="558" cy="79"/>
            </a:xfrm>
            <a:prstGeom prst="rect">
              <a:avLst/>
            </a:prstGeom>
            <a:noFill/>
            <a:ln w="9525">
              <a:noFill/>
              <a:miter lim="800000"/>
              <a:headEnd/>
              <a:tailEnd/>
            </a:ln>
          </p:spPr>
          <p:txBody>
            <a:bodyPr wrap="none" lIns="0" tIns="0" rIns="0" bIns="0">
              <a:spAutoFit/>
            </a:bodyPr>
            <a:lstStyle/>
            <a:p>
              <a:pPr algn="ctr" eaLnBrk="0" hangingPunct="0"/>
              <a:r>
                <a:rPr lang="en-US" sz="700" b="1">
                  <a:solidFill>
                    <a:srgbClr val="000000"/>
                  </a:solidFill>
                  <a:latin typeface="Verdana" pitchFamily="34" charset="0"/>
                </a:rPr>
                <a:t>Requirements</a:t>
              </a:r>
              <a:endParaRPr lang="en-US" b="1">
                <a:latin typeface="Trebuchet MS" pitchFamily="34" charset="0"/>
              </a:endParaRPr>
            </a:p>
          </p:txBody>
        </p:sp>
        <p:grpSp>
          <p:nvGrpSpPr>
            <p:cNvPr id="499810" name="Group 98"/>
            <p:cNvGrpSpPr>
              <a:grpSpLocks/>
            </p:cNvGrpSpPr>
            <p:nvPr/>
          </p:nvGrpSpPr>
          <p:grpSpPr bwMode="auto">
            <a:xfrm>
              <a:off x="1260" y="1335"/>
              <a:ext cx="634" cy="184"/>
              <a:chOff x="1260" y="1335"/>
              <a:chExt cx="634" cy="184"/>
            </a:xfrm>
          </p:grpSpPr>
          <p:sp>
            <p:nvSpPr>
              <p:cNvPr id="499811" name="Rectangle 99"/>
              <p:cNvSpPr>
                <a:spLocks noChangeArrowheads="1"/>
              </p:cNvSpPr>
              <p:nvPr/>
            </p:nvSpPr>
            <p:spPr bwMode="auto">
              <a:xfrm>
                <a:off x="1260" y="1335"/>
                <a:ext cx="634" cy="184"/>
              </a:xfrm>
              <a:prstGeom prst="rect">
                <a:avLst/>
              </a:prstGeom>
              <a:solidFill>
                <a:srgbClr val="FFFFFF"/>
              </a:solidFill>
              <a:ln w="9525">
                <a:noFill/>
                <a:miter lim="800000"/>
                <a:headEnd/>
                <a:tailEnd/>
              </a:ln>
            </p:spPr>
            <p:txBody>
              <a:bodyPr/>
              <a:lstStyle/>
              <a:p>
                <a:endParaRPr lang="en-US"/>
              </a:p>
            </p:txBody>
          </p:sp>
          <p:sp>
            <p:nvSpPr>
              <p:cNvPr id="499812" name="Rectangle 100"/>
              <p:cNvSpPr>
                <a:spLocks noChangeArrowheads="1"/>
              </p:cNvSpPr>
              <p:nvPr/>
            </p:nvSpPr>
            <p:spPr bwMode="auto">
              <a:xfrm>
                <a:off x="1260" y="1335"/>
                <a:ext cx="634" cy="184"/>
              </a:xfrm>
              <a:prstGeom prst="rect">
                <a:avLst/>
              </a:prstGeom>
              <a:noFill/>
              <a:ln w="3175" cap="rnd">
                <a:solidFill>
                  <a:srgbClr val="000000"/>
                </a:solidFill>
                <a:miter lim="800000"/>
                <a:headEnd/>
                <a:tailEnd/>
              </a:ln>
            </p:spPr>
            <p:txBody>
              <a:bodyPr/>
              <a:lstStyle/>
              <a:p>
                <a:endParaRPr lang="en-US"/>
              </a:p>
            </p:txBody>
          </p:sp>
        </p:grpSp>
        <p:sp>
          <p:nvSpPr>
            <p:cNvPr id="499813" name="Rectangle 101"/>
            <p:cNvSpPr>
              <a:spLocks noChangeArrowheads="1"/>
            </p:cNvSpPr>
            <p:nvPr/>
          </p:nvSpPr>
          <p:spPr bwMode="auto">
            <a:xfrm>
              <a:off x="1316" y="1354"/>
              <a:ext cx="624" cy="99"/>
            </a:xfrm>
            <a:prstGeom prst="rect">
              <a:avLst/>
            </a:prstGeom>
            <a:noFill/>
            <a:ln w="9525">
              <a:noFill/>
              <a:miter lim="800000"/>
              <a:headEnd/>
              <a:tailEnd/>
            </a:ln>
          </p:spPr>
          <p:txBody>
            <a:bodyPr wrap="none" lIns="0" tIns="0" rIns="0" bIns="0">
              <a:spAutoFit/>
            </a:bodyPr>
            <a:lstStyle/>
            <a:p>
              <a:pPr algn="ctr" eaLnBrk="0" hangingPunct="0"/>
              <a:r>
                <a:rPr lang="en-US" sz="800" b="1">
                  <a:solidFill>
                    <a:srgbClr val="000000"/>
                  </a:solidFill>
                  <a:latin typeface="Verdana" pitchFamily="34" charset="0"/>
                </a:rPr>
                <a:t>Information</a:t>
              </a:r>
              <a:endParaRPr lang="en-US" b="1">
                <a:latin typeface="Trebuchet MS" pitchFamily="34" charset="0"/>
              </a:endParaRPr>
            </a:p>
          </p:txBody>
        </p:sp>
        <p:sp>
          <p:nvSpPr>
            <p:cNvPr id="499814" name="Rectangle 102"/>
            <p:cNvSpPr>
              <a:spLocks noChangeArrowheads="1"/>
            </p:cNvSpPr>
            <p:nvPr/>
          </p:nvSpPr>
          <p:spPr bwMode="auto">
            <a:xfrm>
              <a:off x="1409" y="1433"/>
              <a:ext cx="447" cy="99"/>
            </a:xfrm>
            <a:prstGeom prst="rect">
              <a:avLst/>
            </a:prstGeom>
            <a:noFill/>
            <a:ln w="9525">
              <a:noFill/>
              <a:miter lim="800000"/>
              <a:headEnd/>
              <a:tailEnd/>
            </a:ln>
          </p:spPr>
          <p:txBody>
            <a:bodyPr wrap="none" lIns="0" tIns="0" rIns="0" bIns="0">
              <a:spAutoFit/>
            </a:bodyPr>
            <a:lstStyle/>
            <a:p>
              <a:pPr algn="ctr" eaLnBrk="0" hangingPunct="0"/>
              <a:r>
                <a:rPr lang="en-US" sz="800" b="1">
                  <a:solidFill>
                    <a:srgbClr val="000000"/>
                  </a:solidFill>
                  <a:latin typeface="Verdana" pitchFamily="34" charset="0"/>
                </a:rPr>
                <a:t>Services</a:t>
              </a:r>
              <a:endParaRPr lang="en-US" b="1">
                <a:latin typeface="Trebuchet MS" pitchFamily="34" charset="0"/>
              </a:endParaRPr>
            </a:p>
          </p:txBody>
        </p:sp>
        <p:grpSp>
          <p:nvGrpSpPr>
            <p:cNvPr id="499815" name="Group 103"/>
            <p:cNvGrpSpPr>
              <a:grpSpLocks/>
            </p:cNvGrpSpPr>
            <p:nvPr/>
          </p:nvGrpSpPr>
          <p:grpSpPr bwMode="auto">
            <a:xfrm>
              <a:off x="1727" y="1624"/>
              <a:ext cx="635" cy="184"/>
              <a:chOff x="1727" y="1624"/>
              <a:chExt cx="635" cy="184"/>
            </a:xfrm>
          </p:grpSpPr>
          <p:sp>
            <p:nvSpPr>
              <p:cNvPr id="499816" name="Rectangle 104"/>
              <p:cNvSpPr>
                <a:spLocks noChangeArrowheads="1"/>
              </p:cNvSpPr>
              <p:nvPr/>
            </p:nvSpPr>
            <p:spPr bwMode="auto">
              <a:xfrm>
                <a:off x="1727" y="1624"/>
                <a:ext cx="635" cy="184"/>
              </a:xfrm>
              <a:prstGeom prst="rect">
                <a:avLst/>
              </a:prstGeom>
              <a:solidFill>
                <a:srgbClr val="FFFFFF"/>
              </a:solidFill>
              <a:ln w="9525">
                <a:noFill/>
                <a:miter lim="800000"/>
                <a:headEnd/>
                <a:tailEnd/>
              </a:ln>
            </p:spPr>
            <p:txBody>
              <a:bodyPr/>
              <a:lstStyle/>
              <a:p>
                <a:endParaRPr lang="en-US"/>
              </a:p>
            </p:txBody>
          </p:sp>
          <p:sp>
            <p:nvSpPr>
              <p:cNvPr id="499817" name="Rectangle 105"/>
              <p:cNvSpPr>
                <a:spLocks noChangeArrowheads="1"/>
              </p:cNvSpPr>
              <p:nvPr/>
            </p:nvSpPr>
            <p:spPr bwMode="auto">
              <a:xfrm>
                <a:off x="1727" y="1624"/>
                <a:ext cx="635" cy="184"/>
              </a:xfrm>
              <a:prstGeom prst="rect">
                <a:avLst/>
              </a:prstGeom>
              <a:noFill/>
              <a:ln w="3175" cap="rnd">
                <a:solidFill>
                  <a:srgbClr val="000000"/>
                </a:solidFill>
                <a:miter lim="800000"/>
                <a:headEnd/>
                <a:tailEnd/>
              </a:ln>
            </p:spPr>
            <p:txBody>
              <a:bodyPr/>
              <a:lstStyle/>
              <a:p>
                <a:endParaRPr lang="en-US"/>
              </a:p>
            </p:txBody>
          </p:sp>
        </p:grpSp>
        <p:sp>
          <p:nvSpPr>
            <p:cNvPr id="499818" name="Rectangle 106"/>
            <p:cNvSpPr>
              <a:spLocks noChangeArrowheads="1"/>
            </p:cNvSpPr>
            <p:nvPr/>
          </p:nvSpPr>
          <p:spPr bwMode="auto">
            <a:xfrm>
              <a:off x="1785" y="1643"/>
              <a:ext cx="652" cy="99"/>
            </a:xfrm>
            <a:prstGeom prst="rect">
              <a:avLst/>
            </a:prstGeom>
            <a:noFill/>
            <a:ln w="9525">
              <a:noFill/>
              <a:miter lim="800000"/>
              <a:headEnd/>
              <a:tailEnd/>
            </a:ln>
          </p:spPr>
          <p:txBody>
            <a:bodyPr wrap="none" lIns="0" tIns="0" rIns="0" bIns="0">
              <a:spAutoFit/>
            </a:bodyPr>
            <a:lstStyle/>
            <a:p>
              <a:pPr algn="ctr" eaLnBrk="0" hangingPunct="0"/>
              <a:r>
                <a:rPr lang="en-US" sz="800" b="1">
                  <a:solidFill>
                    <a:srgbClr val="000000"/>
                  </a:solidFill>
                  <a:latin typeface="Verdana" pitchFamily="34" charset="0"/>
                </a:rPr>
                <a:t>Information </a:t>
              </a:r>
              <a:endParaRPr lang="en-US" b="1">
                <a:latin typeface="Trebuchet MS" pitchFamily="34" charset="0"/>
              </a:endParaRPr>
            </a:p>
          </p:txBody>
        </p:sp>
        <p:sp>
          <p:nvSpPr>
            <p:cNvPr id="499819" name="Rectangle 107"/>
            <p:cNvSpPr>
              <a:spLocks noChangeArrowheads="1"/>
            </p:cNvSpPr>
            <p:nvPr/>
          </p:nvSpPr>
          <p:spPr bwMode="auto">
            <a:xfrm>
              <a:off x="1884" y="1722"/>
              <a:ext cx="403" cy="99"/>
            </a:xfrm>
            <a:prstGeom prst="rect">
              <a:avLst/>
            </a:prstGeom>
            <a:noFill/>
            <a:ln w="9525">
              <a:noFill/>
              <a:miter lim="800000"/>
              <a:headEnd/>
              <a:tailEnd/>
            </a:ln>
          </p:spPr>
          <p:txBody>
            <a:bodyPr wrap="none" lIns="0" tIns="0" rIns="0" bIns="0">
              <a:spAutoFit/>
            </a:bodyPr>
            <a:lstStyle/>
            <a:p>
              <a:pPr algn="ctr" eaLnBrk="0" hangingPunct="0"/>
              <a:r>
                <a:rPr lang="en-US" sz="800" b="1">
                  <a:solidFill>
                    <a:srgbClr val="000000"/>
                  </a:solidFill>
                  <a:latin typeface="Verdana" pitchFamily="34" charset="0"/>
                </a:rPr>
                <a:t>Criteria</a:t>
              </a:r>
              <a:endParaRPr lang="en-US" b="1">
                <a:latin typeface="Trebuchet MS" pitchFamily="34" charset="0"/>
              </a:endParaRPr>
            </a:p>
          </p:txBody>
        </p:sp>
        <p:sp>
          <p:nvSpPr>
            <p:cNvPr id="499820" name="Freeform 108"/>
            <p:cNvSpPr>
              <a:spLocks noEditPoints="1"/>
            </p:cNvSpPr>
            <p:nvPr/>
          </p:nvSpPr>
          <p:spPr bwMode="auto">
            <a:xfrm>
              <a:off x="1107" y="1238"/>
              <a:ext cx="153" cy="204"/>
            </a:xfrm>
            <a:custGeom>
              <a:avLst/>
              <a:gdLst/>
              <a:ahLst/>
              <a:cxnLst>
                <a:cxn ang="0">
                  <a:pos x="80" y="40"/>
                </a:cxn>
                <a:cxn ang="0">
                  <a:pos x="80" y="3010"/>
                </a:cxn>
                <a:cxn ang="0">
                  <a:pos x="40" y="2970"/>
                </a:cxn>
                <a:cxn ang="0">
                  <a:pos x="1670" y="2970"/>
                </a:cxn>
                <a:cxn ang="0">
                  <a:pos x="1710" y="3010"/>
                </a:cxn>
                <a:cxn ang="0">
                  <a:pos x="1670" y="3050"/>
                </a:cxn>
                <a:cxn ang="0">
                  <a:pos x="40" y="3050"/>
                </a:cxn>
                <a:cxn ang="0">
                  <a:pos x="0" y="3010"/>
                </a:cxn>
                <a:cxn ang="0">
                  <a:pos x="0" y="40"/>
                </a:cxn>
                <a:cxn ang="0">
                  <a:pos x="40" y="0"/>
                </a:cxn>
                <a:cxn ang="0">
                  <a:pos x="80" y="40"/>
                </a:cxn>
                <a:cxn ang="0">
                  <a:pos x="1590" y="2770"/>
                </a:cxn>
                <a:cxn ang="0">
                  <a:pos x="2070" y="3010"/>
                </a:cxn>
                <a:cxn ang="0">
                  <a:pos x="1590" y="3250"/>
                </a:cxn>
                <a:cxn ang="0">
                  <a:pos x="1590" y="2770"/>
                </a:cxn>
              </a:cxnLst>
              <a:rect l="0" t="0" r="r" b="b"/>
              <a:pathLst>
                <a:path w="2070" h="3250">
                  <a:moveTo>
                    <a:pt x="80" y="40"/>
                  </a:moveTo>
                  <a:lnTo>
                    <a:pt x="80" y="3010"/>
                  </a:lnTo>
                  <a:lnTo>
                    <a:pt x="40" y="2970"/>
                  </a:lnTo>
                  <a:lnTo>
                    <a:pt x="1670" y="2970"/>
                  </a:lnTo>
                  <a:cubicBezTo>
                    <a:pt x="1693" y="2970"/>
                    <a:pt x="1710" y="2988"/>
                    <a:pt x="1710" y="3010"/>
                  </a:cubicBezTo>
                  <a:cubicBezTo>
                    <a:pt x="1710" y="3033"/>
                    <a:pt x="1693" y="3050"/>
                    <a:pt x="1670" y="3050"/>
                  </a:cubicBezTo>
                  <a:lnTo>
                    <a:pt x="40" y="3050"/>
                  </a:lnTo>
                  <a:cubicBezTo>
                    <a:pt x="18" y="3050"/>
                    <a:pt x="0" y="3033"/>
                    <a:pt x="0" y="3010"/>
                  </a:cubicBezTo>
                  <a:lnTo>
                    <a:pt x="0" y="40"/>
                  </a:lnTo>
                  <a:cubicBezTo>
                    <a:pt x="0" y="18"/>
                    <a:pt x="18" y="0"/>
                    <a:pt x="40" y="0"/>
                  </a:cubicBezTo>
                  <a:cubicBezTo>
                    <a:pt x="63" y="0"/>
                    <a:pt x="80" y="18"/>
                    <a:pt x="80" y="40"/>
                  </a:cubicBezTo>
                  <a:close/>
                  <a:moveTo>
                    <a:pt x="1590" y="2770"/>
                  </a:moveTo>
                  <a:lnTo>
                    <a:pt x="2070" y="3010"/>
                  </a:lnTo>
                  <a:lnTo>
                    <a:pt x="1590" y="3250"/>
                  </a:lnTo>
                  <a:lnTo>
                    <a:pt x="1590" y="2770"/>
                  </a:lnTo>
                  <a:close/>
                </a:path>
              </a:pathLst>
            </a:custGeom>
            <a:solidFill>
              <a:srgbClr val="000000"/>
            </a:solidFill>
            <a:ln w="1588" cap="flat">
              <a:solidFill>
                <a:srgbClr val="000000"/>
              </a:solidFill>
              <a:prstDash val="solid"/>
              <a:bevel/>
              <a:headEnd/>
              <a:tailEnd/>
            </a:ln>
          </p:spPr>
          <p:txBody>
            <a:bodyPr/>
            <a:lstStyle/>
            <a:p>
              <a:endParaRPr lang="en-US"/>
            </a:p>
          </p:txBody>
        </p:sp>
        <p:sp>
          <p:nvSpPr>
            <p:cNvPr id="499821" name="Freeform 109"/>
            <p:cNvSpPr>
              <a:spLocks noEditPoints="1"/>
            </p:cNvSpPr>
            <p:nvPr/>
          </p:nvSpPr>
          <p:spPr bwMode="auto">
            <a:xfrm>
              <a:off x="1574" y="1517"/>
              <a:ext cx="153" cy="215"/>
            </a:xfrm>
            <a:custGeom>
              <a:avLst/>
              <a:gdLst/>
              <a:ahLst/>
              <a:cxnLst>
                <a:cxn ang="0">
                  <a:pos x="80" y="40"/>
                </a:cxn>
                <a:cxn ang="0">
                  <a:pos x="80" y="3180"/>
                </a:cxn>
                <a:cxn ang="0">
                  <a:pos x="40" y="3140"/>
                </a:cxn>
                <a:cxn ang="0">
                  <a:pos x="1670" y="3140"/>
                </a:cxn>
                <a:cxn ang="0">
                  <a:pos x="1710" y="3180"/>
                </a:cxn>
                <a:cxn ang="0">
                  <a:pos x="1670" y="3220"/>
                </a:cxn>
                <a:cxn ang="0">
                  <a:pos x="40" y="3220"/>
                </a:cxn>
                <a:cxn ang="0">
                  <a:pos x="0" y="3180"/>
                </a:cxn>
                <a:cxn ang="0">
                  <a:pos x="0" y="40"/>
                </a:cxn>
                <a:cxn ang="0">
                  <a:pos x="40" y="0"/>
                </a:cxn>
                <a:cxn ang="0">
                  <a:pos x="80" y="40"/>
                </a:cxn>
                <a:cxn ang="0">
                  <a:pos x="1590" y="2940"/>
                </a:cxn>
                <a:cxn ang="0">
                  <a:pos x="2070" y="3180"/>
                </a:cxn>
                <a:cxn ang="0">
                  <a:pos x="1590" y="3420"/>
                </a:cxn>
                <a:cxn ang="0">
                  <a:pos x="1590" y="2940"/>
                </a:cxn>
              </a:cxnLst>
              <a:rect l="0" t="0" r="r" b="b"/>
              <a:pathLst>
                <a:path w="2070" h="3420">
                  <a:moveTo>
                    <a:pt x="80" y="40"/>
                  </a:moveTo>
                  <a:lnTo>
                    <a:pt x="80" y="3180"/>
                  </a:lnTo>
                  <a:lnTo>
                    <a:pt x="40" y="3140"/>
                  </a:lnTo>
                  <a:lnTo>
                    <a:pt x="1670" y="3140"/>
                  </a:lnTo>
                  <a:cubicBezTo>
                    <a:pt x="1693" y="3140"/>
                    <a:pt x="1710" y="3158"/>
                    <a:pt x="1710" y="3180"/>
                  </a:cubicBezTo>
                  <a:cubicBezTo>
                    <a:pt x="1710" y="3203"/>
                    <a:pt x="1693" y="3220"/>
                    <a:pt x="1670" y="3220"/>
                  </a:cubicBezTo>
                  <a:lnTo>
                    <a:pt x="40" y="3220"/>
                  </a:lnTo>
                  <a:cubicBezTo>
                    <a:pt x="18" y="3220"/>
                    <a:pt x="0" y="3203"/>
                    <a:pt x="0" y="3180"/>
                  </a:cubicBezTo>
                  <a:lnTo>
                    <a:pt x="0" y="40"/>
                  </a:lnTo>
                  <a:cubicBezTo>
                    <a:pt x="0" y="18"/>
                    <a:pt x="18" y="0"/>
                    <a:pt x="40" y="0"/>
                  </a:cubicBezTo>
                  <a:cubicBezTo>
                    <a:pt x="63" y="0"/>
                    <a:pt x="80" y="18"/>
                    <a:pt x="80" y="40"/>
                  </a:cubicBezTo>
                  <a:close/>
                  <a:moveTo>
                    <a:pt x="1590" y="2940"/>
                  </a:moveTo>
                  <a:lnTo>
                    <a:pt x="2070" y="3180"/>
                  </a:lnTo>
                  <a:lnTo>
                    <a:pt x="1590" y="3420"/>
                  </a:lnTo>
                  <a:lnTo>
                    <a:pt x="1590" y="2940"/>
                  </a:lnTo>
                  <a:close/>
                </a:path>
              </a:pathLst>
            </a:custGeom>
            <a:solidFill>
              <a:srgbClr val="000000"/>
            </a:solidFill>
            <a:ln w="1588" cap="flat">
              <a:solidFill>
                <a:srgbClr val="000000"/>
              </a:solidFill>
              <a:prstDash val="solid"/>
              <a:bevel/>
              <a:headEnd/>
              <a:tailEnd/>
            </a:ln>
          </p:spPr>
          <p:txBody>
            <a:bodyPr/>
            <a:lstStyle/>
            <a:p>
              <a:endParaRPr lang="en-US"/>
            </a:p>
          </p:txBody>
        </p:sp>
        <p:sp>
          <p:nvSpPr>
            <p:cNvPr id="499822" name="Rectangle 110"/>
            <p:cNvSpPr>
              <a:spLocks noChangeArrowheads="1"/>
            </p:cNvSpPr>
            <p:nvPr/>
          </p:nvSpPr>
          <p:spPr bwMode="auto">
            <a:xfrm>
              <a:off x="763" y="1302"/>
              <a:ext cx="350" cy="90"/>
            </a:xfrm>
            <a:prstGeom prst="rect">
              <a:avLst/>
            </a:prstGeom>
            <a:noFill/>
            <a:ln w="9525">
              <a:noFill/>
              <a:miter lim="800000"/>
              <a:headEnd/>
              <a:tailEnd/>
            </a:ln>
          </p:spPr>
          <p:txBody>
            <a:bodyPr wrap="none" lIns="0" tIns="0" rIns="0" bIns="0">
              <a:spAutoFit/>
            </a:bodyPr>
            <a:lstStyle/>
            <a:p>
              <a:pPr algn="ctr" eaLnBrk="0" hangingPunct="0"/>
              <a:r>
                <a:rPr lang="en-US" sz="800" b="1">
                  <a:solidFill>
                    <a:srgbClr val="000000"/>
                  </a:solidFill>
                  <a:latin typeface="Verdana" pitchFamily="34" charset="0"/>
                </a:rPr>
                <a:t>require</a:t>
              </a:r>
              <a:endParaRPr lang="en-US" b="1">
                <a:latin typeface="Trebuchet MS" pitchFamily="34" charset="0"/>
              </a:endParaRPr>
            </a:p>
          </p:txBody>
        </p:sp>
        <p:sp>
          <p:nvSpPr>
            <p:cNvPr id="499823" name="Rectangle 111"/>
            <p:cNvSpPr>
              <a:spLocks noChangeArrowheads="1"/>
            </p:cNvSpPr>
            <p:nvPr/>
          </p:nvSpPr>
          <p:spPr bwMode="auto">
            <a:xfrm>
              <a:off x="1340" y="1588"/>
              <a:ext cx="199" cy="77"/>
            </a:xfrm>
            <a:prstGeom prst="rect">
              <a:avLst/>
            </a:prstGeom>
            <a:noFill/>
            <a:ln w="9525">
              <a:noFill/>
              <a:miter lim="800000"/>
              <a:headEnd/>
              <a:tailEnd/>
            </a:ln>
          </p:spPr>
          <p:txBody>
            <a:bodyPr wrap="none" lIns="0" tIns="0" rIns="0" bIns="0">
              <a:spAutoFit/>
            </a:bodyPr>
            <a:lstStyle/>
            <a:p>
              <a:pPr algn="ctr" eaLnBrk="0" hangingPunct="0"/>
              <a:r>
                <a:rPr lang="en-US" sz="800" b="1">
                  <a:solidFill>
                    <a:srgbClr val="000000"/>
                  </a:solidFill>
                  <a:latin typeface="Verdana" pitchFamily="34" charset="0"/>
                </a:rPr>
                <a:t>imply</a:t>
              </a:r>
              <a:endParaRPr lang="en-US" b="1">
                <a:latin typeface="Trebuchet MS" pitchFamily="34" charset="0"/>
              </a:endParaRPr>
            </a:p>
          </p:txBody>
        </p:sp>
        <p:grpSp>
          <p:nvGrpSpPr>
            <p:cNvPr id="499824" name="Group 112"/>
            <p:cNvGrpSpPr>
              <a:grpSpLocks/>
            </p:cNvGrpSpPr>
            <p:nvPr/>
          </p:nvGrpSpPr>
          <p:grpSpPr bwMode="auto">
            <a:xfrm>
              <a:off x="1774" y="1057"/>
              <a:ext cx="635" cy="183"/>
              <a:chOff x="1774" y="1057"/>
              <a:chExt cx="635" cy="183"/>
            </a:xfrm>
          </p:grpSpPr>
          <p:sp>
            <p:nvSpPr>
              <p:cNvPr id="499825" name="Rectangle 113"/>
              <p:cNvSpPr>
                <a:spLocks noChangeArrowheads="1"/>
              </p:cNvSpPr>
              <p:nvPr/>
            </p:nvSpPr>
            <p:spPr bwMode="auto">
              <a:xfrm>
                <a:off x="1774" y="1057"/>
                <a:ext cx="635" cy="183"/>
              </a:xfrm>
              <a:prstGeom prst="rect">
                <a:avLst/>
              </a:prstGeom>
              <a:solidFill>
                <a:srgbClr val="FFFFFF"/>
              </a:solidFill>
              <a:ln w="9525">
                <a:noFill/>
                <a:miter lim="800000"/>
                <a:headEnd/>
                <a:tailEnd/>
              </a:ln>
            </p:spPr>
            <p:txBody>
              <a:bodyPr/>
              <a:lstStyle/>
              <a:p>
                <a:endParaRPr lang="en-US"/>
              </a:p>
            </p:txBody>
          </p:sp>
          <p:sp>
            <p:nvSpPr>
              <p:cNvPr id="499826" name="Rectangle 114"/>
              <p:cNvSpPr>
                <a:spLocks noChangeArrowheads="1"/>
              </p:cNvSpPr>
              <p:nvPr/>
            </p:nvSpPr>
            <p:spPr bwMode="auto">
              <a:xfrm>
                <a:off x="1774" y="1057"/>
                <a:ext cx="635" cy="183"/>
              </a:xfrm>
              <a:prstGeom prst="rect">
                <a:avLst/>
              </a:prstGeom>
              <a:noFill/>
              <a:ln w="3175" cap="rnd">
                <a:solidFill>
                  <a:srgbClr val="000000"/>
                </a:solidFill>
                <a:miter lim="800000"/>
                <a:headEnd/>
                <a:tailEnd/>
              </a:ln>
            </p:spPr>
            <p:txBody>
              <a:bodyPr/>
              <a:lstStyle/>
              <a:p>
                <a:endParaRPr lang="en-US"/>
              </a:p>
            </p:txBody>
          </p:sp>
        </p:grpSp>
        <p:sp>
          <p:nvSpPr>
            <p:cNvPr id="499827" name="Rectangle 115"/>
            <p:cNvSpPr>
              <a:spLocks noChangeArrowheads="1"/>
            </p:cNvSpPr>
            <p:nvPr/>
          </p:nvSpPr>
          <p:spPr bwMode="auto">
            <a:xfrm>
              <a:off x="1875" y="1077"/>
              <a:ext cx="478" cy="79"/>
            </a:xfrm>
            <a:prstGeom prst="rect">
              <a:avLst/>
            </a:prstGeom>
            <a:noFill/>
            <a:ln w="9525">
              <a:noFill/>
              <a:miter lim="800000"/>
              <a:headEnd/>
              <a:tailEnd/>
            </a:ln>
          </p:spPr>
          <p:txBody>
            <a:bodyPr wrap="none" lIns="0" tIns="0" rIns="0" bIns="0">
              <a:spAutoFit/>
            </a:bodyPr>
            <a:lstStyle/>
            <a:p>
              <a:pPr algn="ctr" eaLnBrk="0" hangingPunct="0"/>
              <a:r>
                <a:rPr lang="en-US" sz="700" b="1">
                  <a:solidFill>
                    <a:srgbClr val="000000"/>
                  </a:solidFill>
                  <a:latin typeface="Verdana" pitchFamily="34" charset="0"/>
                </a:rPr>
                <a:t>Governance</a:t>
              </a:r>
              <a:endParaRPr lang="en-US" b="1">
                <a:latin typeface="Trebuchet MS" pitchFamily="34" charset="0"/>
              </a:endParaRPr>
            </a:p>
          </p:txBody>
        </p:sp>
        <p:sp>
          <p:nvSpPr>
            <p:cNvPr id="499828" name="Rectangle 116"/>
            <p:cNvSpPr>
              <a:spLocks noChangeArrowheads="1"/>
            </p:cNvSpPr>
            <p:nvPr/>
          </p:nvSpPr>
          <p:spPr bwMode="auto">
            <a:xfrm>
              <a:off x="1848" y="1143"/>
              <a:ext cx="558" cy="79"/>
            </a:xfrm>
            <a:prstGeom prst="rect">
              <a:avLst/>
            </a:prstGeom>
            <a:noFill/>
            <a:ln w="9525">
              <a:noFill/>
              <a:miter lim="800000"/>
              <a:headEnd/>
              <a:tailEnd/>
            </a:ln>
          </p:spPr>
          <p:txBody>
            <a:bodyPr wrap="none" lIns="0" tIns="0" rIns="0" bIns="0">
              <a:spAutoFit/>
            </a:bodyPr>
            <a:lstStyle/>
            <a:p>
              <a:pPr algn="ctr" eaLnBrk="0" hangingPunct="0"/>
              <a:r>
                <a:rPr lang="en-US" sz="700" b="1">
                  <a:solidFill>
                    <a:srgbClr val="000000"/>
                  </a:solidFill>
                  <a:latin typeface="Verdana" pitchFamily="34" charset="0"/>
                </a:rPr>
                <a:t>Requirements</a:t>
              </a:r>
              <a:endParaRPr lang="en-US" b="1">
                <a:latin typeface="Trebuchet MS" pitchFamily="34" charset="0"/>
              </a:endParaRPr>
            </a:p>
          </p:txBody>
        </p:sp>
        <p:sp>
          <p:nvSpPr>
            <p:cNvPr id="499829" name="Freeform 117"/>
            <p:cNvSpPr>
              <a:spLocks noEditPoints="1"/>
            </p:cNvSpPr>
            <p:nvPr/>
          </p:nvSpPr>
          <p:spPr bwMode="auto">
            <a:xfrm>
              <a:off x="1894" y="1238"/>
              <a:ext cx="201" cy="204"/>
            </a:xfrm>
            <a:custGeom>
              <a:avLst/>
              <a:gdLst/>
              <a:ahLst/>
              <a:cxnLst>
                <a:cxn ang="0">
                  <a:pos x="2710" y="40"/>
                </a:cxn>
                <a:cxn ang="0">
                  <a:pos x="2710" y="3010"/>
                </a:cxn>
                <a:cxn ang="0">
                  <a:pos x="2670" y="3050"/>
                </a:cxn>
                <a:cxn ang="0">
                  <a:pos x="400" y="3050"/>
                </a:cxn>
                <a:cxn ang="0">
                  <a:pos x="360" y="3010"/>
                </a:cxn>
                <a:cxn ang="0">
                  <a:pos x="400" y="2970"/>
                </a:cxn>
                <a:cxn ang="0">
                  <a:pos x="2670" y="2970"/>
                </a:cxn>
                <a:cxn ang="0">
                  <a:pos x="2630" y="3010"/>
                </a:cxn>
                <a:cxn ang="0">
                  <a:pos x="2630" y="40"/>
                </a:cxn>
                <a:cxn ang="0">
                  <a:pos x="2670" y="0"/>
                </a:cxn>
                <a:cxn ang="0">
                  <a:pos x="2710" y="40"/>
                </a:cxn>
                <a:cxn ang="0">
                  <a:pos x="480" y="3250"/>
                </a:cxn>
                <a:cxn ang="0">
                  <a:pos x="0" y="3010"/>
                </a:cxn>
                <a:cxn ang="0">
                  <a:pos x="480" y="2770"/>
                </a:cxn>
                <a:cxn ang="0">
                  <a:pos x="480" y="3250"/>
                </a:cxn>
              </a:cxnLst>
              <a:rect l="0" t="0" r="r" b="b"/>
              <a:pathLst>
                <a:path w="2710" h="3250">
                  <a:moveTo>
                    <a:pt x="2710" y="40"/>
                  </a:moveTo>
                  <a:lnTo>
                    <a:pt x="2710" y="3010"/>
                  </a:lnTo>
                  <a:cubicBezTo>
                    <a:pt x="2710" y="3033"/>
                    <a:pt x="2693" y="3050"/>
                    <a:pt x="2670" y="3050"/>
                  </a:cubicBezTo>
                  <a:lnTo>
                    <a:pt x="400" y="3050"/>
                  </a:lnTo>
                  <a:cubicBezTo>
                    <a:pt x="378" y="3050"/>
                    <a:pt x="360" y="3033"/>
                    <a:pt x="360" y="3010"/>
                  </a:cubicBezTo>
                  <a:cubicBezTo>
                    <a:pt x="360" y="2988"/>
                    <a:pt x="378" y="2970"/>
                    <a:pt x="400" y="2970"/>
                  </a:cubicBezTo>
                  <a:lnTo>
                    <a:pt x="2670" y="2970"/>
                  </a:lnTo>
                  <a:lnTo>
                    <a:pt x="2630" y="3010"/>
                  </a:lnTo>
                  <a:lnTo>
                    <a:pt x="2630" y="40"/>
                  </a:lnTo>
                  <a:cubicBezTo>
                    <a:pt x="2630" y="18"/>
                    <a:pt x="2648" y="0"/>
                    <a:pt x="2670" y="0"/>
                  </a:cubicBezTo>
                  <a:cubicBezTo>
                    <a:pt x="2693" y="0"/>
                    <a:pt x="2710" y="18"/>
                    <a:pt x="2710" y="40"/>
                  </a:cubicBezTo>
                  <a:close/>
                  <a:moveTo>
                    <a:pt x="480" y="3250"/>
                  </a:moveTo>
                  <a:lnTo>
                    <a:pt x="0" y="3010"/>
                  </a:lnTo>
                  <a:lnTo>
                    <a:pt x="480" y="2770"/>
                  </a:lnTo>
                  <a:lnTo>
                    <a:pt x="480" y="3250"/>
                  </a:lnTo>
                  <a:close/>
                </a:path>
              </a:pathLst>
            </a:custGeom>
            <a:solidFill>
              <a:srgbClr val="000000"/>
            </a:solidFill>
            <a:ln w="1588" cap="flat">
              <a:solidFill>
                <a:srgbClr val="000000"/>
              </a:solidFill>
              <a:prstDash val="solid"/>
              <a:bevel/>
              <a:headEnd/>
              <a:tailEnd/>
            </a:ln>
          </p:spPr>
          <p:txBody>
            <a:bodyPr/>
            <a:lstStyle/>
            <a:p>
              <a:endParaRPr lang="en-US"/>
            </a:p>
          </p:txBody>
        </p:sp>
        <p:sp>
          <p:nvSpPr>
            <p:cNvPr id="499830" name="Rectangle 118"/>
            <p:cNvSpPr>
              <a:spLocks noChangeArrowheads="1"/>
            </p:cNvSpPr>
            <p:nvPr/>
          </p:nvSpPr>
          <p:spPr bwMode="auto">
            <a:xfrm>
              <a:off x="2162" y="1294"/>
              <a:ext cx="333" cy="77"/>
            </a:xfrm>
            <a:prstGeom prst="rect">
              <a:avLst/>
            </a:prstGeom>
            <a:noFill/>
            <a:ln w="9525">
              <a:noFill/>
              <a:miter lim="800000"/>
              <a:headEnd/>
              <a:tailEnd/>
            </a:ln>
          </p:spPr>
          <p:txBody>
            <a:bodyPr wrap="none" lIns="0" tIns="0" rIns="0" bIns="0">
              <a:spAutoFit/>
            </a:bodyPr>
            <a:lstStyle/>
            <a:p>
              <a:pPr algn="ctr" eaLnBrk="0" hangingPunct="0"/>
              <a:r>
                <a:rPr lang="en-US" sz="800" b="1">
                  <a:solidFill>
                    <a:srgbClr val="000000"/>
                  </a:solidFill>
                  <a:latin typeface="Verdana" pitchFamily="34" charset="0"/>
                </a:rPr>
                <a:t>influence</a:t>
              </a:r>
              <a:endParaRPr lang="en-US" b="1">
                <a:latin typeface="Trebuchet MS" pitchFamily="34" charset="0"/>
              </a:endParaRPr>
            </a:p>
          </p:txBody>
        </p:sp>
      </p:grpSp>
    </p:spTree>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r>
              <a:rPr lang="en-US"/>
              <a:t>©2009 ISACA/ITGI. All rights reserved.</a:t>
            </a:r>
          </a:p>
        </p:txBody>
      </p:sp>
      <p:sp>
        <p:nvSpPr>
          <p:cNvPr id="522242" name="Rectangle 2"/>
          <p:cNvSpPr>
            <a:spLocks noGrp="1" noChangeArrowheads="1"/>
          </p:cNvSpPr>
          <p:nvPr>
            <p:ph type="ctrTitle"/>
          </p:nvPr>
        </p:nvSpPr>
        <p:spPr>
          <a:xfrm>
            <a:off x="685800" y="2286000"/>
            <a:ext cx="7772400" cy="1143000"/>
          </a:xfrm>
        </p:spPr>
        <p:txBody>
          <a:bodyPr/>
          <a:lstStyle/>
          <a:p>
            <a:r>
              <a:rPr lang="en-US" sz="4000" b="1">
                <a:solidFill>
                  <a:schemeClr val="accent2"/>
                </a:solidFill>
              </a:rPr>
              <a:t>COBIT and Other Frameworks and Standards</a:t>
            </a:r>
          </a:p>
        </p:txBody>
      </p:sp>
      <p:sp>
        <p:nvSpPr>
          <p:cNvPr id="522243" name="Line 3"/>
          <p:cNvSpPr>
            <a:spLocks noChangeShapeType="1"/>
          </p:cNvSpPr>
          <p:nvPr/>
        </p:nvSpPr>
        <p:spPr bwMode="auto">
          <a:xfrm>
            <a:off x="1219200" y="3886200"/>
            <a:ext cx="6629400" cy="0"/>
          </a:xfrm>
          <a:prstGeom prst="line">
            <a:avLst/>
          </a:prstGeom>
          <a:noFill/>
          <a:ln w="25400">
            <a:solidFill>
              <a:srgbClr val="FF0000"/>
            </a:solidFill>
            <a:prstDash val="sysDot"/>
            <a:round/>
            <a:headEnd/>
            <a:tailEnd/>
          </a:ln>
          <a:effectLst/>
        </p:spPr>
        <p:txBody>
          <a:bodyPr/>
          <a:lstStyle/>
          <a:p>
            <a:endParaRPr lang="en-US"/>
          </a:p>
        </p:txBody>
      </p:sp>
    </p:spTree>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1"/>
          <p:cNvSpPr>
            <a:spLocks noGrp="1"/>
          </p:cNvSpPr>
          <p:nvPr>
            <p:ph type="ftr" sz="quarter" idx="10"/>
          </p:nvPr>
        </p:nvSpPr>
        <p:spPr/>
        <p:txBody>
          <a:bodyPr/>
          <a:lstStyle/>
          <a:p>
            <a:r>
              <a:rPr lang="en-US"/>
              <a:t>©2009 ISACA/ITGI. All rights reserved.</a:t>
            </a:r>
          </a:p>
        </p:txBody>
      </p:sp>
      <p:sp>
        <p:nvSpPr>
          <p:cNvPr id="587778" name="Rectangle 2"/>
          <p:cNvSpPr>
            <a:spLocks noGrp="1" noChangeArrowheads="1"/>
          </p:cNvSpPr>
          <p:nvPr>
            <p:ph type="title" idx="4294967295"/>
          </p:nvPr>
        </p:nvSpPr>
        <p:spPr>
          <a:xfrm>
            <a:off x="152400" y="685800"/>
            <a:ext cx="8763000" cy="1295400"/>
          </a:xfrm>
        </p:spPr>
        <p:txBody>
          <a:bodyPr anchor="b"/>
          <a:lstStyle/>
          <a:p>
            <a:r>
              <a:rPr lang="en-US" sz="3000" b="1">
                <a:solidFill>
                  <a:srgbClr val="3333CC"/>
                </a:solidFill>
              </a:rPr>
              <a:t>The Need for IT Governance Control Frameworks</a:t>
            </a:r>
          </a:p>
        </p:txBody>
      </p:sp>
      <p:sp>
        <p:nvSpPr>
          <p:cNvPr id="587779" name="Rectangle 3"/>
          <p:cNvSpPr>
            <a:spLocks noGrp="1" noChangeArrowheads="1"/>
          </p:cNvSpPr>
          <p:nvPr>
            <p:ph type="body" idx="4294967295"/>
          </p:nvPr>
        </p:nvSpPr>
        <p:spPr>
          <a:xfrm>
            <a:off x="762000" y="2286000"/>
            <a:ext cx="8193088" cy="3846513"/>
          </a:xfrm>
        </p:spPr>
        <p:txBody>
          <a:bodyPr/>
          <a:lstStyle/>
          <a:p>
            <a:pPr>
              <a:buSzPct val="85000"/>
              <a:buFont typeface="Wingdings" pitchFamily="2" charset="2"/>
              <a:buChar char="§"/>
            </a:pPr>
            <a:r>
              <a:rPr lang="en-US"/>
              <a:t>Many organizations recognize the potential benefits that technology can yield</a:t>
            </a:r>
          </a:p>
          <a:p>
            <a:pPr>
              <a:buFontTx/>
              <a:buNone/>
            </a:pPr>
            <a:r>
              <a:rPr lang="en-US"/>
              <a:t>	</a:t>
            </a:r>
            <a:r>
              <a:rPr lang="en-US" b="1">
                <a:solidFill>
                  <a:srgbClr val="CC0000"/>
                </a:solidFill>
              </a:rPr>
              <a:t>Successful organizations understand and manage what needs to be achieved and the risks associated with implementing new technologies</a:t>
            </a:r>
          </a:p>
          <a:p>
            <a:pPr>
              <a:buSzPct val="85000"/>
              <a:buFont typeface="Wingdings" pitchFamily="2" charset="2"/>
              <a:buChar char="§"/>
            </a:pPr>
            <a:r>
              <a:rPr lang="en-US"/>
              <a:t>This understanding is key to control and IT governance.</a:t>
            </a:r>
          </a:p>
          <a:p>
            <a:pPr>
              <a:buSzPct val="85000"/>
              <a:buFont typeface="Wingdings" pitchFamily="2" charset="2"/>
              <a:buChar char="§"/>
            </a:pPr>
            <a:r>
              <a:rPr lang="en-US"/>
              <a:t>Control Frameworks and generally accepted practices</a:t>
            </a:r>
          </a:p>
        </p:txBody>
      </p:sp>
    </p:spTree>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bg>
      <p:bgPr>
        <a:solidFill>
          <a:srgbClr val="003366"/>
        </a:solidFill>
        <a:effectLst/>
      </p:bgPr>
    </p:bg>
    <p:spTree>
      <p:nvGrpSpPr>
        <p:cNvPr id="1" name=""/>
        <p:cNvGrpSpPr/>
        <p:nvPr/>
      </p:nvGrpSpPr>
      <p:grpSpPr>
        <a:xfrm>
          <a:off x="0" y="0"/>
          <a:ext cx="0" cy="0"/>
          <a:chOff x="0" y="0"/>
          <a:chExt cx="0" cy="0"/>
        </a:xfrm>
      </p:grpSpPr>
      <p:sp>
        <p:nvSpPr>
          <p:cNvPr id="6" name="Footer Placeholder 1"/>
          <p:cNvSpPr>
            <a:spLocks noGrp="1"/>
          </p:cNvSpPr>
          <p:nvPr>
            <p:ph type="ftr" sz="quarter" idx="10"/>
          </p:nvPr>
        </p:nvSpPr>
        <p:spPr/>
        <p:txBody>
          <a:bodyPr/>
          <a:lstStyle/>
          <a:p>
            <a:r>
              <a:rPr lang="en-US"/>
              <a:t>©2009 ISACA/ITGI. All rights reserved.</a:t>
            </a:r>
          </a:p>
        </p:txBody>
      </p:sp>
      <p:sp>
        <p:nvSpPr>
          <p:cNvPr id="583682" name="Rectangle 1026"/>
          <p:cNvSpPr>
            <a:spLocks noGrp="1" noChangeArrowheads="1"/>
          </p:cNvSpPr>
          <p:nvPr>
            <p:ph type="title" idx="4294967295"/>
          </p:nvPr>
        </p:nvSpPr>
        <p:spPr>
          <a:xfrm>
            <a:off x="304800" y="419100"/>
            <a:ext cx="4419600" cy="1181100"/>
          </a:xfrm>
          <a:noFill/>
        </p:spPr>
        <p:txBody>
          <a:bodyPr lIns="90488" tIns="44450" rIns="90488" bIns="44450" anchor="b"/>
          <a:lstStyle/>
          <a:p>
            <a:r>
              <a:rPr lang="en-US" b="1">
                <a:solidFill>
                  <a:srgbClr val="FFFF00"/>
                </a:solidFill>
              </a:rPr>
              <a:t>Impact of Technology on Control</a:t>
            </a:r>
          </a:p>
        </p:txBody>
      </p:sp>
      <p:sp>
        <p:nvSpPr>
          <p:cNvPr id="583683" name="Rectangle 1027"/>
          <p:cNvSpPr>
            <a:spLocks noGrp="1" noChangeArrowheads="1"/>
          </p:cNvSpPr>
          <p:nvPr>
            <p:ph type="body" idx="4294967295"/>
          </p:nvPr>
        </p:nvSpPr>
        <p:spPr>
          <a:xfrm>
            <a:off x="762000" y="2057400"/>
            <a:ext cx="8058150" cy="4495800"/>
          </a:xfrm>
          <a:noFill/>
        </p:spPr>
        <p:txBody>
          <a:bodyPr lIns="90488" tIns="44450" rIns="90488" bIns="44450"/>
          <a:lstStyle/>
          <a:p>
            <a:pPr>
              <a:buClr>
                <a:srgbClr val="FF0033"/>
              </a:buClr>
              <a:buSzPct val="80000"/>
              <a:buFont typeface="Monotype Sorts" pitchFamily="2" charset="2"/>
              <a:buChar char="è"/>
            </a:pPr>
            <a:r>
              <a:rPr lang="en-US" b="1">
                <a:solidFill>
                  <a:schemeClr val="bg1"/>
                </a:solidFill>
              </a:rPr>
              <a:t>Operational and control objectives do not change, or change a little</a:t>
            </a:r>
          </a:p>
          <a:p>
            <a:pPr lvl="1">
              <a:buClr>
                <a:srgbClr val="FF3300"/>
              </a:buClr>
            </a:pPr>
            <a:r>
              <a:rPr lang="en-US" sz="3200" b="1">
                <a:solidFill>
                  <a:schemeClr val="bg1"/>
                </a:solidFill>
              </a:rPr>
              <a:t>Some technology-specific control objectives change</a:t>
            </a:r>
          </a:p>
          <a:p>
            <a:pPr lvl="1">
              <a:buClr>
                <a:srgbClr val="FF3300"/>
              </a:buClr>
              <a:buFontTx/>
              <a:buNone/>
            </a:pPr>
            <a:endParaRPr lang="en-US" sz="1600" b="1">
              <a:solidFill>
                <a:schemeClr val="bg1"/>
              </a:solidFill>
            </a:endParaRPr>
          </a:p>
          <a:p>
            <a:pPr>
              <a:buClr>
                <a:srgbClr val="FF0033"/>
              </a:buClr>
              <a:buSzPct val="80000"/>
              <a:buFont typeface="Monotype Sorts" pitchFamily="2" charset="2"/>
              <a:buChar char="è"/>
            </a:pPr>
            <a:r>
              <a:rPr lang="en-US" b="1">
                <a:solidFill>
                  <a:schemeClr val="bg1"/>
                </a:solidFill>
              </a:rPr>
              <a:t>There is a significant impact on the “mix” of  controls used to address the control objectives.</a:t>
            </a:r>
            <a:r>
              <a:rPr lang="en-US" sz="2400" b="1">
                <a:solidFill>
                  <a:schemeClr val="bg1"/>
                </a:solidFill>
              </a:rPr>
              <a:t> </a:t>
            </a:r>
          </a:p>
          <a:p>
            <a:pPr lvl="1">
              <a:buClr>
                <a:srgbClr val="FF3300"/>
              </a:buClr>
            </a:pPr>
            <a:r>
              <a:rPr lang="en-US" sz="3200" b="1">
                <a:solidFill>
                  <a:schemeClr val="bg1"/>
                </a:solidFill>
              </a:rPr>
              <a:t>Technology can facilitate achieving control objectives</a:t>
            </a:r>
          </a:p>
        </p:txBody>
      </p:sp>
      <p:sp>
        <p:nvSpPr>
          <p:cNvPr id="583684" name="Line 1028"/>
          <p:cNvSpPr>
            <a:spLocks noChangeShapeType="1"/>
          </p:cNvSpPr>
          <p:nvPr/>
        </p:nvSpPr>
        <p:spPr bwMode="auto">
          <a:xfrm>
            <a:off x="304800" y="1752600"/>
            <a:ext cx="8610600" cy="0"/>
          </a:xfrm>
          <a:prstGeom prst="line">
            <a:avLst/>
          </a:prstGeom>
          <a:noFill/>
          <a:ln w="31750">
            <a:solidFill>
              <a:srgbClr val="00FF00"/>
            </a:solidFill>
            <a:miter lim="800000"/>
            <a:headEnd/>
            <a:tailEnd/>
          </a:ln>
        </p:spPr>
        <p:txBody>
          <a:bodyPr wrap="none"/>
          <a:lstStyle/>
          <a:p>
            <a:endParaRPr lang="en-US"/>
          </a:p>
        </p:txBody>
      </p:sp>
      <p:sp>
        <p:nvSpPr>
          <p:cNvPr id="583685" name="Rectangle 5"/>
          <p:cNvSpPr>
            <a:spLocks noChangeArrowheads="1"/>
          </p:cNvSpPr>
          <p:nvPr/>
        </p:nvSpPr>
        <p:spPr bwMode="auto">
          <a:xfrm>
            <a:off x="8610600" y="6248400"/>
            <a:ext cx="76200" cy="381000"/>
          </a:xfrm>
          <a:prstGeom prst="rect">
            <a:avLst/>
          </a:prstGeom>
          <a:solidFill>
            <a:srgbClr val="003366"/>
          </a:solidFill>
          <a:ln w="9525">
            <a:solidFill>
              <a:srgbClr val="003366"/>
            </a:solidFill>
            <a:miter lim="800000"/>
            <a:headEnd/>
            <a:tailEnd/>
          </a:ln>
          <a:effectLst/>
        </p:spPr>
        <p:txBody>
          <a:bodyPr wrap="none" anchor="ctr"/>
          <a:lstStyle/>
          <a:p>
            <a:pPr algn="ctr"/>
            <a:endParaRPr lang="en-US" sz="2000">
              <a:solidFill>
                <a:srgbClr val="FF3399"/>
              </a:solidFill>
              <a:latin typeface="Arial" charset="0"/>
            </a:endParaRPr>
          </a:p>
        </p:txBody>
      </p:sp>
    </p:spTree>
  </p:cSld>
  <p:clrMapOvr>
    <a:masterClrMapping/>
  </p:clrMapOvr>
  <p:transition spd="slow">
    <p:blinds dir="vert"/>
  </p:transition>
</p:sld>
</file>

<file path=ppt/slides/slide64.xml><?xml version="1.0" encoding="utf-8"?>
<p:sld xmlns:a="http://schemas.openxmlformats.org/drawingml/2006/main" xmlns:r="http://schemas.openxmlformats.org/officeDocument/2006/relationships" xmlns:p="http://schemas.openxmlformats.org/presentationml/2006/main" showMasterSp="0">
  <p:cSld>
    <p:bg>
      <p:bgPr>
        <a:solidFill>
          <a:schemeClr val="bg1"/>
        </a:solidFill>
        <a:effectLst/>
      </p:bgPr>
    </p:bg>
    <p:spTree>
      <p:nvGrpSpPr>
        <p:cNvPr id="1" name=""/>
        <p:cNvGrpSpPr/>
        <p:nvPr/>
      </p:nvGrpSpPr>
      <p:grpSpPr>
        <a:xfrm>
          <a:off x="0" y="0"/>
          <a:ext cx="0" cy="0"/>
          <a:chOff x="0" y="0"/>
          <a:chExt cx="0" cy="0"/>
        </a:xfrm>
      </p:grpSpPr>
      <p:sp>
        <p:nvSpPr>
          <p:cNvPr id="581634" name="Rectangle 2"/>
          <p:cNvSpPr>
            <a:spLocks noGrp="1" noChangeArrowheads="1"/>
          </p:cNvSpPr>
          <p:nvPr>
            <p:ph type="title" idx="4294967295"/>
          </p:nvPr>
        </p:nvSpPr>
        <p:spPr>
          <a:xfrm>
            <a:off x="609600" y="304800"/>
            <a:ext cx="7848600" cy="685800"/>
          </a:xfrm>
        </p:spPr>
        <p:txBody>
          <a:bodyPr anchor="b"/>
          <a:lstStyle/>
          <a:p>
            <a:r>
              <a:rPr lang="en-US" sz="4000" b="1">
                <a:solidFill>
                  <a:srgbClr val="CC0000"/>
                </a:solidFill>
              </a:rPr>
              <a:t>Control Models:</a:t>
            </a:r>
          </a:p>
        </p:txBody>
      </p:sp>
      <p:sp>
        <p:nvSpPr>
          <p:cNvPr id="581635" name="Rectangle 3"/>
          <p:cNvSpPr>
            <a:spLocks noGrp="1" noChangeArrowheads="1"/>
          </p:cNvSpPr>
          <p:nvPr>
            <p:ph type="body" idx="4294967295"/>
          </p:nvPr>
        </p:nvSpPr>
        <p:spPr>
          <a:xfrm>
            <a:off x="381000" y="1600200"/>
            <a:ext cx="8458200" cy="5029200"/>
          </a:xfrm>
        </p:spPr>
        <p:txBody>
          <a:bodyPr/>
          <a:lstStyle/>
          <a:p>
            <a:pPr>
              <a:lnSpc>
                <a:spcPct val="110000"/>
              </a:lnSpc>
              <a:buClr>
                <a:srgbClr val="FF00FF"/>
              </a:buClr>
              <a:buFont typeface="Wingdings" pitchFamily="2" charset="2"/>
              <a:buChar char="§"/>
            </a:pPr>
            <a:r>
              <a:rPr lang="en-US" b="1">
                <a:cs typeface="Times New Roman" pitchFamily="18" charset="0"/>
              </a:rPr>
              <a:t>Structured or organized to present a control framework relative to control objectives and respective internal controls or control practices. </a:t>
            </a:r>
          </a:p>
          <a:p>
            <a:pPr>
              <a:lnSpc>
                <a:spcPct val="110000"/>
              </a:lnSpc>
              <a:buClr>
                <a:srgbClr val="FF00FF"/>
              </a:buClr>
              <a:buFont typeface="Wingdings" pitchFamily="2" charset="2"/>
              <a:buChar char="§"/>
            </a:pPr>
            <a:r>
              <a:rPr lang="en-US" b="1">
                <a:cs typeface="Times New Roman" pitchFamily="18" charset="0"/>
              </a:rPr>
              <a:t>Provide statements of responsibilities for control</a:t>
            </a:r>
          </a:p>
          <a:p>
            <a:pPr>
              <a:lnSpc>
                <a:spcPct val="110000"/>
              </a:lnSpc>
              <a:buClr>
                <a:srgbClr val="FF00FF"/>
              </a:buClr>
              <a:buFont typeface="Wingdings" pitchFamily="2" charset="2"/>
              <a:buChar char="§"/>
            </a:pPr>
            <a:r>
              <a:rPr lang="en-US" b="1">
                <a:cs typeface="Times New Roman" pitchFamily="18" charset="0"/>
              </a:rPr>
              <a:t>Provide guidance regarding mechanisms to assess the need for control, and to design, develop, implement and exercise control</a:t>
            </a:r>
          </a:p>
          <a:p>
            <a:pPr>
              <a:lnSpc>
                <a:spcPct val="110000"/>
              </a:lnSpc>
              <a:buClr>
                <a:srgbClr val="FF00FF"/>
              </a:buClr>
              <a:buFont typeface="Wingdings" pitchFamily="2" charset="2"/>
              <a:buChar char="§"/>
            </a:pPr>
            <a:r>
              <a:rPr lang="en-US" b="1">
                <a:cs typeface="Times New Roman" pitchFamily="18" charset="0"/>
              </a:rPr>
              <a:t>Requires that controls be monitored and evaluated.</a:t>
            </a:r>
            <a:r>
              <a:rPr lang="en-US" sz="2400" b="1"/>
              <a:t> </a:t>
            </a:r>
          </a:p>
        </p:txBody>
      </p:sp>
      <p:sp>
        <p:nvSpPr>
          <p:cNvPr id="581636" name="Line 4"/>
          <p:cNvSpPr>
            <a:spLocks noChangeShapeType="1"/>
          </p:cNvSpPr>
          <p:nvPr/>
        </p:nvSpPr>
        <p:spPr bwMode="auto">
          <a:xfrm>
            <a:off x="0" y="1219200"/>
            <a:ext cx="9144000" cy="0"/>
          </a:xfrm>
          <a:prstGeom prst="line">
            <a:avLst/>
          </a:prstGeom>
          <a:noFill/>
          <a:ln w="31750">
            <a:solidFill>
              <a:srgbClr val="00FF00"/>
            </a:solidFill>
            <a:miter lim="800000"/>
            <a:headEnd/>
            <a:tailEnd/>
          </a:ln>
        </p:spPr>
        <p:txBody>
          <a:bodyPr wrap="none"/>
          <a:lstStyle/>
          <a:p>
            <a:endParaRPr lang="en-US"/>
          </a:p>
        </p:txBody>
      </p:sp>
      <p:sp>
        <p:nvSpPr>
          <p:cNvPr id="581637" name="Rectangle 5"/>
          <p:cNvSpPr>
            <a:spLocks noChangeArrowheads="1"/>
          </p:cNvSpPr>
          <p:nvPr/>
        </p:nvSpPr>
        <p:spPr bwMode="auto">
          <a:xfrm>
            <a:off x="5410200" y="6248400"/>
            <a:ext cx="3276600" cy="381000"/>
          </a:xfrm>
          <a:prstGeom prst="rect">
            <a:avLst/>
          </a:prstGeom>
          <a:solidFill>
            <a:srgbClr val="FFFFFF"/>
          </a:solidFill>
          <a:ln w="9525">
            <a:solidFill>
              <a:srgbClr val="FFFFFF"/>
            </a:solidFill>
            <a:miter lim="800000"/>
            <a:headEnd/>
            <a:tailEnd/>
          </a:ln>
          <a:effectLst/>
        </p:spPr>
        <p:txBody>
          <a:bodyPr wrap="none" anchor="ctr"/>
          <a:lstStyle/>
          <a:p>
            <a:pPr algn="ctr"/>
            <a:endParaRPr lang="en-US" sz="2000">
              <a:solidFill>
                <a:srgbClr val="FF3399"/>
              </a:solidFill>
              <a:latin typeface="Arial" charset="0"/>
            </a:endParaRPr>
          </a:p>
        </p:txBody>
      </p:sp>
    </p:spTree>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Footer Placeholder 2"/>
          <p:cNvSpPr>
            <a:spLocks noGrp="1"/>
          </p:cNvSpPr>
          <p:nvPr>
            <p:ph type="ftr" sz="quarter" idx="10"/>
          </p:nvPr>
        </p:nvSpPr>
        <p:spPr/>
        <p:txBody>
          <a:bodyPr/>
          <a:lstStyle/>
          <a:p>
            <a:r>
              <a:rPr lang="en-US"/>
              <a:t>©2009 ISACA/ITGI. All rights reserved.</a:t>
            </a:r>
          </a:p>
        </p:txBody>
      </p:sp>
      <p:sp>
        <p:nvSpPr>
          <p:cNvPr id="524290" name="Oval 2"/>
          <p:cNvSpPr>
            <a:spLocks noChangeArrowheads="1"/>
          </p:cNvSpPr>
          <p:nvPr/>
        </p:nvSpPr>
        <p:spPr bwMode="auto">
          <a:xfrm>
            <a:off x="5334000" y="1676400"/>
            <a:ext cx="3265488" cy="1371600"/>
          </a:xfrm>
          <a:prstGeom prst="ellipse">
            <a:avLst/>
          </a:prstGeom>
          <a:solidFill>
            <a:schemeClr val="folHlink"/>
          </a:solidFill>
          <a:ln w="9525">
            <a:solidFill>
              <a:schemeClr val="tx2"/>
            </a:solidFill>
            <a:round/>
            <a:headEnd/>
            <a:tailEnd/>
          </a:ln>
          <a:effectLst/>
        </p:spPr>
        <p:txBody>
          <a:bodyPr/>
          <a:lstStyle/>
          <a:p>
            <a:r>
              <a:rPr lang="en-US" sz="5400" b="1">
                <a:solidFill>
                  <a:schemeClr val="bg1"/>
                </a:solidFill>
                <a:latin typeface="Arial Black" pitchFamily="34" charset="0"/>
              </a:rPr>
              <a:t>King</a:t>
            </a:r>
          </a:p>
        </p:txBody>
      </p:sp>
      <p:sp>
        <p:nvSpPr>
          <p:cNvPr id="524291" name="Oval 3"/>
          <p:cNvSpPr>
            <a:spLocks noChangeArrowheads="1"/>
          </p:cNvSpPr>
          <p:nvPr/>
        </p:nvSpPr>
        <p:spPr bwMode="auto">
          <a:xfrm>
            <a:off x="5116513" y="5418138"/>
            <a:ext cx="2884487" cy="1211262"/>
          </a:xfrm>
          <a:prstGeom prst="ellipse">
            <a:avLst/>
          </a:prstGeom>
          <a:solidFill>
            <a:schemeClr val="folHlink"/>
          </a:solidFill>
          <a:ln w="9525">
            <a:solidFill>
              <a:schemeClr val="tx2"/>
            </a:solidFill>
            <a:round/>
            <a:headEnd/>
            <a:tailEnd/>
          </a:ln>
          <a:effectLst/>
        </p:spPr>
        <p:txBody>
          <a:bodyPr wrap="none"/>
          <a:lstStyle/>
          <a:p>
            <a:pPr algn="ctr"/>
            <a:r>
              <a:rPr lang="en-US" sz="5400" b="1">
                <a:solidFill>
                  <a:schemeClr val="bg1"/>
                </a:solidFill>
                <a:latin typeface="Arial Black" pitchFamily="34" charset="0"/>
              </a:rPr>
              <a:t>TickIT</a:t>
            </a:r>
          </a:p>
        </p:txBody>
      </p:sp>
      <p:sp>
        <p:nvSpPr>
          <p:cNvPr id="524292" name="Rectangle 4"/>
          <p:cNvSpPr>
            <a:spLocks noGrp="1" noChangeArrowheads="1"/>
          </p:cNvSpPr>
          <p:nvPr>
            <p:ph type="title"/>
          </p:nvPr>
        </p:nvSpPr>
        <p:spPr/>
        <p:txBody>
          <a:bodyPr/>
          <a:lstStyle/>
          <a:p>
            <a:r>
              <a:rPr lang="en-US" sz="2800"/>
              <a:t>Where C</a:t>
            </a:r>
            <a:r>
              <a:rPr lang="en-US" sz="2400"/>
              <a:t>OBI</a:t>
            </a:r>
            <a:r>
              <a:rPr lang="en-US" sz="2800"/>
              <a:t>T</a:t>
            </a:r>
            <a:br>
              <a:rPr lang="en-US" sz="2800"/>
            </a:br>
            <a:r>
              <a:rPr lang="en-US" sz="2800"/>
              <a:t>Typically Sits</a:t>
            </a:r>
          </a:p>
        </p:txBody>
      </p:sp>
      <p:sp>
        <p:nvSpPr>
          <p:cNvPr id="524293" name="Line 5"/>
          <p:cNvSpPr>
            <a:spLocks noChangeShapeType="1"/>
          </p:cNvSpPr>
          <p:nvPr/>
        </p:nvSpPr>
        <p:spPr bwMode="auto">
          <a:xfrm>
            <a:off x="1143000" y="4495800"/>
            <a:ext cx="7391400" cy="0"/>
          </a:xfrm>
          <a:prstGeom prst="line">
            <a:avLst/>
          </a:prstGeom>
          <a:noFill/>
          <a:ln w="9525">
            <a:solidFill>
              <a:schemeClr val="tx1"/>
            </a:solidFill>
            <a:round/>
            <a:headEnd/>
            <a:tailEnd/>
          </a:ln>
          <a:effectLst/>
        </p:spPr>
        <p:txBody>
          <a:bodyPr/>
          <a:lstStyle/>
          <a:p>
            <a:endParaRPr lang="en-US"/>
          </a:p>
        </p:txBody>
      </p:sp>
      <p:sp>
        <p:nvSpPr>
          <p:cNvPr id="524294" name="Line 6"/>
          <p:cNvSpPr>
            <a:spLocks noChangeShapeType="1"/>
          </p:cNvSpPr>
          <p:nvPr/>
        </p:nvSpPr>
        <p:spPr bwMode="auto">
          <a:xfrm>
            <a:off x="1143000" y="3086100"/>
            <a:ext cx="7391400" cy="0"/>
          </a:xfrm>
          <a:prstGeom prst="line">
            <a:avLst/>
          </a:prstGeom>
          <a:noFill/>
          <a:ln w="9525">
            <a:solidFill>
              <a:schemeClr val="tx1"/>
            </a:solidFill>
            <a:round/>
            <a:headEnd/>
            <a:tailEnd/>
          </a:ln>
          <a:effectLst/>
        </p:spPr>
        <p:txBody>
          <a:bodyPr/>
          <a:lstStyle/>
          <a:p>
            <a:endParaRPr lang="en-US"/>
          </a:p>
        </p:txBody>
      </p:sp>
      <p:sp>
        <p:nvSpPr>
          <p:cNvPr id="524295" name="Oval 7"/>
          <p:cNvSpPr>
            <a:spLocks noChangeArrowheads="1"/>
          </p:cNvSpPr>
          <p:nvPr/>
        </p:nvSpPr>
        <p:spPr bwMode="auto">
          <a:xfrm>
            <a:off x="6096000" y="4495800"/>
            <a:ext cx="2819400" cy="1184275"/>
          </a:xfrm>
          <a:prstGeom prst="ellipse">
            <a:avLst/>
          </a:prstGeom>
          <a:solidFill>
            <a:schemeClr val="folHlink"/>
          </a:solidFill>
          <a:ln w="9525">
            <a:solidFill>
              <a:schemeClr val="tx2"/>
            </a:solidFill>
            <a:round/>
            <a:headEnd/>
            <a:tailEnd/>
          </a:ln>
          <a:effectLst/>
        </p:spPr>
        <p:txBody>
          <a:bodyPr wrap="none"/>
          <a:lstStyle/>
          <a:p>
            <a:pPr algn="ctr"/>
            <a:r>
              <a:rPr lang="en-US" sz="5400" b="1">
                <a:solidFill>
                  <a:schemeClr val="bg1"/>
                </a:solidFill>
                <a:latin typeface="Arial Black" pitchFamily="34" charset="0"/>
              </a:rPr>
              <a:t>17799</a:t>
            </a:r>
          </a:p>
        </p:txBody>
      </p:sp>
      <p:sp>
        <p:nvSpPr>
          <p:cNvPr id="524296" name="Oval 8"/>
          <p:cNvSpPr>
            <a:spLocks noChangeArrowheads="1"/>
          </p:cNvSpPr>
          <p:nvPr/>
        </p:nvSpPr>
        <p:spPr bwMode="auto">
          <a:xfrm>
            <a:off x="2438400" y="5181600"/>
            <a:ext cx="2884488" cy="1211263"/>
          </a:xfrm>
          <a:prstGeom prst="ellipse">
            <a:avLst/>
          </a:prstGeom>
          <a:solidFill>
            <a:schemeClr val="folHlink"/>
          </a:solidFill>
          <a:ln w="9525">
            <a:solidFill>
              <a:schemeClr val="tx2"/>
            </a:solidFill>
            <a:round/>
            <a:headEnd/>
            <a:tailEnd/>
          </a:ln>
          <a:effectLst/>
        </p:spPr>
        <p:txBody>
          <a:bodyPr wrap="none"/>
          <a:lstStyle/>
          <a:p>
            <a:pPr algn="ctr"/>
            <a:r>
              <a:rPr lang="en-US" sz="5400" b="1">
                <a:solidFill>
                  <a:schemeClr val="bg1"/>
                </a:solidFill>
                <a:latin typeface="Arial Black" pitchFamily="34" charset="0"/>
              </a:rPr>
              <a:t>CMM</a:t>
            </a:r>
          </a:p>
        </p:txBody>
      </p:sp>
      <p:sp>
        <p:nvSpPr>
          <p:cNvPr id="524297" name="Oval 9"/>
          <p:cNvSpPr>
            <a:spLocks noChangeArrowheads="1"/>
          </p:cNvSpPr>
          <p:nvPr/>
        </p:nvSpPr>
        <p:spPr bwMode="auto">
          <a:xfrm>
            <a:off x="2971800" y="1839913"/>
            <a:ext cx="3265488" cy="1371600"/>
          </a:xfrm>
          <a:prstGeom prst="ellipse">
            <a:avLst/>
          </a:prstGeom>
          <a:solidFill>
            <a:schemeClr val="folHlink"/>
          </a:solidFill>
          <a:ln w="9525">
            <a:solidFill>
              <a:schemeClr val="tx2"/>
            </a:solidFill>
            <a:round/>
            <a:headEnd/>
            <a:tailEnd/>
          </a:ln>
          <a:effectLst/>
        </p:spPr>
        <p:txBody>
          <a:bodyPr/>
          <a:lstStyle/>
          <a:p>
            <a:r>
              <a:rPr lang="en-US" sz="5400" b="1">
                <a:solidFill>
                  <a:schemeClr val="bg1"/>
                </a:solidFill>
                <a:latin typeface="Arial Black" pitchFamily="34" charset="0"/>
              </a:rPr>
              <a:t>COSO</a:t>
            </a:r>
          </a:p>
        </p:txBody>
      </p:sp>
      <p:sp>
        <p:nvSpPr>
          <p:cNvPr id="524298" name="Oval 10"/>
          <p:cNvSpPr>
            <a:spLocks noChangeArrowheads="1"/>
          </p:cNvSpPr>
          <p:nvPr/>
        </p:nvSpPr>
        <p:spPr bwMode="auto">
          <a:xfrm>
            <a:off x="3135313" y="4038600"/>
            <a:ext cx="3265487" cy="1371600"/>
          </a:xfrm>
          <a:prstGeom prst="ellipse">
            <a:avLst/>
          </a:prstGeom>
          <a:solidFill>
            <a:schemeClr val="folHlink"/>
          </a:solidFill>
          <a:ln w="9525">
            <a:solidFill>
              <a:schemeClr val="tx2"/>
            </a:solidFill>
            <a:round/>
            <a:headEnd/>
            <a:tailEnd/>
          </a:ln>
          <a:effectLst/>
        </p:spPr>
        <p:txBody>
          <a:bodyPr wrap="none"/>
          <a:lstStyle/>
          <a:p>
            <a:pPr algn="ctr"/>
            <a:r>
              <a:rPr lang="en-US" sz="5400" b="1">
                <a:solidFill>
                  <a:schemeClr val="bg1"/>
                </a:solidFill>
                <a:latin typeface="Arial Black" pitchFamily="34" charset="0"/>
              </a:rPr>
              <a:t>ITIL</a:t>
            </a:r>
          </a:p>
        </p:txBody>
      </p:sp>
      <p:sp>
        <p:nvSpPr>
          <p:cNvPr id="524299" name="Text Box 11"/>
          <p:cNvSpPr txBox="1">
            <a:spLocks noChangeArrowheads="1"/>
          </p:cNvSpPr>
          <p:nvPr/>
        </p:nvSpPr>
        <p:spPr bwMode="auto">
          <a:xfrm rot="-5400000">
            <a:off x="801688" y="2062163"/>
            <a:ext cx="1504950" cy="641350"/>
          </a:xfrm>
          <a:prstGeom prst="rect">
            <a:avLst/>
          </a:prstGeom>
          <a:noFill/>
          <a:ln w="9525">
            <a:noFill/>
            <a:miter lim="800000"/>
            <a:headEnd/>
            <a:tailEnd/>
          </a:ln>
          <a:effectLst/>
        </p:spPr>
        <p:txBody>
          <a:bodyPr wrap="none">
            <a:spAutoFit/>
          </a:bodyPr>
          <a:lstStyle/>
          <a:p>
            <a:r>
              <a:rPr lang="en-US" sz="1800" b="1">
                <a:latin typeface="Britannic Bold" pitchFamily="34" charset="0"/>
              </a:rPr>
              <a:t>Governance</a:t>
            </a:r>
            <a:br>
              <a:rPr lang="en-US" sz="1800" b="1">
                <a:latin typeface="Britannic Bold" pitchFamily="34" charset="0"/>
              </a:rPr>
            </a:br>
            <a:r>
              <a:rPr lang="en-US" sz="1800" b="1">
                <a:latin typeface="Britannic Bold" pitchFamily="34" charset="0"/>
              </a:rPr>
              <a:t>Layer</a:t>
            </a:r>
          </a:p>
        </p:txBody>
      </p:sp>
      <p:sp>
        <p:nvSpPr>
          <p:cNvPr id="524300" name="Text Box 12"/>
          <p:cNvSpPr txBox="1">
            <a:spLocks noChangeArrowheads="1"/>
          </p:cNvSpPr>
          <p:nvPr/>
        </p:nvSpPr>
        <p:spPr bwMode="auto">
          <a:xfrm rot="-5400000">
            <a:off x="935832" y="3358356"/>
            <a:ext cx="1504950" cy="915987"/>
          </a:xfrm>
          <a:prstGeom prst="rect">
            <a:avLst/>
          </a:prstGeom>
          <a:noFill/>
          <a:ln w="9525">
            <a:noFill/>
            <a:miter lim="800000"/>
            <a:headEnd/>
            <a:tailEnd/>
          </a:ln>
          <a:effectLst/>
        </p:spPr>
        <p:txBody>
          <a:bodyPr wrap="none">
            <a:spAutoFit/>
          </a:bodyPr>
          <a:lstStyle/>
          <a:p>
            <a:r>
              <a:rPr lang="en-US" sz="1800" b="1">
                <a:latin typeface="Britannic Bold" pitchFamily="34" charset="0"/>
              </a:rPr>
              <a:t>IT</a:t>
            </a:r>
          </a:p>
          <a:p>
            <a:r>
              <a:rPr lang="en-US" sz="1800" b="1">
                <a:latin typeface="Britannic Bold" pitchFamily="34" charset="0"/>
              </a:rPr>
              <a:t>Governance</a:t>
            </a:r>
            <a:br>
              <a:rPr lang="en-US" sz="1800" b="1">
                <a:latin typeface="Britannic Bold" pitchFamily="34" charset="0"/>
              </a:rPr>
            </a:br>
            <a:r>
              <a:rPr lang="en-US" sz="1800" b="1">
                <a:latin typeface="Britannic Bold" pitchFamily="34" charset="0"/>
              </a:rPr>
              <a:t>Layer</a:t>
            </a:r>
          </a:p>
        </p:txBody>
      </p:sp>
      <p:sp>
        <p:nvSpPr>
          <p:cNvPr id="524301" name="Text Box 13"/>
          <p:cNvSpPr txBox="1">
            <a:spLocks noChangeArrowheads="1"/>
          </p:cNvSpPr>
          <p:nvPr/>
        </p:nvSpPr>
        <p:spPr bwMode="auto">
          <a:xfrm rot="-5400000">
            <a:off x="896144" y="4809331"/>
            <a:ext cx="1581150" cy="915988"/>
          </a:xfrm>
          <a:prstGeom prst="rect">
            <a:avLst/>
          </a:prstGeom>
          <a:noFill/>
          <a:ln w="9525">
            <a:noFill/>
            <a:miter lim="800000"/>
            <a:headEnd/>
            <a:tailEnd/>
          </a:ln>
          <a:effectLst/>
        </p:spPr>
        <p:txBody>
          <a:bodyPr wrap="none">
            <a:spAutoFit/>
          </a:bodyPr>
          <a:lstStyle/>
          <a:p>
            <a:r>
              <a:rPr lang="en-US" sz="1800" b="1">
                <a:latin typeface="Britannic Bold" pitchFamily="34" charset="0"/>
              </a:rPr>
              <a:t>IT</a:t>
            </a:r>
          </a:p>
          <a:p>
            <a:r>
              <a:rPr lang="en-US" sz="1800" b="1">
                <a:latin typeface="Britannic Bold" pitchFamily="34" charset="0"/>
              </a:rPr>
              <a:t>Management</a:t>
            </a:r>
          </a:p>
          <a:p>
            <a:r>
              <a:rPr lang="en-US" sz="1800" b="1">
                <a:latin typeface="Britannic Bold" pitchFamily="34" charset="0"/>
              </a:rPr>
              <a:t>Layer</a:t>
            </a:r>
          </a:p>
        </p:txBody>
      </p:sp>
      <p:sp>
        <p:nvSpPr>
          <p:cNvPr id="524302" name="Oval 14"/>
          <p:cNvSpPr>
            <a:spLocks noChangeArrowheads="1"/>
          </p:cNvSpPr>
          <p:nvPr/>
        </p:nvSpPr>
        <p:spPr bwMode="auto">
          <a:xfrm>
            <a:off x="3135313" y="2895600"/>
            <a:ext cx="3265487" cy="1371600"/>
          </a:xfrm>
          <a:prstGeom prst="ellipse">
            <a:avLst/>
          </a:prstGeom>
          <a:solidFill>
            <a:schemeClr val="folHlink"/>
          </a:solidFill>
          <a:ln w="9525">
            <a:solidFill>
              <a:schemeClr val="tx2"/>
            </a:solidFill>
            <a:round/>
            <a:headEnd/>
            <a:tailEnd/>
          </a:ln>
          <a:effectLst/>
        </p:spPr>
        <p:txBody>
          <a:bodyPr wrap="none"/>
          <a:lstStyle/>
          <a:p>
            <a:r>
              <a:rPr lang="en-US" sz="5400" b="1">
                <a:solidFill>
                  <a:schemeClr val="bg1"/>
                </a:solidFill>
                <a:latin typeface="Arial Black" pitchFamily="34" charset="0"/>
              </a:rPr>
              <a:t>C</a:t>
            </a:r>
            <a:r>
              <a:rPr lang="en-US" sz="4800" b="1">
                <a:solidFill>
                  <a:schemeClr val="bg1"/>
                </a:solidFill>
                <a:latin typeface="Arial Black" pitchFamily="34" charset="0"/>
              </a:rPr>
              <a:t>OBI</a:t>
            </a:r>
            <a:r>
              <a:rPr lang="en-US" sz="5400" b="1">
                <a:solidFill>
                  <a:schemeClr val="bg1"/>
                </a:solidFill>
                <a:latin typeface="Arial Black" pitchFamily="34" charset="0"/>
              </a:rPr>
              <a:t>T</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52429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524300"/>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524301"/>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524297"/>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499"/>
                                          </p:stCondLst>
                                        </p:cTn>
                                        <p:tgtEl>
                                          <p:spTgt spid="524302"/>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499"/>
                                          </p:stCondLst>
                                        </p:cTn>
                                        <p:tgtEl>
                                          <p:spTgt spid="524298"/>
                                        </p:tgtEl>
                                        <p:attrNameLst>
                                          <p:attrName>style.visibility</p:attrName>
                                        </p:attrNameLst>
                                      </p:cBhvr>
                                      <p:to>
                                        <p:strVal val="visible"/>
                                      </p:to>
                                    </p:set>
                                  </p:childTnLst>
                                </p:cTn>
                              </p:par>
                            </p:childTnLst>
                          </p:cTn>
                        </p:par>
                        <p:par>
                          <p:cTn id="27" fill="hold">
                            <p:stCondLst>
                              <p:cond delay="500"/>
                            </p:stCondLst>
                            <p:childTnLst>
                              <p:par>
                                <p:cTn id="28" presetID="1" presetClass="entr" presetSubtype="0" fill="hold" grpId="0" nodeType="afterEffect">
                                  <p:stCondLst>
                                    <p:cond delay="0"/>
                                  </p:stCondLst>
                                  <p:childTnLst>
                                    <p:set>
                                      <p:cBhvr>
                                        <p:cTn id="29" dur="1" fill="hold">
                                          <p:stCondLst>
                                            <p:cond delay="499"/>
                                          </p:stCondLst>
                                        </p:cTn>
                                        <p:tgtEl>
                                          <p:spTgt spid="524296"/>
                                        </p:tgtEl>
                                        <p:attrNameLst>
                                          <p:attrName>style.visibility</p:attrName>
                                        </p:attrNameLst>
                                      </p:cBhvr>
                                      <p:to>
                                        <p:strVal val="visible"/>
                                      </p:to>
                                    </p:set>
                                  </p:childTnLst>
                                </p:cTn>
                              </p:par>
                            </p:childTnLst>
                          </p:cTn>
                        </p:par>
                        <p:par>
                          <p:cTn id="30" fill="hold">
                            <p:stCondLst>
                              <p:cond delay="1000"/>
                            </p:stCondLst>
                            <p:childTnLst>
                              <p:par>
                                <p:cTn id="31" presetID="1" presetClass="entr" presetSubtype="0" fill="hold" grpId="0" nodeType="afterEffect">
                                  <p:stCondLst>
                                    <p:cond delay="0"/>
                                  </p:stCondLst>
                                  <p:childTnLst>
                                    <p:set>
                                      <p:cBhvr>
                                        <p:cTn id="32" dur="1" fill="hold">
                                          <p:stCondLst>
                                            <p:cond delay="499"/>
                                          </p:stCondLst>
                                        </p:cTn>
                                        <p:tgtEl>
                                          <p:spTgt spid="524295"/>
                                        </p:tgtEl>
                                        <p:attrNameLst>
                                          <p:attrName>style.visibility</p:attrName>
                                        </p:attrNameLst>
                                      </p:cBhvr>
                                      <p:to>
                                        <p:strVal val="visible"/>
                                      </p:to>
                                    </p:set>
                                  </p:childTnLst>
                                </p:cTn>
                              </p:par>
                            </p:childTnLst>
                          </p:cTn>
                        </p:par>
                        <p:par>
                          <p:cTn id="33" fill="hold">
                            <p:stCondLst>
                              <p:cond delay="1500"/>
                            </p:stCondLst>
                            <p:childTnLst>
                              <p:par>
                                <p:cTn id="34" presetID="1" presetClass="entr" presetSubtype="0" fill="hold" grpId="0" nodeType="afterEffect">
                                  <p:stCondLst>
                                    <p:cond delay="0"/>
                                  </p:stCondLst>
                                  <p:childTnLst>
                                    <p:set>
                                      <p:cBhvr>
                                        <p:cTn id="35" dur="1" fill="hold">
                                          <p:stCondLst>
                                            <p:cond delay="499"/>
                                          </p:stCondLst>
                                        </p:cTn>
                                        <p:tgtEl>
                                          <p:spTgt spid="524291"/>
                                        </p:tgtEl>
                                        <p:attrNameLst>
                                          <p:attrName>style.visibility</p:attrName>
                                        </p:attrNameLst>
                                      </p:cBhvr>
                                      <p:to>
                                        <p:strVal val="visible"/>
                                      </p:to>
                                    </p:set>
                                  </p:childTnLst>
                                </p:cTn>
                              </p:par>
                            </p:childTnLst>
                          </p:cTn>
                        </p:par>
                      </p:childTnLst>
                    </p:cTn>
                  </p:par>
                  <p:par>
                    <p:cTn id="36" fill="hold">
                      <p:stCondLst>
                        <p:cond delay="indefinite"/>
                      </p:stCondLst>
                      <p:childTnLst>
                        <p:par>
                          <p:cTn id="37" fill="hold">
                            <p:stCondLst>
                              <p:cond delay="0"/>
                            </p:stCondLst>
                            <p:childTnLst>
                              <p:par>
                                <p:cTn id="38" presetID="1" presetClass="entr" presetSubtype="0" fill="hold" grpId="0" nodeType="clickEffect">
                                  <p:stCondLst>
                                    <p:cond delay="0"/>
                                  </p:stCondLst>
                                  <p:childTnLst>
                                    <p:set>
                                      <p:cBhvr>
                                        <p:cTn id="39" dur="1" fill="hold">
                                          <p:stCondLst>
                                            <p:cond delay="499"/>
                                          </p:stCondLst>
                                        </p:cTn>
                                        <p:tgtEl>
                                          <p:spTgt spid="52429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4290" grpId="0" animBg="1" autoUpdateAnimBg="0"/>
      <p:bldP spid="524291" grpId="0" animBg="1" autoUpdateAnimBg="0"/>
      <p:bldP spid="524295" grpId="0" animBg="1" autoUpdateAnimBg="0"/>
      <p:bldP spid="524296" grpId="0" animBg="1" autoUpdateAnimBg="0"/>
      <p:bldP spid="524297" grpId="0" animBg="1" autoUpdateAnimBg="0"/>
      <p:bldP spid="524298" grpId="0" animBg="1" autoUpdateAnimBg="0"/>
      <p:bldP spid="524299" grpId="0" autoUpdateAnimBg="0"/>
      <p:bldP spid="524300" grpId="0" autoUpdateAnimBg="0"/>
      <p:bldP spid="524301" grpId="0" autoUpdateAnimBg="0"/>
      <p:bldP spid="524302" grpId="0" animBg="1" autoUpdateAnimBg="0"/>
    </p:bld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ooter Placeholder 2"/>
          <p:cNvSpPr>
            <a:spLocks noGrp="1"/>
          </p:cNvSpPr>
          <p:nvPr>
            <p:ph type="ftr" sz="quarter" idx="10"/>
          </p:nvPr>
        </p:nvSpPr>
        <p:spPr/>
        <p:txBody>
          <a:bodyPr/>
          <a:lstStyle/>
          <a:p>
            <a:r>
              <a:rPr lang="en-US"/>
              <a:t>©2009 ISACA/ITGI. All rights reserved.</a:t>
            </a:r>
          </a:p>
        </p:txBody>
      </p:sp>
      <p:pic>
        <p:nvPicPr>
          <p:cNvPr id="526338" name="Picture 2" descr="ProcessModel Gartner"/>
          <p:cNvPicPr>
            <a:picLocks noChangeAspect="1" noChangeArrowheads="1"/>
          </p:cNvPicPr>
          <p:nvPr/>
        </p:nvPicPr>
        <p:blipFill>
          <a:blip r:embed="rId3"/>
          <a:srcRect/>
          <a:stretch>
            <a:fillRect/>
          </a:stretch>
        </p:blipFill>
        <p:spPr bwMode="auto">
          <a:xfrm>
            <a:off x="1657350" y="2855913"/>
            <a:ext cx="5718175" cy="3473450"/>
          </a:xfrm>
          <a:prstGeom prst="rect">
            <a:avLst/>
          </a:prstGeom>
          <a:noFill/>
        </p:spPr>
      </p:pic>
      <p:sp>
        <p:nvSpPr>
          <p:cNvPr id="526339" name="Text Box 3"/>
          <p:cNvSpPr txBox="1">
            <a:spLocks noChangeArrowheads="1"/>
          </p:cNvSpPr>
          <p:nvPr/>
        </p:nvSpPr>
        <p:spPr bwMode="auto">
          <a:xfrm>
            <a:off x="1763713" y="1709738"/>
            <a:ext cx="5991225" cy="946150"/>
          </a:xfrm>
          <a:prstGeom prst="rect">
            <a:avLst/>
          </a:prstGeom>
          <a:noFill/>
          <a:ln w="12700">
            <a:noFill/>
            <a:miter lim="800000"/>
            <a:headEnd/>
            <a:tailEnd/>
          </a:ln>
          <a:effectLst/>
        </p:spPr>
        <p:txBody>
          <a:bodyPr wrap="none">
            <a:spAutoFit/>
          </a:bodyPr>
          <a:lstStyle/>
          <a:p>
            <a:pPr marL="355600" indent="-355600" eaLnBrk="0" hangingPunct="0">
              <a:buClr>
                <a:schemeClr val="accent2"/>
              </a:buClr>
              <a:buSzPct val="150000"/>
              <a:buFont typeface="Wingdings" pitchFamily="2" charset="2"/>
              <a:buChar char="§"/>
            </a:pPr>
            <a:r>
              <a:rPr lang="en-US" sz="2800" b="1">
                <a:latin typeface="Trebuchet MS" pitchFamily="34" charset="0"/>
              </a:rPr>
              <a:t>Integrator of technical standards</a:t>
            </a:r>
          </a:p>
          <a:p>
            <a:pPr marL="355600" indent="-355600" eaLnBrk="0" hangingPunct="0">
              <a:buClr>
                <a:schemeClr val="accent2"/>
              </a:buClr>
              <a:buSzPct val="150000"/>
              <a:buFont typeface="Wingdings" pitchFamily="2" charset="2"/>
              <a:buChar char="§"/>
            </a:pPr>
            <a:r>
              <a:rPr lang="en-US" sz="2800" b="1">
                <a:latin typeface="Trebuchet MS" pitchFamily="34" charset="0"/>
              </a:rPr>
              <a:t>Interface to business standards</a:t>
            </a:r>
          </a:p>
        </p:txBody>
      </p:sp>
      <p:sp>
        <p:nvSpPr>
          <p:cNvPr id="526340" name="Rectangle 4"/>
          <p:cNvSpPr>
            <a:spLocks noGrp="1" noChangeArrowheads="1"/>
          </p:cNvSpPr>
          <p:nvPr>
            <p:ph type="title"/>
          </p:nvPr>
        </p:nvSpPr>
        <p:spPr/>
        <p:txBody>
          <a:bodyPr/>
          <a:lstStyle/>
          <a:p>
            <a:r>
              <a:rPr lang="en-US" sz="2800"/>
              <a:t>How C</a:t>
            </a:r>
            <a:r>
              <a:rPr lang="en-US" sz="2400"/>
              <a:t>OBI</a:t>
            </a:r>
            <a:r>
              <a:rPr lang="en-US" sz="2800"/>
              <a:t>T Relates to Frameworks and Standards</a:t>
            </a:r>
          </a:p>
        </p:txBody>
      </p:sp>
    </p:spTree>
  </p:cSld>
  <p:clrMapOvr>
    <a:masterClrMapping/>
  </p:clrMapOvr>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 name="Footer Placeholder 2"/>
          <p:cNvSpPr>
            <a:spLocks noGrp="1"/>
          </p:cNvSpPr>
          <p:nvPr>
            <p:ph type="ftr" sz="quarter" idx="10"/>
          </p:nvPr>
        </p:nvSpPr>
        <p:spPr/>
        <p:txBody>
          <a:bodyPr/>
          <a:lstStyle/>
          <a:p>
            <a:r>
              <a:rPr lang="en-US"/>
              <a:t>©2009 ISACA/ITGI. All rights reserved.</a:t>
            </a:r>
          </a:p>
        </p:txBody>
      </p:sp>
      <p:sp>
        <p:nvSpPr>
          <p:cNvPr id="528386" name="Rectangle 2"/>
          <p:cNvSpPr>
            <a:spLocks noChangeArrowheads="1"/>
          </p:cNvSpPr>
          <p:nvPr/>
        </p:nvSpPr>
        <p:spPr bwMode="auto">
          <a:xfrm>
            <a:off x="3733800" y="4038600"/>
            <a:ext cx="914400" cy="609600"/>
          </a:xfrm>
          <a:prstGeom prst="rect">
            <a:avLst/>
          </a:prstGeom>
          <a:solidFill>
            <a:srgbClr val="FFFF00"/>
          </a:solidFill>
          <a:ln w="9525">
            <a:solidFill>
              <a:schemeClr val="tx1"/>
            </a:solidFill>
            <a:miter lim="800000"/>
            <a:headEnd/>
            <a:tailEnd/>
          </a:ln>
          <a:effectLst/>
        </p:spPr>
        <p:txBody>
          <a:bodyPr wrap="none" anchor="ctr"/>
          <a:lstStyle/>
          <a:p>
            <a:endParaRPr lang="en-US"/>
          </a:p>
        </p:txBody>
      </p:sp>
      <p:sp>
        <p:nvSpPr>
          <p:cNvPr id="528387" name="Rectangle 3"/>
          <p:cNvSpPr>
            <a:spLocks noChangeArrowheads="1"/>
          </p:cNvSpPr>
          <p:nvPr/>
        </p:nvSpPr>
        <p:spPr bwMode="auto">
          <a:xfrm>
            <a:off x="3733800" y="4953000"/>
            <a:ext cx="914400" cy="609600"/>
          </a:xfrm>
          <a:prstGeom prst="rect">
            <a:avLst/>
          </a:prstGeom>
          <a:solidFill>
            <a:schemeClr val="accent1"/>
          </a:solidFill>
          <a:ln w="9525">
            <a:solidFill>
              <a:schemeClr val="tx1"/>
            </a:solidFill>
            <a:miter lim="800000"/>
            <a:headEnd/>
            <a:tailEnd/>
          </a:ln>
          <a:effectLst/>
        </p:spPr>
        <p:txBody>
          <a:bodyPr wrap="none" anchor="ctr"/>
          <a:lstStyle/>
          <a:p>
            <a:pPr eaLnBrk="0" hangingPunct="0">
              <a:buFontTx/>
              <a:buChar char="•"/>
            </a:pPr>
            <a:r>
              <a:rPr lang="en-US" sz="800"/>
              <a:t> Work instruction</a:t>
            </a:r>
          </a:p>
          <a:p>
            <a:pPr eaLnBrk="0" hangingPunct="0">
              <a:buFontTx/>
              <a:buChar char="•"/>
            </a:pPr>
            <a:r>
              <a:rPr lang="en-US" sz="800"/>
              <a:t> 2</a:t>
            </a:r>
          </a:p>
          <a:p>
            <a:pPr eaLnBrk="0" hangingPunct="0">
              <a:buFontTx/>
              <a:buChar char="•"/>
            </a:pPr>
            <a:r>
              <a:rPr lang="en-US" sz="800"/>
              <a:t> 3</a:t>
            </a:r>
          </a:p>
          <a:p>
            <a:pPr eaLnBrk="0" hangingPunct="0">
              <a:buFontTx/>
              <a:buChar char="•"/>
            </a:pPr>
            <a:r>
              <a:rPr lang="en-US" sz="800"/>
              <a:t> 4,5, 6….</a:t>
            </a:r>
            <a:endParaRPr lang="en-GB" sz="800"/>
          </a:p>
        </p:txBody>
      </p:sp>
      <p:sp>
        <p:nvSpPr>
          <p:cNvPr id="528388" name="AutoShape 4"/>
          <p:cNvSpPr>
            <a:spLocks noChangeArrowheads="1"/>
          </p:cNvSpPr>
          <p:nvPr/>
        </p:nvSpPr>
        <p:spPr bwMode="auto">
          <a:xfrm>
            <a:off x="3962400" y="3124200"/>
            <a:ext cx="152400" cy="152400"/>
          </a:xfrm>
          <a:prstGeom prst="flowChartSummingJunction">
            <a:avLst/>
          </a:prstGeom>
          <a:solidFill>
            <a:srgbClr val="FF0000"/>
          </a:solidFill>
          <a:ln w="9525">
            <a:solidFill>
              <a:schemeClr val="tx1"/>
            </a:solidFill>
            <a:round/>
            <a:headEnd/>
            <a:tailEnd/>
          </a:ln>
          <a:effectLst/>
        </p:spPr>
        <p:txBody>
          <a:bodyPr wrap="none" anchor="ctr"/>
          <a:lstStyle/>
          <a:p>
            <a:endParaRPr lang="en-US"/>
          </a:p>
        </p:txBody>
      </p:sp>
      <p:sp>
        <p:nvSpPr>
          <p:cNvPr id="528389" name="Rectangle 5"/>
          <p:cNvSpPr>
            <a:spLocks noChangeArrowheads="1"/>
          </p:cNvSpPr>
          <p:nvPr/>
        </p:nvSpPr>
        <p:spPr bwMode="auto">
          <a:xfrm>
            <a:off x="3886200" y="4191000"/>
            <a:ext cx="228600" cy="152400"/>
          </a:xfrm>
          <a:prstGeom prst="rect">
            <a:avLst/>
          </a:prstGeom>
          <a:solidFill>
            <a:srgbClr val="000080"/>
          </a:solidFill>
          <a:ln w="9525">
            <a:solidFill>
              <a:schemeClr val="tx1"/>
            </a:solidFill>
            <a:miter lim="800000"/>
            <a:headEnd/>
            <a:tailEnd/>
          </a:ln>
          <a:effectLst/>
        </p:spPr>
        <p:txBody>
          <a:bodyPr wrap="none" anchor="ctr"/>
          <a:lstStyle/>
          <a:p>
            <a:endParaRPr lang="en-US"/>
          </a:p>
        </p:txBody>
      </p:sp>
      <p:sp>
        <p:nvSpPr>
          <p:cNvPr id="528390" name="Rectangle 6"/>
          <p:cNvSpPr>
            <a:spLocks noChangeArrowheads="1"/>
          </p:cNvSpPr>
          <p:nvPr/>
        </p:nvSpPr>
        <p:spPr bwMode="auto">
          <a:xfrm>
            <a:off x="4191000" y="4419600"/>
            <a:ext cx="228600" cy="152400"/>
          </a:xfrm>
          <a:prstGeom prst="rect">
            <a:avLst/>
          </a:prstGeom>
          <a:solidFill>
            <a:srgbClr val="000080"/>
          </a:solidFill>
          <a:ln w="9525">
            <a:solidFill>
              <a:schemeClr val="tx1"/>
            </a:solidFill>
            <a:miter lim="800000"/>
            <a:headEnd/>
            <a:tailEnd/>
          </a:ln>
          <a:effectLst/>
        </p:spPr>
        <p:txBody>
          <a:bodyPr wrap="none" anchor="ctr"/>
          <a:lstStyle/>
          <a:p>
            <a:endParaRPr lang="en-US"/>
          </a:p>
        </p:txBody>
      </p:sp>
      <p:sp>
        <p:nvSpPr>
          <p:cNvPr id="528391" name="Line 7"/>
          <p:cNvSpPr>
            <a:spLocks noChangeShapeType="1"/>
          </p:cNvSpPr>
          <p:nvPr/>
        </p:nvSpPr>
        <p:spPr bwMode="auto">
          <a:xfrm>
            <a:off x="3733800" y="4267200"/>
            <a:ext cx="152400" cy="0"/>
          </a:xfrm>
          <a:prstGeom prst="line">
            <a:avLst/>
          </a:prstGeom>
          <a:noFill/>
          <a:ln w="9525">
            <a:solidFill>
              <a:schemeClr val="tx1"/>
            </a:solidFill>
            <a:round/>
            <a:headEnd/>
            <a:tailEnd type="triangle" w="sm" len="sm"/>
          </a:ln>
          <a:effectLst/>
        </p:spPr>
        <p:txBody>
          <a:bodyPr/>
          <a:lstStyle/>
          <a:p>
            <a:endParaRPr lang="en-US"/>
          </a:p>
        </p:txBody>
      </p:sp>
      <p:sp>
        <p:nvSpPr>
          <p:cNvPr id="528392" name="Line 8"/>
          <p:cNvSpPr>
            <a:spLocks noChangeShapeType="1"/>
          </p:cNvSpPr>
          <p:nvPr/>
        </p:nvSpPr>
        <p:spPr bwMode="auto">
          <a:xfrm>
            <a:off x="4419600" y="4495800"/>
            <a:ext cx="152400" cy="0"/>
          </a:xfrm>
          <a:prstGeom prst="line">
            <a:avLst/>
          </a:prstGeom>
          <a:noFill/>
          <a:ln w="9525">
            <a:solidFill>
              <a:schemeClr val="tx1"/>
            </a:solidFill>
            <a:round/>
            <a:headEnd/>
            <a:tailEnd type="triangle" w="sm" len="sm"/>
          </a:ln>
          <a:effectLst/>
        </p:spPr>
        <p:txBody>
          <a:bodyPr/>
          <a:lstStyle/>
          <a:p>
            <a:endParaRPr lang="en-US"/>
          </a:p>
        </p:txBody>
      </p:sp>
      <p:sp>
        <p:nvSpPr>
          <p:cNvPr id="528393" name="Line 9"/>
          <p:cNvSpPr>
            <a:spLocks noChangeShapeType="1"/>
          </p:cNvSpPr>
          <p:nvPr/>
        </p:nvSpPr>
        <p:spPr bwMode="auto">
          <a:xfrm>
            <a:off x="4038600" y="4495800"/>
            <a:ext cx="152400" cy="0"/>
          </a:xfrm>
          <a:prstGeom prst="line">
            <a:avLst/>
          </a:prstGeom>
          <a:noFill/>
          <a:ln w="9525">
            <a:solidFill>
              <a:schemeClr val="tx1"/>
            </a:solidFill>
            <a:round/>
            <a:headEnd/>
            <a:tailEnd type="triangle" w="sm" len="sm"/>
          </a:ln>
          <a:effectLst/>
        </p:spPr>
        <p:txBody>
          <a:bodyPr/>
          <a:lstStyle/>
          <a:p>
            <a:endParaRPr lang="en-US"/>
          </a:p>
        </p:txBody>
      </p:sp>
      <p:sp>
        <p:nvSpPr>
          <p:cNvPr id="528394" name="Line 10"/>
          <p:cNvSpPr>
            <a:spLocks noChangeShapeType="1"/>
          </p:cNvSpPr>
          <p:nvPr/>
        </p:nvSpPr>
        <p:spPr bwMode="auto">
          <a:xfrm>
            <a:off x="4038600" y="4343400"/>
            <a:ext cx="0" cy="152400"/>
          </a:xfrm>
          <a:prstGeom prst="line">
            <a:avLst/>
          </a:prstGeom>
          <a:noFill/>
          <a:ln w="9525">
            <a:solidFill>
              <a:schemeClr val="tx1"/>
            </a:solidFill>
            <a:round/>
            <a:headEnd/>
            <a:tailEnd/>
          </a:ln>
          <a:effectLst/>
        </p:spPr>
        <p:txBody>
          <a:bodyPr/>
          <a:lstStyle/>
          <a:p>
            <a:endParaRPr lang="en-US"/>
          </a:p>
        </p:txBody>
      </p:sp>
      <p:sp>
        <p:nvSpPr>
          <p:cNvPr id="528395" name="Rectangle 11"/>
          <p:cNvSpPr>
            <a:spLocks noChangeArrowheads="1"/>
          </p:cNvSpPr>
          <p:nvPr/>
        </p:nvSpPr>
        <p:spPr bwMode="auto">
          <a:xfrm>
            <a:off x="4724400" y="4038600"/>
            <a:ext cx="914400" cy="609600"/>
          </a:xfrm>
          <a:prstGeom prst="rect">
            <a:avLst/>
          </a:prstGeom>
          <a:solidFill>
            <a:srgbClr val="FFFF00"/>
          </a:solidFill>
          <a:ln w="9525">
            <a:solidFill>
              <a:schemeClr val="tx1"/>
            </a:solidFill>
            <a:miter lim="800000"/>
            <a:headEnd/>
            <a:tailEnd/>
          </a:ln>
          <a:effectLst/>
        </p:spPr>
        <p:txBody>
          <a:bodyPr wrap="none" anchor="ctr"/>
          <a:lstStyle/>
          <a:p>
            <a:endParaRPr lang="en-US"/>
          </a:p>
        </p:txBody>
      </p:sp>
      <p:sp>
        <p:nvSpPr>
          <p:cNvPr id="528396" name="Rectangle 12"/>
          <p:cNvSpPr>
            <a:spLocks noChangeArrowheads="1"/>
          </p:cNvSpPr>
          <p:nvPr/>
        </p:nvSpPr>
        <p:spPr bwMode="auto">
          <a:xfrm>
            <a:off x="4876800" y="4191000"/>
            <a:ext cx="228600" cy="152400"/>
          </a:xfrm>
          <a:prstGeom prst="rect">
            <a:avLst/>
          </a:prstGeom>
          <a:solidFill>
            <a:srgbClr val="000080"/>
          </a:solidFill>
          <a:ln w="9525">
            <a:solidFill>
              <a:schemeClr val="tx1"/>
            </a:solidFill>
            <a:miter lim="800000"/>
            <a:headEnd/>
            <a:tailEnd/>
          </a:ln>
          <a:effectLst/>
        </p:spPr>
        <p:txBody>
          <a:bodyPr wrap="none" anchor="ctr"/>
          <a:lstStyle/>
          <a:p>
            <a:endParaRPr lang="en-US"/>
          </a:p>
        </p:txBody>
      </p:sp>
      <p:sp>
        <p:nvSpPr>
          <p:cNvPr id="528397" name="Rectangle 13"/>
          <p:cNvSpPr>
            <a:spLocks noChangeArrowheads="1"/>
          </p:cNvSpPr>
          <p:nvPr/>
        </p:nvSpPr>
        <p:spPr bwMode="auto">
          <a:xfrm>
            <a:off x="5181600" y="4419600"/>
            <a:ext cx="228600" cy="152400"/>
          </a:xfrm>
          <a:prstGeom prst="rect">
            <a:avLst/>
          </a:prstGeom>
          <a:solidFill>
            <a:srgbClr val="000080"/>
          </a:solidFill>
          <a:ln w="9525">
            <a:solidFill>
              <a:schemeClr val="tx1"/>
            </a:solidFill>
            <a:miter lim="800000"/>
            <a:headEnd/>
            <a:tailEnd/>
          </a:ln>
          <a:effectLst/>
        </p:spPr>
        <p:txBody>
          <a:bodyPr wrap="none" anchor="ctr"/>
          <a:lstStyle/>
          <a:p>
            <a:endParaRPr lang="en-US"/>
          </a:p>
        </p:txBody>
      </p:sp>
      <p:sp>
        <p:nvSpPr>
          <p:cNvPr id="528398" name="Line 14"/>
          <p:cNvSpPr>
            <a:spLocks noChangeShapeType="1"/>
          </p:cNvSpPr>
          <p:nvPr/>
        </p:nvSpPr>
        <p:spPr bwMode="auto">
          <a:xfrm>
            <a:off x="4724400" y="4267200"/>
            <a:ext cx="152400" cy="0"/>
          </a:xfrm>
          <a:prstGeom prst="line">
            <a:avLst/>
          </a:prstGeom>
          <a:noFill/>
          <a:ln w="9525">
            <a:solidFill>
              <a:schemeClr val="tx1"/>
            </a:solidFill>
            <a:round/>
            <a:headEnd/>
            <a:tailEnd type="triangle" w="sm" len="sm"/>
          </a:ln>
          <a:effectLst/>
        </p:spPr>
        <p:txBody>
          <a:bodyPr/>
          <a:lstStyle/>
          <a:p>
            <a:endParaRPr lang="en-US"/>
          </a:p>
        </p:txBody>
      </p:sp>
      <p:sp>
        <p:nvSpPr>
          <p:cNvPr id="528399" name="Line 15"/>
          <p:cNvSpPr>
            <a:spLocks noChangeShapeType="1"/>
          </p:cNvSpPr>
          <p:nvPr/>
        </p:nvSpPr>
        <p:spPr bwMode="auto">
          <a:xfrm>
            <a:off x="5410200" y="4495800"/>
            <a:ext cx="152400" cy="0"/>
          </a:xfrm>
          <a:prstGeom prst="line">
            <a:avLst/>
          </a:prstGeom>
          <a:noFill/>
          <a:ln w="9525">
            <a:solidFill>
              <a:schemeClr val="tx1"/>
            </a:solidFill>
            <a:round/>
            <a:headEnd/>
            <a:tailEnd type="triangle" w="sm" len="sm"/>
          </a:ln>
          <a:effectLst/>
        </p:spPr>
        <p:txBody>
          <a:bodyPr/>
          <a:lstStyle/>
          <a:p>
            <a:endParaRPr lang="en-US"/>
          </a:p>
        </p:txBody>
      </p:sp>
      <p:sp>
        <p:nvSpPr>
          <p:cNvPr id="528400" name="Line 16"/>
          <p:cNvSpPr>
            <a:spLocks noChangeShapeType="1"/>
          </p:cNvSpPr>
          <p:nvPr/>
        </p:nvSpPr>
        <p:spPr bwMode="auto">
          <a:xfrm>
            <a:off x="5029200" y="4495800"/>
            <a:ext cx="152400" cy="0"/>
          </a:xfrm>
          <a:prstGeom prst="line">
            <a:avLst/>
          </a:prstGeom>
          <a:noFill/>
          <a:ln w="9525">
            <a:solidFill>
              <a:schemeClr val="tx1"/>
            </a:solidFill>
            <a:round/>
            <a:headEnd/>
            <a:tailEnd type="triangle" w="sm" len="sm"/>
          </a:ln>
          <a:effectLst/>
        </p:spPr>
        <p:txBody>
          <a:bodyPr/>
          <a:lstStyle/>
          <a:p>
            <a:endParaRPr lang="en-US"/>
          </a:p>
        </p:txBody>
      </p:sp>
      <p:sp>
        <p:nvSpPr>
          <p:cNvPr id="528401" name="Line 17"/>
          <p:cNvSpPr>
            <a:spLocks noChangeShapeType="1"/>
          </p:cNvSpPr>
          <p:nvPr/>
        </p:nvSpPr>
        <p:spPr bwMode="auto">
          <a:xfrm>
            <a:off x="5029200" y="4343400"/>
            <a:ext cx="0" cy="152400"/>
          </a:xfrm>
          <a:prstGeom prst="line">
            <a:avLst/>
          </a:prstGeom>
          <a:noFill/>
          <a:ln w="9525">
            <a:solidFill>
              <a:schemeClr val="tx1"/>
            </a:solidFill>
            <a:round/>
            <a:headEnd/>
            <a:tailEnd/>
          </a:ln>
          <a:effectLst/>
        </p:spPr>
        <p:txBody>
          <a:bodyPr/>
          <a:lstStyle/>
          <a:p>
            <a:endParaRPr lang="en-US"/>
          </a:p>
        </p:txBody>
      </p:sp>
      <p:sp>
        <p:nvSpPr>
          <p:cNvPr id="528402" name="Rectangle 18"/>
          <p:cNvSpPr>
            <a:spLocks noChangeArrowheads="1"/>
          </p:cNvSpPr>
          <p:nvPr/>
        </p:nvSpPr>
        <p:spPr bwMode="auto">
          <a:xfrm>
            <a:off x="5715000" y="4038600"/>
            <a:ext cx="914400" cy="609600"/>
          </a:xfrm>
          <a:prstGeom prst="rect">
            <a:avLst/>
          </a:prstGeom>
          <a:solidFill>
            <a:srgbClr val="FFFF00"/>
          </a:solidFill>
          <a:ln w="9525">
            <a:solidFill>
              <a:schemeClr val="tx1"/>
            </a:solidFill>
            <a:miter lim="800000"/>
            <a:headEnd/>
            <a:tailEnd/>
          </a:ln>
          <a:effectLst/>
        </p:spPr>
        <p:txBody>
          <a:bodyPr wrap="none" anchor="ctr"/>
          <a:lstStyle/>
          <a:p>
            <a:endParaRPr lang="en-US"/>
          </a:p>
        </p:txBody>
      </p:sp>
      <p:sp>
        <p:nvSpPr>
          <p:cNvPr id="528403" name="Rectangle 19"/>
          <p:cNvSpPr>
            <a:spLocks noChangeArrowheads="1"/>
          </p:cNvSpPr>
          <p:nvPr/>
        </p:nvSpPr>
        <p:spPr bwMode="auto">
          <a:xfrm>
            <a:off x="5867400" y="4191000"/>
            <a:ext cx="228600" cy="152400"/>
          </a:xfrm>
          <a:prstGeom prst="rect">
            <a:avLst/>
          </a:prstGeom>
          <a:solidFill>
            <a:srgbClr val="000080"/>
          </a:solidFill>
          <a:ln w="9525">
            <a:solidFill>
              <a:schemeClr val="tx1"/>
            </a:solidFill>
            <a:miter lim="800000"/>
            <a:headEnd/>
            <a:tailEnd/>
          </a:ln>
          <a:effectLst/>
        </p:spPr>
        <p:txBody>
          <a:bodyPr wrap="none" anchor="ctr"/>
          <a:lstStyle/>
          <a:p>
            <a:endParaRPr lang="en-US"/>
          </a:p>
        </p:txBody>
      </p:sp>
      <p:sp>
        <p:nvSpPr>
          <p:cNvPr id="528404" name="Rectangle 20"/>
          <p:cNvSpPr>
            <a:spLocks noChangeArrowheads="1"/>
          </p:cNvSpPr>
          <p:nvPr/>
        </p:nvSpPr>
        <p:spPr bwMode="auto">
          <a:xfrm>
            <a:off x="6172200" y="4419600"/>
            <a:ext cx="228600" cy="152400"/>
          </a:xfrm>
          <a:prstGeom prst="rect">
            <a:avLst/>
          </a:prstGeom>
          <a:solidFill>
            <a:srgbClr val="000080"/>
          </a:solidFill>
          <a:ln w="9525">
            <a:solidFill>
              <a:schemeClr val="tx1"/>
            </a:solidFill>
            <a:miter lim="800000"/>
            <a:headEnd/>
            <a:tailEnd/>
          </a:ln>
          <a:effectLst/>
        </p:spPr>
        <p:txBody>
          <a:bodyPr wrap="none" anchor="ctr"/>
          <a:lstStyle/>
          <a:p>
            <a:endParaRPr lang="en-US"/>
          </a:p>
        </p:txBody>
      </p:sp>
      <p:sp>
        <p:nvSpPr>
          <p:cNvPr id="528405" name="Line 21"/>
          <p:cNvSpPr>
            <a:spLocks noChangeShapeType="1"/>
          </p:cNvSpPr>
          <p:nvPr/>
        </p:nvSpPr>
        <p:spPr bwMode="auto">
          <a:xfrm>
            <a:off x="5715000" y="4267200"/>
            <a:ext cx="152400" cy="0"/>
          </a:xfrm>
          <a:prstGeom prst="line">
            <a:avLst/>
          </a:prstGeom>
          <a:noFill/>
          <a:ln w="9525">
            <a:solidFill>
              <a:schemeClr val="tx1"/>
            </a:solidFill>
            <a:round/>
            <a:headEnd/>
            <a:tailEnd type="triangle" w="sm" len="sm"/>
          </a:ln>
          <a:effectLst/>
        </p:spPr>
        <p:txBody>
          <a:bodyPr/>
          <a:lstStyle/>
          <a:p>
            <a:endParaRPr lang="en-US"/>
          </a:p>
        </p:txBody>
      </p:sp>
      <p:sp>
        <p:nvSpPr>
          <p:cNvPr id="528406" name="Line 22"/>
          <p:cNvSpPr>
            <a:spLocks noChangeShapeType="1"/>
          </p:cNvSpPr>
          <p:nvPr/>
        </p:nvSpPr>
        <p:spPr bwMode="auto">
          <a:xfrm>
            <a:off x="6400800" y="4495800"/>
            <a:ext cx="152400" cy="0"/>
          </a:xfrm>
          <a:prstGeom prst="line">
            <a:avLst/>
          </a:prstGeom>
          <a:noFill/>
          <a:ln w="9525">
            <a:solidFill>
              <a:schemeClr val="tx1"/>
            </a:solidFill>
            <a:round/>
            <a:headEnd/>
            <a:tailEnd type="triangle" w="sm" len="sm"/>
          </a:ln>
          <a:effectLst/>
        </p:spPr>
        <p:txBody>
          <a:bodyPr/>
          <a:lstStyle/>
          <a:p>
            <a:endParaRPr lang="en-US"/>
          </a:p>
        </p:txBody>
      </p:sp>
      <p:sp>
        <p:nvSpPr>
          <p:cNvPr id="528407" name="Line 23"/>
          <p:cNvSpPr>
            <a:spLocks noChangeShapeType="1"/>
          </p:cNvSpPr>
          <p:nvPr/>
        </p:nvSpPr>
        <p:spPr bwMode="auto">
          <a:xfrm>
            <a:off x="6019800" y="4495800"/>
            <a:ext cx="152400" cy="0"/>
          </a:xfrm>
          <a:prstGeom prst="line">
            <a:avLst/>
          </a:prstGeom>
          <a:noFill/>
          <a:ln w="9525">
            <a:solidFill>
              <a:schemeClr val="tx1"/>
            </a:solidFill>
            <a:round/>
            <a:headEnd/>
            <a:tailEnd type="triangle" w="sm" len="sm"/>
          </a:ln>
          <a:effectLst/>
        </p:spPr>
        <p:txBody>
          <a:bodyPr/>
          <a:lstStyle/>
          <a:p>
            <a:endParaRPr lang="en-US"/>
          </a:p>
        </p:txBody>
      </p:sp>
      <p:sp>
        <p:nvSpPr>
          <p:cNvPr id="528408" name="Line 24"/>
          <p:cNvSpPr>
            <a:spLocks noChangeShapeType="1"/>
          </p:cNvSpPr>
          <p:nvPr/>
        </p:nvSpPr>
        <p:spPr bwMode="auto">
          <a:xfrm>
            <a:off x="6019800" y="4343400"/>
            <a:ext cx="0" cy="152400"/>
          </a:xfrm>
          <a:prstGeom prst="line">
            <a:avLst/>
          </a:prstGeom>
          <a:noFill/>
          <a:ln w="9525">
            <a:solidFill>
              <a:schemeClr val="tx1"/>
            </a:solidFill>
            <a:round/>
            <a:headEnd/>
            <a:tailEnd/>
          </a:ln>
          <a:effectLst/>
        </p:spPr>
        <p:txBody>
          <a:bodyPr/>
          <a:lstStyle/>
          <a:p>
            <a:endParaRPr lang="en-US"/>
          </a:p>
        </p:txBody>
      </p:sp>
      <p:sp>
        <p:nvSpPr>
          <p:cNvPr id="528409" name="Rectangle 25"/>
          <p:cNvSpPr>
            <a:spLocks noChangeArrowheads="1"/>
          </p:cNvSpPr>
          <p:nvPr/>
        </p:nvSpPr>
        <p:spPr bwMode="auto">
          <a:xfrm>
            <a:off x="6705600" y="4038600"/>
            <a:ext cx="914400" cy="609600"/>
          </a:xfrm>
          <a:prstGeom prst="rect">
            <a:avLst/>
          </a:prstGeom>
          <a:solidFill>
            <a:srgbClr val="FFFF00"/>
          </a:solidFill>
          <a:ln w="9525">
            <a:solidFill>
              <a:schemeClr val="tx1"/>
            </a:solidFill>
            <a:miter lim="800000"/>
            <a:headEnd/>
            <a:tailEnd/>
          </a:ln>
          <a:effectLst/>
        </p:spPr>
        <p:txBody>
          <a:bodyPr wrap="none" anchor="ctr"/>
          <a:lstStyle/>
          <a:p>
            <a:endParaRPr lang="en-US"/>
          </a:p>
        </p:txBody>
      </p:sp>
      <p:sp>
        <p:nvSpPr>
          <p:cNvPr id="528410" name="Rectangle 26"/>
          <p:cNvSpPr>
            <a:spLocks noChangeArrowheads="1"/>
          </p:cNvSpPr>
          <p:nvPr/>
        </p:nvSpPr>
        <p:spPr bwMode="auto">
          <a:xfrm>
            <a:off x="6858000" y="4191000"/>
            <a:ext cx="228600" cy="152400"/>
          </a:xfrm>
          <a:prstGeom prst="rect">
            <a:avLst/>
          </a:prstGeom>
          <a:solidFill>
            <a:srgbClr val="000080"/>
          </a:solidFill>
          <a:ln w="9525">
            <a:solidFill>
              <a:schemeClr val="tx1"/>
            </a:solidFill>
            <a:miter lim="800000"/>
            <a:headEnd/>
            <a:tailEnd/>
          </a:ln>
          <a:effectLst/>
        </p:spPr>
        <p:txBody>
          <a:bodyPr wrap="none" anchor="ctr"/>
          <a:lstStyle/>
          <a:p>
            <a:endParaRPr lang="en-US"/>
          </a:p>
        </p:txBody>
      </p:sp>
      <p:sp>
        <p:nvSpPr>
          <p:cNvPr id="528411" name="Rectangle 27"/>
          <p:cNvSpPr>
            <a:spLocks noChangeArrowheads="1"/>
          </p:cNvSpPr>
          <p:nvPr/>
        </p:nvSpPr>
        <p:spPr bwMode="auto">
          <a:xfrm>
            <a:off x="7162800" y="4419600"/>
            <a:ext cx="228600" cy="152400"/>
          </a:xfrm>
          <a:prstGeom prst="rect">
            <a:avLst/>
          </a:prstGeom>
          <a:solidFill>
            <a:srgbClr val="000080"/>
          </a:solidFill>
          <a:ln w="9525">
            <a:solidFill>
              <a:schemeClr val="tx1"/>
            </a:solidFill>
            <a:miter lim="800000"/>
            <a:headEnd/>
            <a:tailEnd/>
          </a:ln>
          <a:effectLst/>
        </p:spPr>
        <p:txBody>
          <a:bodyPr wrap="none" anchor="ctr"/>
          <a:lstStyle/>
          <a:p>
            <a:endParaRPr lang="en-US"/>
          </a:p>
        </p:txBody>
      </p:sp>
      <p:sp>
        <p:nvSpPr>
          <p:cNvPr id="528412" name="Line 28"/>
          <p:cNvSpPr>
            <a:spLocks noChangeShapeType="1"/>
          </p:cNvSpPr>
          <p:nvPr/>
        </p:nvSpPr>
        <p:spPr bwMode="auto">
          <a:xfrm>
            <a:off x="6705600" y="4267200"/>
            <a:ext cx="152400" cy="0"/>
          </a:xfrm>
          <a:prstGeom prst="line">
            <a:avLst/>
          </a:prstGeom>
          <a:noFill/>
          <a:ln w="9525">
            <a:solidFill>
              <a:schemeClr val="tx1"/>
            </a:solidFill>
            <a:round/>
            <a:headEnd/>
            <a:tailEnd type="triangle" w="sm" len="sm"/>
          </a:ln>
          <a:effectLst/>
        </p:spPr>
        <p:txBody>
          <a:bodyPr/>
          <a:lstStyle/>
          <a:p>
            <a:endParaRPr lang="en-US"/>
          </a:p>
        </p:txBody>
      </p:sp>
      <p:sp>
        <p:nvSpPr>
          <p:cNvPr id="528413" name="Line 29"/>
          <p:cNvSpPr>
            <a:spLocks noChangeShapeType="1"/>
          </p:cNvSpPr>
          <p:nvPr/>
        </p:nvSpPr>
        <p:spPr bwMode="auto">
          <a:xfrm>
            <a:off x="7391400" y="4495800"/>
            <a:ext cx="152400" cy="0"/>
          </a:xfrm>
          <a:prstGeom prst="line">
            <a:avLst/>
          </a:prstGeom>
          <a:noFill/>
          <a:ln w="9525">
            <a:solidFill>
              <a:schemeClr val="tx1"/>
            </a:solidFill>
            <a:round/>
            <a:headEnd/>
            <a:tailEnd type="triangle" w="sm" len="sm"/>
          </a:ln>
          <a:effectLst/>
        </p:spPr>
        <p:txBody>
          <a:bodyPr/>
          <a:lstStyle/>
          <a:p>
            <a:endParaRPr lang="en-US"/>
          </a:p>
        </p:txBody>
      </p:sp>
      <p:sp>
        <p:nvSpPr>
          <p:cNvPr id="528414" name="Line 30"/>
          <p:cNvSpPr>
            <a:spLocks noChangeShapeType="1"/>
          </p:cNvSpPr>
          <p:nvPr/>
        </p:nvSpPr>
        <p:spPr bwMode="auto">
          <a:xfrm>
            <a:off x="7010400" y="4495800"/>
            <a:ext cx="152400" cy="0"/>
          </a:xfrm>
          <a:prstGeom prst="line">
            <a:avLst/>
          </a:prstGeom>
          <a:noFill/>
          <a:ln w="9525">
            <a:solidFill>
              <a:schemeClr val="tx1"/>
            </a:solidFill>
            <a:round/>
            <a:headEnd/>
            <a:tailEnd type="triangle" w="sm" len="sm"/>
          </a:ln>
          <a:effectLst/>
        </p:spPr>
        <p:txBody>
          <a:bodyPr/>
          <a:lstStyle/>
          <a:p>
            <a:endParaRPr lang="en-US"/>
          </a:p>
        </p:txBody>
      </p:sp>
      <p:sp>
        <p:nvSpPr>
          <p:cNvPr id="528415" name="Line 31"/>
          <p:cNvSpPr>
            <a:spLocks noChangeShapeType="1"/>
          </p:cNvSpPr>
          <p:nvPr/>
        </p:nvSpPr>
        <p:spPr bwMode="auto">
          <a:xfrm>
            <a:off x="7010400" y="4343400"/>
            <a:ext cx="0" cy="152400"/>
          </a:xfrm>
          <a:prstGeom prst="line">
            <a:avLst/>
          </a:prstGeom>
          <a:noFill/>
          <a:ln w="9525">
            <a:solidFill>
              <a:schemeClr val="tx1"/>
            </a:solidFill>
            <a:round/>
            <a:headEnd/>
            <a:tailEnd/>
          </a:ln>
          <a:effectLst/>
        </p:spPr>
        <p:txBody>
          <a:bodyPr/>
          <a:lstStyle/>
          <a:p>
            <a:endParaRPr lang="en-US"/>
          </a:p>
        </p:txBody>
      </p:sp>
      <p:sp>
        <p:nvSpPr>
          <p:cNvPr id="528416" name="Rectangle 32"/>
          <p:cNvSpPr>
            <a:spLocks noChangeArrowheads="1"/>
          </p:cNvSpPr>
          <p:nvPr/>
        </p:nvSpPr>
        <p:spPr bwMode="auto">
          <a:xfrm>
            <a:off x="7696200" y="4038600"/>
            <a:ext cx="914400" cy="609600"/>
          </a:xfrm>
          <a:prstGeom prst="rect">
            <a:avLst/>
          </a:prstGeom>
          <a:solidFill>
            <a:srgbClr val="FFFF00"/>
          </a:solidFill>
          <a:ln w="9525">
            <a:solidFill>
              <a:schemeClr val="tx1"/>
            </a:solidFill>
            <a:miter lim="800000"/>
            <a:headEnd/>
            <a:tailEnd/>
          </a:ln>
          <a:effectLst/>
        </p:spPr>
        <p:txBody>
          <a:bodyPr wrap="none" anchor="ctr"/>
          <a:lstStyle/>
          <a:p>
            <a:endParaRPr lang="en-US"/>
          </a:p>
        </p:txBody>
      </p:sp>
      <p:sp>
        <p:nvSpPr>
          <p:cNvPr id="528417" name="Rectangle 33"/>
          <p:cNvSpPr>
            <a:spLocks noChangeArrowheads="1"/>
          </p:cNvSpPr>
          <p:nvPr/>
        </p:nvSpPr>
        <p:spPr bwMode="auto">
          <a:xfrm>
            <a:off x="7848600" y="4191000"/>
            <a:ext cx="228600" cy="152400"/>
          </a:xfrm>
          <a:prstGeom prst="rect">
            <a:avLst/>
          </a:prstGeom>
          <a:solidFill>
            <a:srgbClr val="000080"/>
          </a:solidFill>
          <a:ln w="9525">
            <a:solidFill>
              <a:schemeClr val="tx1"/>
            </a:solidFill>
            <a:miter lim="800000"/>
            <a:headEnd/>
            <a:tailEnd/>
          </a:ln>
          <a:effectLst/>
        </p:spPr>
        <p:txBody>
          <a:bodyPr wrap="none" anchor="ctr"/>
          <a:lstStyle/>
          <a:p>
            <a:endParaRPr lang="en-US"/>
          </a:p>
        </p:txBody>
      </p:sp>
      <p:sp>
        <p:nvSpPr>
          <p:cNvPr id="528418" name="Rectangle 34"/>
          <p:cNvSpPr>
            <a:spLocks noChangeArrowheads="1"/>
          </p:cNvSpPr>
          <p:nvPr/>
        </p:nvSpPr>
        <p:spPr bwMode="auto">
          <a:xfrm>
            <a:off x="8153400" y="4419600"/>
            <a:ext cx="228600" cy="152400"/>
          </a:xfrm>
          <a:prstGeom prst="rect">
            <a:avLst/>
          </a:prstGeom>
          <a:solidFill>
            <a:srgbClr val="000080"/>
          </a:solidFill>
          <a:ln w="9525">
            <a:solidFill>
              <a:schemeClr val="tx1"/>
            </a:solidFill>
            <a:miter lim="800000"/>
            <a:headEnd/>
            <a:tailEnd/>
          </a:ln>
          <a:effectLst/>
        </p:spPr>
        <p:txBody>
          <a:bodyPr wrap="none" anchor="ctr"/>
          <a:lstStyle/>
          <a:p>
            <a:endParaRPr lang="en-US"/>
          </a:p>
        </p:txBody>
      </p:sp>
      <p:sp>
        <p:nvSpPr>
          <p:cNvPr id="528419" name="Line 35"/>
          <p:cNvSpPr>
            <a:spLocks noChangeShapeType="1"/>
          </p:cNvSpPr>
          <p:nvPr/>
        </p:nvSpPr>
        <p:spPr bwMode="auto">
          <a:xfrm>
            <a:off x="7696200" y="4267200"/>
            <a:ext cx="152400" cy="0"/>
          </a:xfrm>
          <a:prstGeom prst="line">
            <a:avLst/>
          </a:prstGeom>
          <a:noFill/>
          <a:ln w="9525">
            <a:solidFill>
              <a:schemeClr val="tx1"/>
            </a:solidFill>
            <a:round/>
            <a:headEnd/>
            <a:tailEnd type="triangle" w="sm" len="sm"/>
          </a:ln>
          <a:effectLst/>
        </p:spPr>
        <p:txBody>
          <a:bodyPr/>
          <a:lstStyle/>
          <a:p>
            <a:endParaRPr lang="en-US"/>
          </a:p>
        </p:txBody>
      </p:sp>
      <p:sp>
        <p:nvSpPr>
          <p:cNvPr id="528420" name="Line 36"/>
          <p:cNvSpPr>
            <a:spLocks noChangeShapeType="1"/>
          </p:cNvSpPr>
          <p:nvPr/>
        </p:nvSpPr>
        <p:spPr bwMode="auto">
          <a:xfrm>
            <a:off x="8382000" y="4495800"/>
            <a:ext cx="152400" cy="0"/>
          </a:xfrm>
          <a:prstGeom prst="line">
            <a:avLst/>
          </a:prstGeom>
          <a:noFill/>
          <a:ln w="9525">
            <a:solidFill>
              <a:schemeClr val="tx1"/>
            </a:solidFill>
            <a:round/>
            <a:headEnd/>
            <a:tailEnd type="triangle" w="sm" len="sm"/>
          </a:ln>
          <a:effectLst/>
        </p:spPr>
        <p:txBody>
          <a:bodyPr/>
          <a:lstStyle/>
          <a:p>
            <a:endParaRPr lang="en-US"/>
          </a:p>
        </p:txBody>
      </p:sp>
      <p:sp>
        <p:nvSpPr>
          <p:cNvPr id="528421" name="Line 37"/>
          <p:cNvSpPr>
            <a:spLocks noChangeShapeType="1"/>
          </p:cNvSpPr>
          <p:nvPr/>
        </p:nvSpPr>
        <p:spPr bwMode="auto">
          <a:xfrm>
            <a:off x="8001000" y="4495800"/>
            <a:ext cx="152400" cy="0"/>
          </a:xfrm>
          <a:prstGeom prst="line">
            <a:avLst/>
          </a:prstGeom>
          <a:noFill/>
          <a:ln w="9525">
            <a:solidFill>
              <a:schemeClr val="tx1"/>
            </a:solidFill>
            <a:round/>
            <a:headEnd/>
            <a:tailEnd type="triangle" w="sm" len="sm"/>
          </a:ln>
          <a:effectLst/>
        </p:spPr>
        <p:txBody>
          <a:bodyPr/>
          <a:lstStyle/>
          <a:p>
            <a:endParaRPr lang="en-US"/>
          </a:p>
        </p:txBody>
      </p:sp>
      <p:sp>
        <p:nvSpPr>
          <p:cNvPr id="528422" name="Line 38"/>
          <p:cNvSpPr>
            <a:spLocks noChangeShapeType="1"/>
          </p:cNvSpPr>
          <p:nvPr/>
        </p:nvSpPr>
        <p:spPr bwMode="auto">
          <a:xfrm>
            <a:off x="8001000" y="4343400"/>
            <a:ext cx="0" cy="152400"/>
          </a:xfrm>
          <a:prstGeom prst="line">
            <a:avLst/>
          </a:prstGeom>
          <a:noFill/>
          <a:ln w="9525">
            <a:solidFill>
              <a:schemeClr val="tx1"/>
            </a:solidFill>
            <a:round/>
            <a:headEnd/>
            <a:tailEnd/>
          </a:ln>
          <a:effectLst/>
        </p:spPr>
        <p:txBody>
          <a:bodyPr/>
          <a:lstStyle/>
          <a:p>
            <a:endParaRPr lang="en-US"/>
          </a:p>
        </p:txBody>
      </p:sp>
      <p:sp>
        <p:nvSpPr>
          <p:cNvPr id="528423" name="Rectangle 39"/>
          <p:cNvSpPr>
            <a:spLocks noChangeArrowheads="1"/>
          </p:cNvSpPr>
          <p:nvPr/>
        </p:nvSpPr>
        <p:spPr bwMode="auto">
          <a:xfrm>
            <a:off x="4724400" y="4953000"/>
            <a:ext cx="914400" cy="609600"/>
          </a:xfrm>
          <a:prstGeom prst="rect">
            <a:avLst/>
          </a:prstGeom>
          <a:solidFill>
            <a:schemeClr val="accent1"/>
          </a:solidFill>
          <a:ln w="9525">
            <a:solidFill>
              <a:schemeClr val="tx1"/>
            </a:solidFill>
            <a:miter lim="800000"/>
            <a:headEnd/>
            <a:tailEnd/>
          </a:ln>
          <a:effectLst/>
        </p:spPr>
        <p:txBody>
          <a:bodyPr wrap="none" anchor="ctr"/>
          <a:lstStyle/>
          <a:p>
            <a:pPr eaLnBrk="0" hangingPunct="0">
              <a:buFontTx/>
              <a:buChar char="•"/>
            </a:pPr>
            <a:r>
              <a:rPr lang="en-US" sz="800"/>
              <a:t> Work instruction</a:t>
            </a:r>
          </a:p>
          <a:p>
            <a:pPr eaLnBrk="0" hangingPunct="0">
              <a:buFontTx/>
              <a:buChar char="•"/>
            </a:pPr>
            <a:r>
              <a:rPr lang="en-US" sz="800"/>
              <a:t> 2</a:t>
            </a:r>
          </a:p>
          <a:p>
            <a:pPr eaLnBrk="0" hangingPunct="0">
              <a:buFontTx/>
              <a:buChar char="•"/>
            </a:pPr>
            <a:r>
              <a:rPr lang="en-US" sz="800"/>
              <a:t> 3</a:t>
            </a:r>
          </a:p>
          <a:p>
            <a:pPr eaLnBrk="0" hangingPunct="0">
              <a:buFontTx/>
              <a:buChar char="•"/>
            </a:pPr>
            <a:r>
              <a:rPr lang="en-US" sz="800"/>
              <a:t> 4,5, 6….</a:t>
            </a:r>
            <a:endParaRPr lang="en-GB" sz="800"/>
          </a:p>
        </p:txBody>
      </p:sp>
      <p:sp>
        <p:nvSpPr>
          <p:cNvPr id="528424" name="Rectangle 40"/>
          <p:cNvSpPr>
            <a:spLocks noChangeArrowheads="1"/>
          </p:cNvSpPr>
          <p:nvPr/>
        </p:nvSpPr>
        <p:spPr bwMode="auto">
          <a:xfrm>
            <a:off x="5715000" y="4953000"/>
            <a:ext cx="914400" cy="609600"/>
          </a:xfrm>
          <a:prstGeom prst="rect">
            <a:avLst/>
          </a:prstGeom>
          <a:solidFill>
            <a:schemeClr val="accent1"/>
          </a:solidFill>
          <a:ln w="9525">
            <a:solidFill>
              <a:schemeClr val="tx1"/>
            </a:solidFill>
            <a:miter lim="800000"/>
            <a:headEnd/>
            <a:tailEnd/>
          </a:ln>
          <a:effectLst/>
        </p:spPr>
        <p:txBody>
          <a:bodyPr wrap="none" anchor="ctr"/>
          <a:lstStyle/>
          <a:p>
            <a:pPr eaLnBrk="0" hangingPunct="0">
              <a:buFontTx/>
              <a:buChar char="•"/>
            </a:pPr>
            <a:r>
              <a:rPr lang="en-US" sz="800"/>
              <a:t> Work instruction</a:t>
            </a:r>
          </a:p>
          <a:p>
            <a:pPr eaLnBrk="0" hangingPunct="0">
              <a:buFontTx/>
              <a:buChar char="•"/>
            </a:pPr>
            <a:r>
              <a:rPr lang="en-US" sz="800"/>
              <a:t> 2</a:t>
            </a:r>
          </a:p>
          <a:p>
            <a:pPr eaLnBrk="0" hangingPunct="0">
              <a:buFontTx/>
              <a:buChar char="•"/>
            </a:pPr>
            <a:r>
              <a:rPr lang="en-US" sz="800"/>
              <a:t> 3</a:t>
            </a:r>
          </a:p>
          <a:p>
            <a:pPr eaLnBrk="0" hangingPunct="0">
              <a:buFontTx/>
              <a:buChar char="•"/>
            </a:pPr>
            <a:r>
              <a:rPr lang="en-US" sz="800"/>
              <a:t> 4,5, 6….</a:t>
            </a:r>
            <a:endParaRPr lang="en-GB" sz="800"/>
          </a:p>
        </p:txBody>
      </p:sp>
      <p:sp>
        <p:nvSpPr>
          <p:cNvPr id="528425" name="Rectangle 41"/>
          <p:cNvSpPr>
            <a:spLocks noChangeArrowheads="1"/>
          </p:cNvSpPr>
          <p:nvPr/>
        </p:nvSpPr>
        <p:spPr bwMode="auto">
          <a:xfrm>
            <a:off x="6705600" y="4953000"/>
            <a:ext cx="914400" cy="609600"/>
          </a:xfrm>
          <a:prstGeom prst="rect">
            <a:avLst/>
          </a:prstGeom>
          <a:solidFill>
            <a:schemeClr val="accent1"/>
          </a:solidFill>
          <a:ln w="9525">
            <a:solidFill>
              <a:schemeClr val="tx1"/>
            </a:solidFill>
            <a:miter lim="800000"/>
            <a:headEnd/>
            <a:tailEnd/>
          </a:ln>
          <a:effectLst/>
        </p:spPr>
        <p:txBody>
          <a:bodyPr wrap="none" anchor="ctr"/>
          <a:lstStyle/>
          <a:p>
            <a:pPr eaLnBrk="0" hangingPunct="0">
              <a:buFontTx/>
              <a:buChar char="•"/>
            </a:pPr>
            <a:r>
              <a:rPr lang="en-US" sz="800"/>
              <a:t> Work instruction</a:t>
            </a:r>
          </a:p>
          <a:p>
            <a:pPr eaLnBrk="0" hangingPunct="0">
              <a:buFontTx/>
              <a:buChar char="•"/>
            </a:pPr>
            <a:r>
              <a:rPr lang="en-US" sz="800"/>
              <a:t> 2</a:t>
            </a:r>
          </a:p>
          <a:p>
            <a:pPr eaLnBrk="0" hangingPunct="0">
              <a:buFontTx/>
              <a:buChar char="•"/>
            </a:pPr>
            <a:r>
              <a:rPr lang="en-US" sz="800"/>
              <a:t> 3</a:t>
            </a:r>
          </a:p>
          <a:p>
            <a:pPr eaLnBrk="0" hangingPunct="0">
              <a:buFontTx/>
              <a:buChar char="•"/>
            </a:pPr>
            <a:r>
              <a:rPr lang="en-US" sz="800"/>
              <a:t> 4,5, 6….</a:t>
            </a:r>
            <a:endParaRPr lang="en-GB" sz="800"/>
          </a:p>
        </p:txBody>
      </p:sp>
      <p:sp>
        <p:nvSpPr>
          <p:cNvPr id="528426" name="Rectangle 42"/>
          <p:cNvSpPr>
            <a:spLocks noChangeArrowheads="1"/>
          </p:cNvSpPr>
          <p:nvPr/>
        </p:nvSpPr>
        <p:spPr bwMode="auto">
          <a:xfrm>
            <a:off x="7696200" y="4953000"/>
            <a:ext cx="914400" cy="609600"/>
          </a:xfrm>
          <a:prstGeom prst="rect">
            <a:avLst/>
          </a:prstGeom>
          <a:solidFill>
            <a:schemeClr val="accent1"/>
          </a:solidFill>
          <a:ln w="9525">
            <a:solidFill>
              <a:schemeClr val="tx1"/>
            </a:solidFill>
            <a:miter lim="800000"/>
            <a:headEnd/>
            <a:tailEnd/>
          </a:ln>
          <a:effectLst/>
        </p:spPr>
        <p:txBody>
          <a:bodyPr wrap="none" anchor="ctr"/>
          <a:lstStyle/>
          <a:p>
            <a:pPr eaLnBrk="0" hangingPunct="0">
              <a:buFontTx/>
              <a:buChar char="•"/>
            </a:pPr>
            <a:r>
              <a:rPr lang="en-US" sz="800"/>
              <a:t> Work instruction</a:t>
            </a:r>
          </a:p>
          <a:p>
            <a:pPr eaLnBrk="0" hangingPunct="0">
              <a:buFontTx/>
              <a:buChar char="•"/>
            </a:pPr>
            <a:r>
              <a:rPr lang="en-US" sz="800"/>
              <a:t> 2</a:t>
            </a:r>
          </a:p>
          <a:p>
            <a:pPr eaLnBrk="0" hangingPunct="0">
              <a:buFontTx/>
              <a:buChar char="•"/>
            </a:pPr>
            <a:r>
              <a:rPr lang="en-US" sz="800"/>
              <a:t> 3</a:t>
            </a:r>
          </a:p>
          <a:p>
            <a:pPr eaLnBrk="0" hangingPunct="0">
              <a:buFontTx/>
              <a:buChar char="•"/>
            </a:pPr>
            <a:r>
              <a:rPr lang="en-US" sz="800"/>
              <a:t> 4,5, 6….</a:t>
            </a:r>
            <a:endParaRPr lang="en-GB" sz="800"/>
          </a:p>
        </p:txBody>
      </p:sp>
      <p:sp>
        <p:nvSpPr>
          <p:cNvPr id="528427" name="AutoShape 43"/>
          <p:cNvSpPr>
            <a:spLocks noChangeArrowheads="1"/>
          </p:cNvSpPr>
          <p:nvPr/>
        </p:nvSpPr>
        <p:spPr bwMode="auto">
          <a:xfrm>
            <a:off x="3962400" y="3581400"/>
            <a:ext cx="152400" cy="152400"/>
          </a:xfrm>
          <a:prstGeom prst="flowChartOr">
            <a:avLst/>
          </a:prstGeom>
          <a:solidFill>
            <a:srgbClr val="00FF00"/>
          </a:solidFill>
          <a:ln w="9525">
            <a:solidFill>
              <a:schemeClr val="tx1"/>
            </a:solidFill>
            <a:round/>
            <a:headEnd/>
            <a:tailEnd/>
          </a:ln>
          <a:effectLst/>
        </p:spPr>
        <p:txBody>
          <a:bodyPr wrap="none" anchor="ctr"/>
          <a:lstStyle/>
          <a:p>
            <a:endParaRPr lang="en-US"/>
          </a:p>
        </p:txBody>
      </p:sp>
      <p:sp>
        <p:nvSpPr>
          <p:cNvPr id="528428" name="AutoShape 44"/>
          <p:cNvSpPr>
            <a:spLocks noChangeArrowheads="1"/>
          </p:cNvSpPr>
          <p:nvPr/>
        </p:nvSpPr>
        <p:spPr bwMode="auto">
          <a:xfrm>
            <a:off x="3962400" y="3352800"/>
            <a:ext cx="152400" cy="152400"/>
          </a:xfrm>
          <a:prstGeom prst="flowChartSummingJunction">
            <a:avLst/>
          </a:prstGeom>
          <a:solidFill>
            <a:srgbClr val="FFCC00"/>
          </a:solidFill>
          <a:ln w="9525">
            <a:solidFill>
              <a:schemeClr val="tx1"/>
            </a:solidFill>
            <a:round/>
            <a:headEnd/>
            <a:tailEnd/>
          </a:ln>
          <a:effectLst/>
        </p:spPr>
        <p:txBody>
          <a:bodyPr wrap="none" anchor="ctr"/>
          <a:lstStyle/>
          <a:p>
            <a:endParaRPr lang="en-US"/>
          </a:p>
        </p:txBody>
      </p:sp>
      <p:sp>
        <p:nvSpPr>
          <p:cNvPr id="528429" name="Oval 45"/>
          <p:cNvSpPr>
            <a:spLocks noChangeArrowheads="1"/>
          </p:cNvSpPr>
          <p:nvPr/>
        </p:nvSpPr>
        <p:spPr bwMode="auto">
          <a:xfrm>
            <a:off x="4191000" y="3276600"/>
            <a:ext cx="152400" cy="152400"/>
          </a:xfrm>
          <a:prstGeom prst="ellipse">
            <a:avLst/>
          </a:prstGeom>
          <a:solidFill>
            <a:srgbClr val="FFFF00"/>
          </a:solidFill>
          <a:ln w="9525">
            <a:solidFill>
              <a:schemeClr val="tx1"/>
            </a:solidFill>
            <a:round/>
            <a:headEnd/>
            <a:tailEnd/>
          </a:ln>
          <a:effectLst/>
        </p:spPr>
        <p:txBody>
          <a:bodyPr wrap="none" anchor="ctr"/>
          <a:lstStyle/>
          <a:p>
            <a:pPr algn="ctr" eaLnBrk="0" hangingPunct="0"/>
            <a:r>
              <a:rPr lang="en-US" sz="600" b="1"/>
              <a:t>XY</a:t>
            </a:r>
            <a:endParaRPr lang="en-GB" sz="600" b="1"/>
          </a:p>
        </p:txBody>
      </p:sp>
      <p:sp>
        <p:nvSpPr>
          <p:cNvPr id="528430" name="Oval 46"/>
          <p:cNvSpPr>
            <a:spLocks noChangeArrowheads="1"/>
          </p:cNvSpPr>
          <p:nvPr/>
        </p:nvSpPr>
        <p:spPr bwMode="auto">
          <a:xfrm>
            <a:off x="4191000" y="3505200"/>
            <a:ext cx="152400" cy="152400"/>
          </a:xfrm>
          <a:prstGeom prst="ellipse">
            <a:avLst/>
          </a:prstGeom>
          <a:solidFill>
            <a:srgbClr val="FFFF00"/>
          </a:solidFill>
          <a:ln w="9525">
            <a:solidFill>
              <a:schemeClr val="tx1"/>
            </a:solidFill>
            <a:round/>
            <a:headEnd/>
            <a:tailEnd/>
          </a:ln>
          <a:effectLst/>
        </p:spPr>
        <p:txBody>
          <a:bodyPr wrap="none" anchor="ctr"/>
          <a:lstStyle/>
          <a:p>
            <a:pPr algn="ctr" eaLnBrk="0" hangingPunct="0"/>
            <a:r>
              <a:rPr lang="en-US" sz="600"/>
              <a:t>##</a:t>
            </a:r>
            <a:endParaRPr lang="en-GB" sz="600"/>
          </a:p>
        </p:txBody>
      </p:sp>
      <p:sp>
        <p:nvSpPr>
          <p:cNvPr id="528431" name="AutoShape 47"/>
          <p:cNvSpPr>
            <a:spLocks noChangeArrowheads="1"/>
          </p:cNvSpPr>
          <p:nvPr/>
        </p:nvSpPr>
        <p:spPr bwMode="auto">
          <a:xfrm>
            <a:off x="4953000" y="3124200"/>
            <a:ext cx="152400" cy="152400"/>
          </a:xfrm>
          <a:prstGeom prst="flowChartSummingJunction">
            <a:avLst/>
          </a:prstGeom>
          <a:solidFill>
            <a:srgbClr val="FF0000"/>
          </a:solidFill>
          <a:ln w="9525">
            <a:solidFill>
              <a:schemeClr val="tx1"/>
            </a:solidFill>
            <a:round/>
            <a:headEnd/>
            <a:tailEnd/>
          </a:ln>
          <a:effectLst/>
        </p:spPr>
        <p:txBody>
          <a:bodyPr wrap="none" anchor="ctr"/>
          <a:lstStyle/>
          <a:p>
            <a:endParaRPr lang="en-US"/>
          </a:p>
        </p:txBody>
      </p:sp>
      <p:sp>
        <p:nvSpPr>
          <p:cNvPr id="528432" name="AutoShape 48"/>
          <p:cNvSpPr>
            <a:spLocks noChangeArrowheads="1"/>
          </p:cNvSpPr>
          <p:nvPr/>
        </p:nvSpPr>
        <p:spPr bwMode="auto">
          <a:xfrm>
            <a:off x="4953000" y="3581400"/>
            <a:ext cx="152400" cy="152400"/>
          </a:xfrm>
          <a:prstGeom prst="flowChartOr">
            <a:avLst/>
          </a:prstGeom>
          <a:solidFill>
            <a:srgbClr val="00FF00"/>
          </a:solidFill>
          <a:ln w="9525">
            <a:solidFill>
              <a:schemeClr val="tx1"/>
            </a:solidFill>
            <a:round/>
            <a:headEnd/>
            <a:tailEnd/>
          </a:ln>
          <a:effectLst/>
        </p:spPr>
        <p:txBody>
          <a:bodyPr wrap="none" anchor="ctr"/>
          <a:lstStyle/>
          <a:p>
            <a:endParaRPr lang="en-US"/>
          </a:p>
        </p:txBody>
      </p:sp>
      <p:sp>
        <p:nvSpPr>
          <p:cNvPr id="528433" name="AutoShape 49"/>
          <p:cNvSpPr>
            <a:spLocks noChangeArrowheads="1"/>
          </p:cNvSpPr>
          <p:nvPr/>
        </p:nvSpPr>
        <p:spPr bwMode="auto">
          <a:xfrm>
            <a:off x="4953000" y="3352800"/>
            <a:ext cx="152400" cy="152400"/>
          </a:xfrm>
          <a:prstGeom prst="flowChartSummingJunction">
            <a:avLst/>
          </a:prstGeom>
          <a:solidFill>
            <a:srgbClr val="FFCC00"/>
          </a:solidFill>
          <a:ln w="9525">
            <a:solidFill>
              <a:schemeClr val="tx1"/>
            </a:solidFill>
            <a:round/>
            <a:headEnd/>
            <a:tailEnd/>
          </a:ln>
          <a:effectLst/>
        </p:spPr>
        <p:txBody>
          <a:bodyPr wrap="none" anchor="ctr"/>
          <a:lstStyle/>
          <a:p>
            <a:endParaRPr lang="en-US"/>
          </a:p>
        </p:txBody>
      </p:sp>
      <p:sp>
        <p:nvSpPr>
          <p:cNvPr id="528434" name="Oval 50"/>
          <p:cNvSpPr>
            <a:spLocks noChangeArrowheads="1"/>
          </p:cNvSpPr>
          <p:nvPr/>
        </p:nvSpPr>
        <p:spPr bwMode="auto">
          <a:xfrm>
            <a:off x="5181600" y="3276600"/>
            <a:ext cx="152400" cy="152400"/>
          </a:xfrm>
          <a:prstGeom prst="ellipse">
            <a:avLst/>
          </a:prstGeom>
          <a:solidFill>
            <a:srgbClr val="FFFF00"/>
          </a:solidFill>
          <a:ln w="9525">
            <a:solidFill>
              <a:schemeClr val="tx1"/>
            </a:solidFill>
            <a:round/>
            <a:headEnd/>
            <a:tailEnd/>
          </a:ln>
          <a:effectLst/>
        </p:spPr>
        <p:txBody>
          <a:bodyPr wrap="none" anchor="ctr"/>
          <a:lstStyle/>
          <a:p>
            <a:pPr algn="ctr" eaLnBrk="0" hangingPunct="0"/>
            <a:r>
              <a:rPr lang="en-US" sz="600" b="1"/>
              <a:t>XY</a:t>
            </a:r>
            <a:endParaRPr lang="en-GB" sz="600" b="1"/>
          </a:p>
        </p:txBody>
      </p:sp>
      <p:sp>
        <p:nvSpPr>
          <p:cNvPr id="528435" name="Oval 51"/>
          <p:cNvSpPr>
            <a:spLocks noChangeArrowheads="1"/>
          </p:cNvSpPr>
          <p:nvPr/>
        </p:nvSpPr>
        <p:spPr bwMode="auto">
          <a:xfrm>
            <a:off x="5181600" y="3505200"/>
            <a:ext cx="152400" cy="152400"/>
          </a:xfrm>
          <a:prstGeom prst="ellipse">
            <a:avLst/>
          </a:prstGeom>
          <a:solidFill>
            <a:srgbClr val="FFFF00"/>
          </a:solidFill>
          <a:ln w="9525">
            <a:solidFill>
              <a:schemeClr val="tx1"/>
            </a:solidFill>
            <a:round/>
            <a:headEnd/>
            <a:tailEnd/>
          </a:ln>
          <a:effectLst/>
        </p:spPr>
        <p:txBody>
          <a:bodyPr wrap="none" anchor="ctr"/>
          <a:lstStyle/>
          <a:p>
            <a:pPr algn="ctr" eaLnBrk="0" hangingPunct="0"/>
            <a:r>
              <a:rPr lang="en-US" sz="600"/>
              <a:t>##</a:t>
            </a:r>
            <a:endParaRPr lang="en-GB" sz="600"/>
          </a:p>
        </p:txBody>
      </p:sp>
      <p:sp>
        <p:nvSpPr>
          <p:cNvPr id="528436" name="AutoShape 52"/>
          <p:cNvSpPr>
            <a:spLocks noChangeArrowheads="1"/>
          </p:cNvSpPr>
          <p:nvPr/>
        </p:nvSpPr>
        <p:spPr bwMode="auto">
          <a:xfrm>
            <a:off x="5867400" y="3124200"/>
            <a:ext cx="152400" cy="152400"/>
          </a:xfrm>
          <a:prstGeom prst="flowChartSummingJunction">
            <a:avLst/>
          </a:prstGeom>
          <a:solidFill>
            <a:srgbClr val="FF0000"/>
          </a:solidFill>
          <a:ln w="9525">
            <a:solidFill>
              <a:schemeClr val="tx1"/>
            </a:solidFill>
            <a:round/>
            <a:headEnd/>
            <a:tailEnd/>
          </a:ln>
          <a:effectLst/>
        </p:spPr>
        <p:txBody>
          <a:bodyPr wrap="none" anchor="ctr"/>
          <a:lstStyle/>
          <a:p>
            <a:endParaRPr lang="en-US"/>
          </a:p>
        </p:txBody>
      </p:sp>
      <p:sp>
        <p:nvSpPr>
          <p:cNvPr id="528437" name="AutoShape 53"/>
          <p:cNvSpPr>
            <a:spLocks noChangeArrowheads="1"/>
          </p:cNvSpPr>
          <p:nvPr/>
        </p:nvSpPr>
        <p:spPr bwMode="auto">
          <a:xfrm>
            <a:off x="5867400" y="3581400"/>
            <a:ext cx="152400" cy="152400"/>
          </a:xfrm>
          <a:prstGeom prst="flowChartOr">
            <a:avLst/>
          </a:prstGeom>
          <a:solidFill>
            <a:srgbClr val="00FF00"/>
          </a:solidFill>
          <a:ln w="9525">
            <a:solidFill>
              <a:schemeClr val="tx1"/>
            </a:solidFill>
            <a:round/>
            <a:headEnd/>
            <a:tailEnd/>
          </a:ln>
          <a:effectLst/>
        </p:spPr>
        <p:txBody>
          <a:bodyPr wrap="none" anchor="ctr"/>
          <a:lstStyle/>
          <a:p>
            <a:endParaRPr lang="en-US"/>
          </a:p>
        </p:txBody>
      </p:sp>
      <p:sp>
        <p:nvSpPr>
          <p:cNvPr id="528438" name="AutoShape 54"/>
          <p:cNvSpPr>
            <a:spLocks noChangeArrowheads="1"/>
          </p:cNvSpPr>
          <p:nvPr/>
        </p:nvSpPr>
        <p:spPr bwMode="auto">
          <a:xfrm>
            <a:off x="5867400" y="3352800"/>
            <a:ext cx="152400" cy="152400"/>
          </a:xfrm>
          <a:prstGeom prst="flowChartSummingJunction">
            <a:avLst/>
          </a:prstGeom>
          <a:solidFill>
            <a:srgbClr val="FFCC00"/>
          </a:solidFill>
          <a:ln w="9525">
            <a:solidFill>
              <a:schemeClr val="tx1"/>
            </a:solidFill>
            <a:round/>
            <a:headEnd/>
            <a:tailEnd/>
          </a:ln>
          <a:effectLst/>
        </p:spPr>
        <p:txBody>
          <a:bodyPr wrap="none" anchor="ctr"/>
          <a:lstStyle/>
          <a:p>
            <a:endParaRPr lang="en-US"/>
          </a:p>
        </p:txBody>
      </p:sp>
      <p:sp>
        <p:nvSpPr>
          <p:cNvPr id="528439" name="Oval 55"/>
          <p:cNvSpPr>
            <a:spLocks noChangeArrowheads="1"/>
          </p:cNvSpPr>
          <p:nvPr/>
        </p:nvSpPr>
        <p:spPr bwMode="auto">
          <a:xfrm>
            <a:off x="6096000" y="3276600"/>
            <a:ext cx="152400" cy="152400"/>
          </a:xfrm>
          <a:prstGeom prst="ellipse">
            <a:avLst/>
          </a:prstGeom>
          <a:solidFill>
            <a:srgbClr val="FFFF00"/>
          </a:solidFill>
          <a:ln w="9525">
            <a:solidFill>
              <a:schemeClr val="tx1"/>
            </a:solidFill>
            <a:round/>
            <a:headEnd/>
            <a:tailEnd/>
          </a:ln>
          <a:effectLst/>
        </p:spPr>
        <p:txBody>
          <a:bodyPr wrap="none" anchor="ctr"/>
          <a:lstStyle/>
          <a:p>
            <a:pPr algn="ctr" eaLnBrk="0" hangingPunct="0"/>
            <a:r>
              <a:rPr lang="en-US" sz="600" b="1"/>
              <a:t>XY</a:t>
            </a:r>
            <a:endParaRPr lang="en-GB" sz="600" b="1"/>
          </a:p>
        </p:txBody>
      </p:sp>
      <p:sp>
        <p:nvSpPr>
          <p:cNvPr id="528440" name="Oval 56"/>
          <p:cNvSpPr>
            <a:spLocks noChangeArrowheads="1"/>
          </p:cNvSpPr>
          <p:nvPr/>
        </p:nvSpPr>
        <p:spPr bwMode="auto">
          <a:xfrm>
            <a:off x="6096000" y="3505200"/>
            <a:ext cx="152400" cy="152400"/>
          </a:xfrm>
          <a:prstGeom prst="ellipse">
            <a:avLst/>
          </a:prstGeom>
          <a:solidFill>
            <a:srgbClr val="FFFF00"/>
          </a:solidFill>
          <a:ln w="9525">
            <a:solidFill>
              <a:schemeClr val="tx1"/>
            </a:solidFill>
            <a:round/>
            <a:headEnd/>
            <a:tailEnd/>
          </a:ln>
          <a:effectLst/>
        </p:spPr>
        <p:txBody>
          <a:bodyPr wrap="none" anchor="ctr"/>
          <a:lstStyle/>
          <a:p>
            <a:pPr algn="ctr" eaLnBrk="0" hangingPunct="0"/>
            <a:r>
              <a:rPr lang="en-US" sz="600"/>
              <a:t>##</a:t>
            </a:r>
            <a:endParaRPr lang="en-GB" sz="600"/>
          </a:p>
        </p:txBody>
      </p:sp>
      <p:sp>
        <p:nvSpPr>
          <p:cNvPr id="528441" name="AutoShape 57"/>
          <p:cNvSpPr>
            <a:spLocks noChangeArrowheads="1"/>
          </p:cNvSpPr>
          <p:nvPr/>
        </p:nvSpPr>
        <p:spPr bwMode="auto">
          <a:xfrm>
            <a:off x="6858000" y="3124200"/>
            <a:ext cx="152400" cy="152400"/>
          </a:xfrm>
          <a:prstGeom prst="flowChartSummingJunction">
            <a:avLst/>
          </a:prstGeom>
          <a:solidFill>
            <a:srgbClr val="FF0000"/>
          </a:solidFill>
          <a:ln w="9525">
            <a:solidFill>
              <a:schemeClr val="tx1"/>
            </a:solidFill>
            <a:round/>
            <a:headEnd/>
            <a:tailEnd/>
          </a:ln>
          <a:effectLst/>
        </p:spPr>
        <p:txBody>
          <a:bodyPr wrap="none" anchor="ctr"/>
          <a:lstStyle/>
          <a:p>
            <a:endParaRPr lang="en-US"/>
          </a:p>
        </p:txBody>
      </p:sp>
      <p:sp>
        <p:nvSpPr>
          <p:cNvPr id="528442" name="AutoShape 58"/>
          <p:cNvSpPr>
            <a:spLocks noChangeArrowheads="1"/>
          </p:cNvSpPr>
          <p:nvPr/>
        </p:nvSpPr>
        <p:spPr bwMode="auto">
          <a:xfrm>
            <a:off x="6858000" y="3581400"/>
            <a:ext cx="152400" cy="152400"/>
          </a:xfrm>
          <a:prstGeom prst="flowChartOr">
            <a:avLst/>
          </a:prstGeom>
          <a:solidFill>
            <a:srgbClr val="00FF00"/>
          </a:solidFill>
          <a:ln w="9525">
            <a:solidFill>
              <a:schemeClr val="tx1"/>
            </a:solidFill>
            <a:round/>
            <a:headEnd/>
            <a:tailEnd/>
          </a:ln>
          <a:effectLst/>
        </p:spPr>
        <p:txBody>
          <a:bodyPr wrap="none" anchor="ctr"/>
          <a:lstStyle/>
          <a:p>
            <a:endParaRPr lang="en-US"/>
          </a:p>
        </p:txBody>
      </p:sp>
      <p:sp>
        <p:nvSpPr>
          <p:cNvPr id="528443" name="AutoShape 59"/>
          <p:cNvSpPr>
            <a:spLocks noChangeArrowheads="1"/>
          </p:cNvSpPr>
          <p:nvPr/>
        </p:nvSpPr>
        <p:spPr bwMode="auto">
          <a:xfrm>
            <a:off x="6858000" y="3352800"/>
            <a:ext cx="152400" cy="152400"/>
          </a:xfrm>
          <a:prstGeom prst="flowChartSummingJunction">
            <a:avLst/>
          </a:prstGeom>
          <a:solidFill>
            <a:srgbClr val="FFCC00"/>
          </a:solidFill>
          <a:ln w="9525">
            <a:solidFill>
              <a:schemeClr val="tx1"/>
            </a:solidFill>
            <a:round/>
            <a:headEnd/>
            <a:tailEnd/>
          </a:ln>
          <a:effectLst/>
        </p:spPr>
        <p:txBody>
          <a:bodyPr wrap="none" anchor="ctr"/>
          <a:lstStyle/>
          <a:p>
            <a:endParaRPr lang="en-US"/>
          </a:p>
        </p:txBody>
      </p:sp>
      <p:sp>
        <p:nvSpPr>
          <p:cNvPr id="528444" name="Oval 60"/>
          <p:cNvSpPr>
            <a:spLocks noChangeArrowheads="1"/>
          </p:cNvSpPr>
          <p:nvPr/>
        </p:nvSpPr>
        <p:spPr bwMode="auto">
          <a:xfrm>
            <a:off x="7086600" y="3276600"/>
            <a:ext cx="152400" cy="152400"/>
          </a:xfrm>
          <a:prstGeom prst="ellipse">
            <a:avLst/>
          </a:prstGeom>
          <a:solidFill>
            <a:srgbClr val="FFFF00"/>
          </a:solidFill>
          <a:ln w="9525">
            <a:solidFill>
              <a:schemeClr val="tx1"/>
            </a:solidFill>
            <a:round/>
            <a:headEnd/>
            <a:tailEnd/>
          </a:ln>
          <a:effectLst/>
        </p:spPr>
        <p:txBody>
          <a:bodyPr wrap="none" anchor="ctr"/>
          <a:lstStyle/>
          <a:p>
            <a:pPr algn="ctr" eaLnBrk="0" hangingPunct="0"/>
            <a:r>
              <a:rPr lang="en-US" sz="600" b="1"/>
              <a:t>XY</a:t>
            </a:r>
            <a:endParaRPr lang="en-GB" sz="600" b="1"/>
          </a:p>
        </p:txBody>
      </p:sp>
      <p:sp>
        <p:nvSpPr>
          <p:cNvPr id="528445" name="Oval 61"/>
          <p:cNvSpPr>
            <a:spLocks noChangeArrowheads="1"/>
          </p:cNvSpPr>
          <p:nvPr/>
        </p:nvSpPr>
        <p:spPr bwMode="auto">
          <a:xfrm>
            <a:off x="7086600" y="3505200"/>
            <a:ext cx="152400" cy="152400"/>
          </a:xfrm>
          <a:prstGeom prst="ellipse">
            <a:avLst/>
          </a:prstGeom>
          <a:solidFill>
            <a:srgbClr val="FFFF00"/>
          </a:solidFill>
          <a:ln w="9525">
            <a:solidFill>
              <a:schemeClr val="tx1"/>
            </a:solidFill>
            <a:round/>
            <a:headEnd/>
            <a:tailEnd/>
          </a:ln>
          <a:effectLst/>
        </p:spPr>
        <p:txBody>
          <a:bodyPr wrap="none" anchor="ctr"/>
          <a:lstStyle/>
          <a:p>
            <a:pPr algn="ctr" eaLnBrk="0" hangingPunct="0"/>
            <a:r>
              <a:rPr lang="en-US" sz="600"/>
              <a:t>##</a:t>
            </a:r>
            <a:endParaRPr lang="en-GB" sz="600"/>
          </a:p>
        </p:txBody>
      </p:sp>
      <p:sp>
        <p:nvSpPr>
          <p:cNvPr id="528446" name="AutoShape 62"/>
          <p:cNvSpPr>
            <a:spLocks noChangeArrowheads="1"/>
          </p:cNvSpPr>
          <p:nvPr/>
        </p:nvSpPr>
        <p:spPr bwMode="auto">
          <a:xfrm>
            <a:off x="7848600" y="3124200"/>
            <a:ext cx="152400" cy="152400"/>
          </a:xfrm>
          <a:prstGeom prst="flowChartSummingJunction">
            <a:avLst/>
          </a:prstGeom>
          <a:solidFill>
            <a:srgbClr val="FF0000"/>
          </a:solidFill>
          <a:ln w="9525">
            <a:solidFill>
              <a:schemeClr val="tx1"/>
            </a:solidFill>
            <a:round/>
            <a:headEnd/>
            <a:tailEnd/>
          </a:ln>
          <a:effectLst/>
        </p:spPr>
        <p:txBody>
          <a:bodyPr wrap="none" anchor="ctr"/>
          <a:lstStyle/>
          <a:p>
            <a:endParaRPr lang="en-US"/>
          </a:p>
        </p:txBody>
      </p:sp>
      <p:sp>
        <p:nvSpPr>
          <p:cNvPr id="528447" name="AutoShape 63"/>
          <p:cNvSpPr>
            <a:spLocks noChangeArrowheads="1"/>
          </p:cNvSpPr>
          <p:nvPr/>
        </p:nvSpPr>
        <p:spPr bwMode="auto">
          <a:xfrm>
            <a:off x="7848600" y="3581400"/>
            <a:ext cx="152400" cy="152400"/>
          </a:xfrm>
          <a:prstGeom prst="flowChartOr">
            <a:avLst/>
          </a:prstGeom>
          <a:solidFill>
            <a:srgbClr val="00FF00"/>
          </a:solidFill>
          <a:ln w="9525">
            <a:solidFill>
              <a:schemeClr val="tx1"/>
            </a:solidFill>
            <a:round/>
            <a:headEnd/>
            <a:tailEnd/>
          </a:ln>
          <a:effectLst/>
        </p:spPr>
        <p:txBody>
          <a:bodyPr wrap="none" anchor="ctr"/>
          <a:lstStyle/>
          <a:p>
            <a:endParaRPr lang="en-US"/>
          </a:p>
        </p:txBody>
      </p:sp>
      <p:sp>
        <p:nvSpPr>
          <p:cNvPr id="528448" name="AutoShape 64"/>
          <p:cNvSpPr>
            <a:spLocks noChangeArrowheads="1"/>
          </p:cNvSpPr>
          <p:nvPr/>
        </p:nvSpPr>
        <p:spPr bwMode="auto">
          <a:xfrm>
            <a:off x="7848600" y="3352800"/>
            <a:ext cx="152400" cy="152400"/>
          </a:xfrm>
          <a:prstGeom prst="flowChartSummingJunction">
            <a:avLst/>
          </a:prstGeom>
          <a:solidFill>
            <a:srgbClr val="FFCC00"/>
          </a:solidFill>
          <a:ln w="9525">
            <a:solidFill>
              <a:schemeClr val="tx1"/>
            </a:solidFill>
            <a:round/>
            <a:headEnd/>
            <a:tailEnd/>
          </a:ln>
          <a:effectLst/>
        </p:spPr>
        <p:txBody>
          <a:bodyPr wrap="none" anchor="ctr"/>
          <a:lstStyle/>
          <a:p>
            <a:endParaRPr lang="en-US"/>
          </a:p>
        </p:txBody>
      </p:sp>
      <p:sp>
        <p:nvSpPr>
          <p:cNvPr id="528449" name="Oval 65"/>
          <p:cNvSpPr>
            <a:spLocks noChangeArrowheads="1"/>
          </p:cNvSpPr>
          <p:nvPr/>
        </p:nvSpPr>
        <p:spPr bwMode="auto">
          <a:xfrm>
            <a:off x="8077200" y="3276600"/>
            <a:ext cx="152400" cy="152400"/>
          </a:xfrm>
          <a:prstGeom prst="ellipse">
            <a:avLst/>
          </a:prstGeom>
          <a:solidFill>
            <a:srgbClr val="FFFF00"/>
          </a:solidFill>
          <a:ln w="9525">
            <a:solidFill>
              <a:schemeClr val="tx1"/>
            </a:solidFill>
            <a:round/>
            <a:headEnd/>
            <a:tailEnd/>
          </a:ln>
          <a:effectLst/>
        </p:spPr>
        <p:txBody>
          <a:bodyPr wrap="none" anchor="ctr"/>
          <a:lstStyle/>
          <a:p>
            <a:pPr algn="ctr" eaLnBrk="0" hangingPunct="0"/>
            <a:r>
              <a:rPr lang="en-US" sz="600" b="1"/>
              <a:t>XY</a:t>
            </a:r>
            <a:endParaRPr lang="en-GB" sz="600" b="1"/>
          </a:p>
        </p:txBody>
      </p:sp>
      <p:sp>
        <p:nvSpPr>
          <p:cNvPr id="528450" name="Oval 66"/>
          <p:cNvSpPr>
            <a:spLocks noChangeArrowheads="1"/>
          </p:cNvSpPr>
          <p:nvPr/>
        </p:nvSpPr>
        <p:spPr bwMode="auto">
          <a:xfrm>
            <a:off x="8077200" y="3505200"/>
            <a:ext cx="152400" cy="152400"/>
          </a:xfrm>
          <a:prstGeom prst="ellipse">
            <a:avLst/>
          </a:prstGeom>
          <a:solidFill>
            <a:srgbClr val="FFFF00"/>
          </a:solidFill>
          <a:ln w="9525">
            <a:solidFill>
              <a:schemeClr val="tx1"/>
            </a:solidFill>
            <a:round/>
            <a:headEnd/>
            <a:tailEnd/>
          </a:ln>
          <a:effectLst/>
        </p:spPr>
        <p:txBody>
          <a:bodyPr wrap="none" anchor="ctr"/>
          <a:lstStyle/>
          <a:p>
            <a:pPr algn="ctr" eaLnBrk="0" hangingPunct="0"/>
            <a:r>
              <a:rPr lang="en-US" sz="600"/>
              <a:t>##</a:t>
            </a:r>
            <a:endParaRPr lang="en-GB" sz="600"/>
          </a:p>
        </p:txBody>
      </p:sp>
      <p:sp>
        <p:nvSpPr>
          <p:cNvPr id="528451" name="AutoShape 67"/>
          <p:cNvSpPr>
            <a:spLocks noChangeArrowheads="1"/>
          </p:cNvSpPr>
          <p:nvPr/>
        </p:nvSpPr>
        <p:spPr bwMode="auto">
          <a:xfrm>
            <a:off x="3733800" y="2362200"/>
            <a:ext cx="914400" cy="457200"/>
          </a:xfrm>
          <a:prstGeom prst="triangle">
            <a:avLst>
              <a:gd name="adj" fmla="val 50000"/>
            </a:avLst>
          </a:prstGeom>
          <a:solidFill>
            <a:srgbClr val="FF0000"/>
          </a:solidFill>
          <a:ln w="9525">
            <a:solidFill>
              <a:schemeClr val="tx1"/>
            </a:solidFill>
            <a:miter lim="800000"/>
            <a:headEnd/>
            <a:tailEnd/>
          </a:ln>
          <a:effectLst/>
        </p:spPr>
        <p:txBody>
          <a:bodyPr wrap="none" anchor="ctr"/>
          <a:lstStyle/>
          <a:p>
            <a:endParaRPr lang="en-US"/>
          </a:p>
        </p:txBody>
      </p:sp>
      <p:sp>
        <p:nvSpPr>
          <p:cNvPr id="528452" name="AutoShape 68"/>
          <p:cNvSpPr>
            <a:spLocks noChangeArrowheads="1"/>
          </p:cNvSpPr>
          <p:nvPr/>
        </p:nvSpPr>
        <p:spPr bwMode="auto">
          <a:xfrm>
            <a:off x="4724400" y="2362200"/>
            <a:ext cx="914400" cy="457200"/>
          </a:xfrm>
          <a:prstGeom prst="triangle">
            <a:avLst>
              <a:gd name="adj" fmla="val 50000"/>
            </a:avLst>
          </a:prstGeom>
          <a:solidFill>
            <a:srgbClr val="FF0000"/>
          </a:solidFill>
          <a:ln w="9525">
            <a:solidFill>
              <a:schemeClr val="tx1"/>
            </a:solidFill>
            <a:miter lim="800000"/>
            <a:headEnd/>
            <a:tailEnd/>
          </a:ln>
          <a:effectLst/>
        </p:spPr>
        <p:txBody>
          <a:bodyPr wrap="none" anchor="ctr"/>
          <a:lstStyle/>
          <a:p>
            <a:endParaRPr lang="en-US"/>
          </a:p>
        </p:txBody>
      </p:sp>
      <p:sp>
        <p:nvSpPr>
          <p:cNvPr id="528453" name="AutoShape 69"/>
          <p:cNvSpPr>
            <a:spLocks noChangeArrowheads="1"/>
          </p:cNvSpPr>
          <p:nvPr/>
        </p:nvSpPr>
        <p:spPr bwMode="auto">
          <a:xfrm>
            <a:off x="5715000" y="2362200"/>
            <a:ext cx="914400" cy="457200"/>
          </a:xfrm>
          <a:prstGeom prst="triangle">
            <a:avLst>
              <a:gd name="adj" fmla="val 50000"/>
            </a:avLst>
          </a:prstGeom>
          <a:solidFill>
            <a:srgbClr val="FF0000"/>
          </a:solidFill>
          <a:ln w="9525">
            <a:solidFill>
              <a:schemeClr val="tx1"/>
            </a:solidFill>
            <a:miter lim="800000"/>
            <a:headEnd/>
            <a:tailEnd/>
          </a:ln>
          <a:effectLst/>
        </p:spPr>
        <p:txBody>
          <a:bodyPr wrap="none" anchor="ctr"/>
          <a:lstStyle/>
          <a:p>
            <a:endParaRPr lang="en-US"/>
          </a:p>
        </p:txBody>
      </p:sp>
      <p:sp>
        <p:nvSpPr>
          <p:cNvPr id="528454" name="AutoShape 70"/>
          <p:cNvSpPr>
            <a:spLocks noChangeArrowheads="1"/>
          </p:cNvSpPr>
          <p:nvPr/>
        </p:nvSpPr>
        <p:spPr bwMode="auto">
          <a:xfrm>
            <a:off x="6705600" y="2362200"/>
            <a:ext cx="914400" cy="457200"/>
          </a:xfrm>
          <a:prstGeom prst="triangle">
            <a:avLst>
              <a:gd name="adj" fmla="val 50000"/>
            </a:avLst>
          </a:prstGeom>
          <a:solidFill>
            <a:srgbClr val="FF0000"/>
          </a:solidFill>
          <a:ln w="9525">
            <a:solidFill>
              <a:schemeClr val="tx1"/>
            </a:solidFill>
            <a:miter lim="800000"/>
            <a:headEnd/>
            <a:tailEnd/>
          </a:ln>
          <a:effectLst/>
        </p:spPr>
        <p:txBody>
          <a:bodyPr wrap="none" anchor="ctr"/>
          <a:lstStyle/>
          <a:p>
            <a:endParaRPr lang="en-US"/>
          </a:p>
        </p:txBody>
      </p:sp>
      <p:sp>
        <p:nvSpPr>
          <p:cNvPr id="528455" name="AutoShape 71"/>
          <p:cNvSpPr>
            <a:spLocks noChangeArrowheads="1"/>
          </p:cNvSpPr>
          <p:nvPr/>
        </p:nvSpPr>
        <p:spPr bwMode="auto">
          <a:xfrm>
            <a:off x="7696200" y="2362200"/>
            <a:ext cx="914400" cy="457200"/>
          </a:xfrm>
          <a:prstGeom prst="triangle">
            <a:avLst>
              <a:gd name="adj" fmla="val 50000"/>
            </a:avLst>
          </a:prstGeom>
          <a:solidFill>
            <a:srgbClr val="FF0000"/>
          </a:solidFill>
          <a:ln w="9525">
            <a:solidFill>
              <a:schemeClr val="tx1"/>
            </a:solidFill>
            <a:miter lim="800000"/>
            <a:headEnd/>
            <a:tailEnd/>
          </a:ln>
          <a:effectLst/>
        </p:spPr>
        <p:txBody>
          <a:bodyPr wrap="none" anchor="ctr"/>
          <a:lstStyle/>
          <a:p>
            <a:endParaRPr lang="en-US"/>
          </a:p>
        </p:txBody>
      </p:sp>
      <p:sp>
        <p:nvSpPr>
          <p:cNvPr id="528456" name="Rectangle 72"/>
          <p:cNvSpPr>
            <a:spLocks noChangeArrowheads="1"/>
          </p:cNvSpPr>
          <p:nvPr/>
        </p:nvSpPr>
        <p:spPr bwMode="auto">
          <a:xfrm>
            <a:off x="533400" y="2209800"/>
            <a:ext cx="2895600" cy="838200"/>
          </a:xfrm>
          <a:prstGeom prst="rect">
            <a:avLst/>
          </a:prstGeom>
          <a:solidFill>
            <a:srgbClr val="FFFF99"/>
          </a:solidFill>
          <a:ln w="9525">
            <a:solidFill>
              <a:schemeClr val="tx1"/>
            </a:solidFill>
            <a:miter lim="800000"/>
            <a:headEnd/>
            <a:tailEnd/>
          </a:ln>
          <a:effectLst/>
        </p:spPr>
        <p:txBody>
          <a:bodyPr wrap="none" anchor="ctr"/>
          <a:lstStyle/>
          <a:p>
            <a:pPr algn="ctr" eaLnBrk="0" hangingPunct="0"/>
            <a:r>
              <a:rPr lang="en-US">
                <a:latin typeface="Trebuchet MS" pitchFamily="34" charset="0"/>
              </a:rPr>
              <a:t>Strategic</a:t>
            </a:r>
            <a:endParaRPr lang="en-GB">
              <a:latin typeface="Trebuchet MS" pitchFamily="34" charset="0"/>
            </a:endParaRPr>
          </a:p>
        </p:txBody>
      </p:sp>
      <p:sp>
        <p:nvSpPr>
          <p:cNvPr id="528457" name="Rectangle 73"/>
          <p:cNvSpPr>
            <a:spLocks noChangeArrowheads="1"/>
          </p:cNvSpPr>
          <p:nvPr/>
        </p:nvSpPr>
        <p:spPr bwMode="auto">
          <a:xfrm>
            <a:off x="3657600" y="2514600"/>
            <a:ext cx="4953000" cy="1371600"/>
          </a:xfrm>
          <a:prstGeom prst="rect">
            <a:avLst/>
          </a:prstGeom>
          <a:solidFill>
            <a:srgbClr val="C0C0C0"/>
          </a:solidFill>
          <a:ln w="9525">
            <a:solidFill>
              <a:schemeClr val="tx1"/>
            </a:solidFill>
            <a:miter lim="800000"/>
            <a:headEnd/>
            <a:tailEnd/>
          </a:ln>
          <a:effectLst/>
        </p:spPr>
        <p:txBody>
          <a:bodyPr wrap="none"/>
          <a:lstStyle/>
          <a:p>
            <a:pPr eaLnBrk="0" hangingPunct="0">
              <a:lnSpc>
                <a:spcPct val="90000"/>
              </a:lnSpc>
              <a:spcBef>
                <a:spcPct val="20000"/>
              </a:spcBef>
            </a:pPr>
            <a:r>
              <a:rPr lang="en-US" sz="4000">
                <a:solidFill>
                  <a:srgbClr val="FFFF00"/>
                </a:solidFill>
                <a:latin typeface="Trebuchet MS" pitchFamily="34" charset="0"/>
              </a:rPr>
              <a:t>C</a:t>
            </a:r>
            <a:r>
              <a:rPr lang="en-US" sz="3600">
                <a:solidFill>
                  <a:srgbClr val="FFFF00"/>
                </a:solidFill>
                <a:latin typeface="Trebuchet MS" pitchFamily="34" charset="0"/>
              </a:rPr>
              <a:t>OBI</a:t>
            </a:r>
            <a:r>
              <a:rPr lang="en-US" sz="4000">
                <a:solidFill>
                  <a:srgbClr val="FFFF00"/>
                </a:solidFill>
                <a:latin typeface="Trebuchet MS" pitchFamily="34" charset="0"/>
              </a:rPr>
              <a:t>T</a:t>
            </a:r>
            <a:endParaRPr lang="en-GB" sz="4000">
              <a:solidFill>
                <a:srgbClr val="FFFF00"/>
              </a:solidFill>
              <a:latin typeface="Trebuchet MS" pitchFamily="34" charset="0"/>
            </a:endParaRPr>
          </a:p>
        </p:txBody>
      </p:sp>
      <p:sp>
        <p:nvSpPr>
          <p:cNvPr id="528458" name="Rectangle 74"/>
          <p:cNvSpPr>
            <a:spLocks noChangeArrowheads="1"/>
          </p:cNvSpPr>
          <p:nvPr/>
        </p:nvSpPr>
        <p:spPr bwMode="auto">
          <a:xfrm>
            <a:off x="4953000" y="3429000"/>
            <a:ext cx="3048000" cy="1295400"/>
          </a:xfrm>
          <a:prstGeom prst="rect">
            <a:avLst/>
          </a:prstGeom>
          <a:solidFill>
            <a:srgbClr val="666699"/>
          </a:solidFill>
          <a:ln w="9525">
            <a:solidFill>
              <a:schemeClr val="tx1"/>
            </a:solidFill>
            <a:miter lim="800000"/>
            <a:headEnd/>
            <a:tailEnd/>
          </a:ln>
          <a:effectLst/>
        </p:spPr>
        <p:txBody>
          <a:bodyPr wrap="none" anchor="b"/>
          <a:lstStyle/>
          <a:p>
            <a:pPr algn="r" eaLnBrk="0" hangingPunct="0">
              <a:lnSpc>
                <a:spcPct val="90000"/>
              </a:lnSpc>
              <a:spcBef>
                <a:spcPct val="20000"/>
              </a:spcBef>
            </a:pPr>
            <a:r>
              <a:rPr lang="en-US" sz="2800">
                <a:solidFill>
                  <a:srgbClr val="FFFF00"/>
                </a:solidFill>
                <a:latin typeface="Trebuchet MS" pitchFamily="34" charset="0"/>
              </a:rPr>
              <a:t>ITIL</a:t>
            </a:r>
            <a:endParaRPr lang="en-GB" sz="2800">
              <a:solidFill>
                <a:srgbClr val="FFFF00"/>
              </a:solidFill>
              <a:latin typeface="Trebuchet MS" pitchFamily="34" charset="0"/>
            </a:endParaRPr>
          </a:p>
        </p:txBody>
      </p:sp>
      <p:sp>
        <p:nvSpPr>
          <p:cNvPr id="528459" name="Rectangle 75"/>
          <p:cNvSpPr>
            <a:spLocks noChangeArrowheads="1"/>
          </p:cNvSpPr>
          <p:nvPr/>
        </p:nvSpPr>
        <p:spPr bwMode="auto">
          <a:xfrm>
            <a:off x="5181600" y="3048000"/>
            <a:ext cx="2057400" cy="1676400"/>
          </a:xfrm>
          <a:prstGeom prst="rect">
            <a:avLst/>
          </a:prstGeom>
          <a:solidFill>
            <a:srgbClr val="3333CC"/>
          </a:solidFill>
          <a:ln w="9525">
            <a:solidFill>
              <a:schemeClr val="tx1"/>
            </a:solidFill>
            <a:miter lim="800000"/>
            <a:headEnd/>
            <a:tailEnd/>
          </a:ln>
          <a:effectLst/>
        </p:spPr>
        <p:txBody>
          <a:bodyPr wrap="none" anchor="b" anchorCtr="1"/>
          <a:lstStyle/>
          <a:p>
            <a:pPr algn="ctr" eaLnBrk="0" hangingPunct="0">
              <a:lnSpc>
                <a:spcPct val="90000"/>
              </a:lnSpc>
              <a:spcBef>
                <a:spcPct val="20000"/>
              </a:spcBef>
            </a:pPr>
            <a:r>
              <a:rPr lang="en-US" sz="4000">
                <a:solidFill>
                  <a:srgbClr val="FFFF00"/>
                </a:solidFill>
                <a:latin typeface="Trebuchet MS" pitchFamily="34" charset="0"/>
              </a:rPr>
              <a:t>CMM</a:t>
            </a:r>
          </a:p>
          <a:p>
            <a:pPr algn="ctr" eaLnBrk="0" hangingPunct="0">
              <a:lnSpc>
                <a:spcPct val="90000"/>
              </a:lnSpc>
              <a:spcBef>
                <a:spcPct val="20000"/>
              </a:spcBef>
            </a:pPr>
            <a:r>
              <a:rPr lang="en-GB" sz="800">
                <a:latin typeface="Trebuchet MS" pitchFamily="34" charset="0"/>
              </a:rPr>
              <a:t> </a:t>
            </a:r>
          </a:p>
        </p:txBody>
      </p:sp>
      <p:sp>
        <p:nvSpPr>
          <p:cNvPr id="528460" name="Rectangle 76"/>
          <p:cNvSpPr>
            <a:spLocks noChangeArrowheads="1"/>
          </p:cNvSpPr>
          <p:nvPr/>
        </p:nvSpPr>
        <p:spPr bwMode="auto">
          <a:xfrm rot="-10792420">
            <a:off x="5715000" y="2209800"/>
            <a:ext cx="1066800" cy="1676400"/>
          </a:xfrm>
          <a:prstGeom prst="rect">
            <a:avLst/>
          </a:prstGeom>
          <a:solidFill>
            <a:srgbClr val="000066"/>
          </a:solidFill>
          <a:ln w="9525">
            <a:solidFill>
              <a:schemeClr val="tx1"/>
            </a:solidFill>
            <a:miter lim="800000"/>
            <a:headEnd/>
            <a:tailEnd/>
          </a:ln>
          <a:effectLst/>
        </p:spPr>
        <p:txBody>
          <a:bodyPr vert="eaVert" wrap="none" anchor="ctr"/>
          <a:lstStyle/>
          <a:p>
            <a:pPr algn="ctr" eaLnBrk="0" hangingPunct="0">
              <a:lnSpc>
                <a:spcPct val="90000"/>
              </a:lnSpc>
              <a:spcBef>
                <a:spcPct val="20000"/>
              </a:spcBef>
            </a:pPr>
            <a:r>
              <a:rPr lang="en-US" sz="3200">
                <a:solidFill>
                  <a:srgbClr val="FFFF00"/>
                </a:solidFill>
                <a:latin typeface="Trebuchet MS" pitchFamily="34" charset="0"/>
              </a:rPr>
              <a:t>17799</a:t>
            </a:r>
            <a:endParaRPr lang="en-GB" sz="3200">
              <a:solidFill>
                <a:srgbClr val="FFFF00"/>
              </a:solidFill>
              <a:latin typeface="Trebuchet MS" pitchFamily="34" charset="0"/>
            </a:endParaRPr>
          </a:p>
        </p:txBody>
      </p:sp>
      <p:sp>
        <p:nvSpPr>
          <p:cNvPr id="528461" name="Rectangle 77"/>
          <p:cNvSpPr>
            <a:spLocks noChangeArrowheads="1"/>
          </p:cNvSpPr>
          <p:nvPr/>
        </p:nvSpPr>
        <p:spPr bwMode="auto">
          <a:xfrm>
            <a:off x="533400" y="3048000"/>
            <a:ext cx="2895600" cy="838200"/>
          </a:xfrm>
          <a:prstGeom prst="rect">
            <a:avLst/>
          </a:prstGeom>
          <a:solidFill>
            <a:srgbClr val="FFFF99"/>
          </a:solidFill>
          <a:ln w="9525">
            <a:solidFill>
              <a:schemeClr val="tx1"/>
            </a:solidFill>
            <a:miter lim="800000"/>
            <a:headEnd/>
            <a:tailEnd/>
          </a:ln>
          <a:effectLst/>
        </p:spPr>
        <p:txBody>
          <a:bodyPr wrap="none" anchor="ctr"/>
          <a:lstStyle/>
          <a:p>
            <a:pPr algn="ctr" eaLnBrk="0" hangingPunct="0"/>
            <a:r>
              <a:rPr lang="en-US">
                <a:latin typeface="Trebuchet MS" pitchFamily="34" charset="0"/>
              </a:rPr>
              <a:t>Process Control</a:t>
            </a:r>
            <a:endParaRPr lang="en-GB">
              <a:latin typeface="Trebuchet MS" pitchFamily="34" charset="0"/>
            </a:endParaRPr>
          </a:p>
        </p:txBody>
      </p:sp>
      <p:sp>
        <p:nvSpPr>
          <p:cNvPr id="528462" name="Rectangle 78"/>
          <p:cNvSpPr>
            <a:spLocks noChangeArrowheads="1"/>
          </p:cNvSpPr>
          <p:nvPr/>
        </p:nvSpPr>
        <p:spPr bwMode="auto">
          <a:xfrm>
            <a:off x="533400" y="3886200"/>
            <a:ext cx="2895600" cy="838200"/>
          </a:xfrm>
          <a:prstGeom prst="rect">
            <a:avLst/>
          </a:prstGeom>
          <a:solidFill>
            <a:srgbClr val="FFFF99"/>
          </a:solidFill>
          <a:ln w="9525">
            <a:solidFill>
              <a:schemeClr val="tx1"/>
            </a:solidFill>
            <a:miter lim="800000"/>
            <a:headEnd/>
            <a:tailEnd/>
          </a:ln>
          <a:effectLst/>
        </p:spPr>
        <p:txBody>
          <a:bodyPr wrap="none" anchor="ctr"/>
          <a:lstStyle/>
          <a:p>
            <a:pPr algn="ctr" eaLnBrk="0" hangingPunct="0"/>
            <a:r>
              <a:rPr lang="en-US">
                <a:latin typeface="Trebuchet MS" pitchFamily="34" charset="0"/>
              </a:rPr>
              <a:t>Process Execution</a:t>
            </a:r>
            <a:endParaRPr lang="en-GB">
              <a:latin typeface="Trebuchet MS" pitchFamily="34" charset="0"/>
            </a:endParaRPr>
          </a:p>
        </p:txBody>
      </p:sp>
      <p:sp>
        <p:nvSpPr>
          <p:cNvPr id="528463" name="Rectangle 79"/>
          <p:cNvSpPr>
            <a:spLocks noChangeArrowheads="1"/>
          </p:cNvSpPr>
          <p:nvPr/>
        </p:nvSpPr>
        <p:spPr bwMode="auto">
          <a:xfrm>
            <a:off x="533400" y="4724400"/>
            <a:ext cx="2895600" cy="838200"/>
          </a:xfrm>
          <a:prstGeom prst="rect">
            <a:avLst/>
          </a:prstGeom>
          <a:solidFill>
            <a:srgbClr val="FFFF99"/>
          </a:solidFill>
          <a:ln w="9525">
            <a:solidFill>
              <a:schemeClr val="tx1"/>
            </a:solidFill>
            <a:miter lim="800000"/>
            <a:headEnd/>
            <a:tailEnd/>
          </a:ln>
          <a:effectLst/>
        </p:spPr>
        <p:txBody>
          <a:bodyPr wrap="none" anchor="ctr"/>
          <a:lstStyle/>
          <a:p>
            <a:pPr algn="ctr" eaLnBrk="0" hangingPunct="0"/>
            <a:r>
              <a:rPr lang="en-US">
                <a:latin typeface="Trebuchet MS" pitchFamily="34" charset="0"/>
              </a:rPr>
              <a:t>Work Instruction</a:t>
            </a:r>
            <a:endParaRPr lang="en-GB">
              <a:latin typeface="Trebuchet MS" pitchFamily="34" charset="0"/>
            </a:endParaRPr>
          </a:p>
        </p:txBody>
      </p:sp>
      <p:sp>
        <p:nvSpPr>
          <p:cNvPr id="528464" name="Rectangle 80"/>
          <p:cNvSpPr>
            <a:spLocks noGrp="1" noChangeArrowheads="1"/>
          </p:cNvSpPr>
          <p:nvPr>
            <p:ph type="title"/>
          </p:nvPr>
        </p:nvSpPr>
        <p:spPr/>
        <p:txBody>
          <a:bodyPr/>
          <a:lstStyle/>
          <a:p>
            <a:r>
              <a:rPr lang="en-US" sz="2800"/>
              <a:t>How C</a:t>
            </a:r>
            <a:r>
              <a:rPr lang="en-US" sz="2400"/>
              <a:t>OBI</a:t>
            </a:r>
            <a:r>
              <a:rPr lang="en-US" sz="2800"/>
              <a:t>T Relates to Frameworks and Standards</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528457"/>
                                        </p:tgtEl>
                                        <p:attrNameLst>
                                          <p:attrName>style.visibility</p:attrName>
                                        </p:attrNameLst>
                                      </p:cBhvr>
                                      <p:to>
                                        <p:strVal val="visible"/>
                                      </p:to>
                                    </p:set>
                                    <p:animEffect transition="in" filter="checkerboard(across)">
                                      <p:cBhvr>
                                        <p:cTn id="7" dur="500"/>
                                        <p:tgtEl>
                                          <p:spTgt spid="528457"/>
                                        </p:tgtEl>
                                      </p:cBhvr>
                                    </p:animEffect>
                                  </p:childTnLst>
                                  <p:subTnLst>
                                    <p:set>
                                      <p:cBhvr override="childStyle">
                                        <p:cTn dur="1" fill="hold" display="0" masterRel="nextClick" afterEffect="1"/>
                                        <p:tgtEl>
                                          <p:spTgt spid="528457"/>
                                        </p:tgtEl>
                                        <p:attrNameLst>
                                          <p:attrName>style.visibility</p:attrName>
                                        </p:attrNameLst>
                                      </p:cBhvr>
                                      <p:to>
                                        <p:strVal val="hidden"/>
                                      </p:to>
                                    </p:set>
                                  </p:subTnLst>
                                </p:cTn>
                              </p:par>
                            </p:childTnLst>
                          </p:cTn>
                        </p:par>
                      </p:childTnLst>
                    </p:cTn>
                  </p:par>
                  <p:par>
                    <p:cTn id="8" fill="hold">
                      <p:stCondLst>
                        <p:cond delay="indefinite"/>
                      </p:stCondLst>
                      <p:childTnLst>
                        <p:par>
                          <p:cTn id="9" fill="hold">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528458"/>
                                        </p:tgtEl>
                                        <p:attrNameLst>
                                          <p:attrName>style.visibility</p:attrName>
                                        </p:attrNameLst>
                                      </p:cBhvr>
                                      <p:to>
                                        <p:strVal val="visible"/>
                                      </p:to>
                                    </p:set>
                                    <p:animEffect transition="in" filter="checkerboard(across)">
                                      <p:cBhvr>
                                        <p:cTn id="12" dur="500"/>
                                        <p:tgtEl>
                                          <p:spTgt spid="528458"/>
                                        </p:tgtEl>
                                      </p:cBhvr>
                                    </p:animEffect>
                                  </p:childTnLst>
                                  <p:subTnLst>
                                    <p:set>
                                      <p:cBhvr override="childStyle">
                                        <p:cTn dur="1" fill="hold" display="0" masterRel="nextClick" afterEffect="1"/>
                                        <p:tgtEl>
                                          <p:spTgt spid="528458"/>
                                        </p:tgtEl>
                                        <p:attrNameLst>
                                          <p:attrName>style.visibility</p:attrName>
                                        </p:attrNameLst>
                                      </p:cBhvr>
                                      <p:to>
                                        <p:strVal val="hidden"/>
                                      </p:to>
                                    </p:set>
                                  </p:subTnLst>
                                </p:cTn>
                              </p:par>
                            </p:childTnLst>
                          </p:cTn>
                        </p:par>
                      </p:childTnLst>
                    </p:cTn>
                  </p:par>
                  <p:par>
                    <p:cTn id="13" fill="hold">
                      <p:stCondLst>
                        <p:cond delay="indefinite"/>
                      </p:stCondLst>
                      <p:childTnLst>
                        <p:par>
                          <p:cTn id="14" fill="hold">
                            <p:stCondLst>
                              <p:cond delay="0"/>
                            </p:stCondLst>
                            <p:childTnLst>
                              <p:par>
                                <p:cTn id="15" presetID="5" presetClass="entr" presetSubtype="10" fill="hold" grpId="0" nodeType="clickEffect">
                                  <p:stCondLst>
                                    <p:cond delay="0"/>
                                  </p:stCondLst>
                                  <p:childTnLst>
                                    <p:set>
                                      <p:cBhvr>
                                        <p:cTn id="16" dur="1" fill="hold">
                                          <p:stCondLst>
                                            <p:cond delay="0"/>
                                          </p:stCondLst>
                                        </p:cTn>
                                        <p:tgtEl>
                                          <p:spTgt spid="528459"/>
                                        </p:tgtEl>
                                        <p:attrNameLst>
                                          <p:attrName>style.visibility</p:attrName>
                                        </p:attrNameLst>
                                      </p:cBhvr>
                                      <p:to>
                                        <p:strVal val="visible"/>
                                      </p:to>
                                    </p:set>
                                    <p:animEffect transition="in" filter="checkerboard(across)">
                                      <p:cBhvr>
                                        <p:cTn id="17" dur="500"/>
                                        <p:tgtEl>
                                          <p:spTgt spid="528459"/>
                                        </p:tgtEl>
                                      </p:cBhvr>
                                    </p:animEffect>
                                  </p:childTnLst>
                                  <p:subTnLst>
                                    <p:set>
                                      <p:cBhvr override="childStyle">
                                        <p:cTn dur="1" fill="hold" display="0" masterRel="nextClick" afterEffect="1"/>
                                        <p:tgtEl>
                                          <p:spTgt spid="528459"/>
                                        </p:tgtEl>
                                        <p:attrNameLst>
                                          <p:attrName>style.visibility</p:attrName>
                                        </p:attrNameLst>
                                      </p:cBhvr>
                                      <p:to>
                                        <p:strVal val="hidden"/>
                                      </p:to>
                                    </p:set>
                                  </p:subTnLst>
                                </p:cTn>
                              </p:par>
                            </p:childTnLst>
                          </p:cTn>
                        </p:par>
                      </p:childTnLst>
                    </p:cTn>
                  </p:par>
                  <p:par>
                    <p:cTn id="18" fill="hold">
                      <p:stCondLst>
                        <p:cond delay="indefinite"/>
                      </p:stCondLst>
                      <p:childTnLst>
                        <p:par>
                          <p:cTn id="19" fill="hold">
                            <p:stCondLst>
                              <p:cond delay="0"/>
                            </p:stCondLst>
                            <p:childTnLst>
                              <p:par>
                                <p:cTn id="20" presetID="5" presetClass="entr" presetSubtype="10" fill="hold" grpId="0" nodeType="clickEffect">
                                  <p:stCondLst>
                                    <p:cond delay="0"/>
                                  </p:stCondLst>
                                  <p:childTnLst>
                                    <p:set>
                                      <p:cBhvr>
                                        <p:cTn id="21" dur="1" fill="hold">
                                          <p:stCondLst>
                                            <p:cond delay="0"/>
                                          </p:stCondLst>
                                        </p:cTn>
                                        <p:tgtEl>
                                          <p:spTgt spid="528460"/>
                                        </p:tgtEl>
                                        <p:attrNameLst>
                                          <p:attrName>style.visibility</p:attrName>
                                        </p:attrNameLst>
                                      </p:cBhvr>
                                      <p:to>
                                        <p:strVal val="visible"/>
                                      </p:to>
                                    </p:set>
                                    <p:animEffect transition="in" filter="checkerboard(across)">
                                      <p:cBhvr>
                                        <p:cTn id="22" dur="500"/>
                                        <p:tgtEl>
                                          <p:spTgt spid="52846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8457" grpId="0" animBg="1" autoUpdateAnimBg="0"/>
      <p:bldP spid="528458" grpId="0" animBg="1" autoUpdateAnimBg="0"/>
      <p:bldP spid="528459" grpId="0" animBg="1" autoUpdateAnimBg="0"/>
      <p:bldP spid="528460" grpId="0" animBg="1" autoUpdateAnimBg="0"/>
    </p:bld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 name="Footer Placeholder 2"/>
          <p:cNvSpPr>
            <a:spLocks noGrp="1"/>
          </p:cNvSpPr>
          <p:nvPr>
            <p:ph type="ftr" sz="quarter" idx="10"/>
          </p:nvPr>
        </p:nvSpPr>
        <p:spPr/>
        <p:txBody>
          <a:bodyPr/>
          <a:lstStyle/>
          <a:p>
            <a:r>
              <a:rPr lang="en-US"/>
              <a:t>©2009 ISACA/ITGI. All rights reserved.</a:t>
            </a:r>
          </a:p>
        </p:txBody>
      </p:sp>
      <p:sp>
        <p:nvSpPr>
          <p:cNvPr id="530434" name="Rectangle 2"/>
          <p:cNvSpPr>
            <a:spLocks noChangeArrowheads="1"/>
          </p:cNvSpPr>
          <p:nvPr/>
        </p:nvSpPr>
        <p:spPr bwMode="auto">
          <a:xfrm>
            <a:off x="3733800" y="4038600"/>
            <a:ext cx="914400" cy="609600"/>
          </a:xfrm>
          <a:prstGeom prst="rect">
            <a:avLst/>
          </a:prstGeom>
          <a:solidFill>
            <a:srgbClr val="FFFF00"/>
          </a:solidFill>
          <a:ln w="9525">
            <a:solidFill>
              <a:schemeClr val="tx1"/>
            </a:solidFill>
            <a:miter lim="800000"/>
            <a:headEnd/>
            <a:tailEnd/>
          </a:ln>
          <a:effectLst/>
        </p:spPr>
        <p:txBody>
          <a:bodyPr wrap="none" anchor="ctr"/>
          <a:lstStyle/>
          <a:p>
            <a:endParaRPr lang="en-US"/>
          </a:p>
        </p:txBody>
      </p:sp>
      <p:sp>
        <p:nvSpPr>
          <p:cNvPr id="530435" name="Rectangle 3"/>
          <p:cNvSpPr>
            <a:spLocks noChangeArrowheads="1"/>
          </p:cNvSpPr>
          <p:nvPr/>
        </p:nvSpPr>
        <p:spPr bwMode="auto">
          <a:xfrm>
            <a:off x="3733800" y="4953000"/>
            <a:ext cx="914400" cy="609600"/>
          </a:xfrm>
          <a:prstGeom prst="rect">
            <a:avLst/>
          </a:prstGeom>
          <a:solidFill>
            <a:schemeClr val="accent1"/>
          </a:solidFill>
          <a:ln w="9525">
            <a:solidFill>
              <a:schemeClr val="tx1"/>
            </a:solidFill>
            <a:miter lim="800000"/>
            <a:headEnd/>
            <a:tailEnd/>
          </a:ln>
          <a:effectLst/>
        </p:spPr>
        <p:txBody>
          <a:bodyPr wrap="none" anchor="ctr"/>
          <a:lstStyle/>
          <a:p>
            <a:pPr eaLnBrk="0" hangingPunct="0">
              <a:buFontTx/>
              <a:buChar char="•"/>
            </a:pPr>
            <a:r>
              <a:rPr lang="en-US" sz="800"/>
              <a:t> Work instruction</a:t>
            </a:r>
          </a:p>
          <a:p>
            <a:pPr eaLnBrk="0" hangingPunct="0">
              <a:buFontTx/>
              <a:buChar char="•"/>
            </a:pPr>
            <a:r>
              <a:rPr lang="en-US" sz="800"/>
              <a:t> 2</a:t>
            </a:r>
          </a:p>
          <a:p>
            <a:pPr eaLnBrk="0" hangingPunct="0">
              <a:buFontTx/>
              <a:buChar char="•"/>
            </a:pPr>
            <a:r>
              <a:rPr lang="en-US" sz="800"/>
              <a:t> 3</a:t>
            </a:r>
          </a:p>
          <a:p>
            <a:pPr eaLnBrk="0" hangingPunct="0">
              <a:buFontTx/>
              <a:buChar char="•"/>
            </a:pPr>
            <a:r>
              <a:rPr lang="en-US" sz="800"/>
              <a:t> 4,5, 6….</a:t>
            </a:r>
            <a:endParaRPr lang="en-GB" sz="800"/>
          </a:p>
        </p:txBody>
      </p:sp>
      <p:sp>
        <p:nvSpPr>
          <p:cNvPr id="530436" name="AutoShape 4"/>
          <p:cNvSpPr>
            <a:spLocks noChangeArrowheads="1"/>
          </p:cNvSpPr>
          <p:nvPr/>
        </p:nvSpPr>
        <p:spPr bwMode="auto">
          <a:xfrm>
            <a:off x="3962400" y="3124200"/>
            <a:ext cx="152400" cy="152400"/>
          </a:xfrm>
          <a:prstGeom prst="flowChartSummingJunction">
            <a:avLst/>
          </a:prstGeom>
          <a:solidFill>
            <a:srgbClr val="FF0000"/>
          </a:solidFill>
          <a:ln w="9525">
            <a:solidFill>
              <a:schemeClr val="tx1"/>
            </a:solidFill>
            <a:round/>
            <a:headEnd/>
            <a:tailEnd/>
          </a:ln>
          <a:effectLst/>
        </p:spPr>
        <p:txBody>
          <a:bodyPr wrap="none" anchor="ctr"/>
          <a:lstStyle/>
          <a:p>
            <a:endParaRPr lang="en-US"/>
          </a:p>
        </p:txBody>
      </p:sp>
      <p:sp>
        <p:nvSpPr>
          <p:cNvPr id="530437" name="Rectangle 5"/>
          <p:cNvSpPr>
            <a:spLocks noChangeArrowheads="1"/>
          </p:cNvSpPr>
          <p:nvPr/>
        </p:nvSpPr>
        <p:spPr bwMode="auto">
          <a:xfrm>
            <a:off x="3886200" y="4191000"/>
            <a:ext cx="228600" cy="152400"/>
          </a:xfrm>
          <a:prstGeom prst="rect">
            <a:avLst/>
          </a:prstGeom>
          <a:solidFill>
            <a:srgbClr val="000080"/>
          </a:solidFill>
          <a:ln w="9525">
            <a:solidFill>
              <a:schemeClr val="tx1"/>
            </a:solidFill>
            <a:miter lim="800000"/>
            <a:headEnd/>
            <a:tailEnd/>
          </a:ln>
          <a:effectLst/>
        </p:spPr>
        <p:txBody>
          <a:bodyPr wrap="none" anchor="ctr"/>
          <a:lstStyle/>
          <a:p>
            <a:endParaRPr lang="en-US"/>
          </a:p>
        </p:txBody>
      </p:sp>
      <p:sp>
        <p:nvSpPr>
          <p:cNvPr id="530438" name="Rectangle 6"/>
          <p:cNvSpPr>
            <a:spLocks noChangeArrowheads="1"/>
          </p:cNvSpPr>
          <p:nvPr/>
        </p:nvSpPr>
        <p:spPr bwMode="auto">
          <a:xfrm>
            <a:off x="4191000" y="4419600"/>
            <a:ext cx="228600" cy="152400"/>
          </a:xfrm>
          <a:prstGeom prst="rect">
            <a:avLst/>
          </a:prstGeom>
          <a:solidFill>
            <a:srgbClr val="000080"/>
          </a:solidFill>
          <a:ln w="9525">
            <a:solidFill>
              <a:schemeClr val="tx1"/>
            </a:solidFill>
            <a:miter lim="800000"/>
            <a:headEnd/>
            <a:tailEnd/>
          </a:ln>
          <a:effectLst/>
        </p:spPr>
        <p:txBody>
          <a:bodyPr wrap="none" anchor="ctr"/>
          <a:lstStyle/>
          <a:p>
            <a:endParaRPr lang="en-US"/>
          </a:p>
        </p:txBody>
      </p:sp>
      <p:sp>
        <p:nvSpPr>
          <p:cNvPr id="530439" name="Line 7"/>
          <p:cNvSpPr>
            <a:spLocks noChangeShapeType="1"/>
          </p:cNvSpPr>
          <p:nvPr/>
        </p:nvSpPr>
        <p:spPr bwMode="auto">
          <a:xfrm>
            <a:off x="3733800" y="4267200"/>
            <a:ext cx="152400" cy="0"/>
          </a:xfrm>
          <a:prstGeom prst="line">
            <a:avLst/>
          </a:prstGeom>
          <a:noFill/>
          <a:ln w="9525">
            <a:solidFill>
              <a:schemeClr val="tx1"/>
            </a:solidFill>
            <a:round/>
            <a:headEnd/>
            <a:tailEnd type="triangle" w="sm" len="sm"/>
          </a:ln>
          <a:effectLst/>
        </p:spPr>
        <p:txBody>
          <a:bodyPr/>
          <a:lstStyle/>
          <a:p>
            <a:endParaRPr lang="en-US"/>
          </a:p>
        </p:txBody>
      </p:sp>
      <p:sp>
        <p:nvSpPr>
          <p:cNvPr id="530440" name="Line 8"/>
          <p:cNvSpPr>
            <a:spLocks noChangeShapeType="1"/>
          </p:cNvSpPr>
          <p:nvPr/>
        </p:nvSpPr>
        <p:spPr bwMode="auto">
          <a:xfrm>
            <a:off x="4419600" y="4495800"/>
            <a:ext cx="152400" cy="0"/>
          </a:xfrm>
          <a:prstGeom prst="line">
            <a:avLst/>
          </a:prstGeom>
          <a:noFill/>
          <a:ln w="9525">
            <a:solidFill>
              <a:schemeClr val="tx1"/>
            </a:solidFill>
            <a:round/>
            <a:headEnd/>
            <a:tailEnd type="triangle" w="sm" len="sm"/>
          </a:ln>
          <a:effectLst/>
        </p:spPr>
        <p:txBody>
          <a:bodyPr/>
          <a:lstStyle/>
          <a:p>
            <a:endParaRPr lang="en-US"/>
          </a:p>
        </p:txBody>
      </p:sp>
      <p:sp>
        <p:nvSpPr>
          <p:cNvPr id="530441" name="Line 9"/>
          <p:cNvSpPr>
            <a:spLocks noChangeShapeType="1"/>
          </p:cNvSpPr>
          <p:nvPr/>
        </p:nvSpPr>
        <p:spPr bwMode="auto">
          <a:xfrm>
            <a:off x="4038600" y="4495800"/>
            <a:ext cx="152400" cy="0"/>
          </a:xfrm>
          <a:prstGeom prst="line">
            <a:avLst/>
          </a:prstGeom>
          <a:noFill/>
          <a:ln w="9525">
            <a:solidFill>
              <a:schemeClr val="tx1"/>
            </a:solidFill>
            <a:round/>
            <a:headEnd/>
            <a:tailEnd type="triangle" w="sm" len="sm"/>
          </a:ln>
          <a:effectLst/>
        </p:spPr>
        <p:txBody>
          <a:bodyPr/>
          <a:lstStyle/>
          <a:p>
            <a:endParaRPr lang="en-US"/>
          </a:p>
        </p:txBody>
      </p:sp>
      <p:sp>
        <p:nvSpPr>
          <p:cNvPr id="530442" name="Line 10"/>
          <p:cNvSpPr>
            <a:spLocks noChangeShapeType="1"/>
          </p:cNvSpPr>
          <p:nvPr/>
        </p:nvSpPr>
        <p:spPr bwMode="auto">
          <a:xfrm>
            <a:off x="4038600" y="4343400"/>
            <a:ext cx="0" cy="152400"/>
          </a:xfrm>
          <a:prstGeom prst="line">
            <a:avLst/>
          </a:prstGeom>
          <a:noFill/>
          <a:ln w="9525">
            <a:solidFill>
              <a:schemeClr val="tx1"/>
            </a:solidFill>
            <a:round/>
            <a:headEnd/>
            <a:tailEnd/>
          </a:ln>
          <a:effectLst/>
        </p:spPr>
        <p:txBody>
          <a:bodyPr/>
          <a:lstStyle/>
          <a:p>
            <a:endParaRPr lang="en-US"/>
          </a:p>
        </p:txBody>
      </p:sp>
      <p:sp>
        <p:nvSpPr>
          <p:cNvPr id="530443" name="Rectangle 11"/>
          <p:cNvSpPr>
            <a:spLocks noChangeArrowheads="1"/>
          </p:cNvSpPr>
          <p:nvPr/>
        </p:nvSpPr>
        <p:spPr bwMode="auto">
          <a:xfrm>
            <a:off x="4724400" y="4038600"/>
            <a:ext cx="914400" cy="609600"/>
          </a:xfrm>
          <a:prstGeom prst="rect">
            <a:avLst/>
          </a:prstGeom>
          <a:solidFill>
            <a:srgbClr val="FFFF00"/>
          </a:solidFill>
          <a:ln w="9525">
            <a:solidFill>
              <a:schemeClr val="tx1"/>
            </a:solidFill>
            <a:miter lim="800000"/>
            <a:headEnd/>
            <a:tailEnd/>
          </a:ln>
          <a:effectLst/>
        </p:spPr>
        <p:txBody>
          <a:bodyPr wrap="none" anchor="ctr"/>
          <a:lstStyle/>
          <a:p>
            <a:endParaRPr lang="en-US"/>
          </a:p>
        </p:txBody>
      </p:sp>
      <p:sp>
        <p:nvSpPr>
          <p:cNvPr id="530444" name="Rectangle 12"/>
          <p:cNvSpPr>
            <a:spLocks noChangeArrowheads="1"/>
          </p:cNvSpPr>
          <p:nvPr/>
        </p:nvSpPr>
        <p:spPr bwMode="auto">
          <a:xfrm>
            <a:off x="4876800" y="4191000"/>
            <a:ext cx="228600" cy="152400"/>
          </a:xfrm>
          <a:prstGeom prst="rect">
            <a:avLst/>
          </a:prstGeom>
          <a:solidFill>
            <a:srgbClr val="000080"/>
          </a:solidFill>
          <a:ln w="9525">
            <a:solidFill>
              <a:schemeClr val="tx1"/>
            </a:solidFill>
            <a:miter lim="800000"/>
            <a:headEnd/>
            <a:tailEnd/>
          </a:ln>
          <a:effectLst/>
        </p:spPr>
        <p:txBody>
          <a:bodyPr wrap="none" anchor="ctr"/>
          <a:lstStyle/>
          <a:p>
            <a:endParaRPr lang="en-US"/>
          </a:p>
        </p:txBody>
      </p:sp>
      <p:sp>
        <p:nvSpPr>
          <p:cNvPr id="530445" name="Rectangle 13"/>
          <p:cNvSpPr>
            <a:spLocks noChangeArrowheads="1"/>
          </p:cNvSpPr>
          <p:nvPr/>
        </p:nvSpPr>
        <p:spPr bwMode="auto">
          <a:xfrm>
            <a:off x="5181600" y="4419600"/>
            <a:ext cx="228600" cy="152400"/>
          </a:xfrm>
          <a:prstGeom prst="rect">
            <a:avLst/>
          </a:prstGeom>
          <a:solidFill>
            <a:srgbClr val="000080"/>
          </a:solidFill>
          <a:ln w="9525">
            <a:solidFill>
              <a:schemeClr val="tx1"/>
            </a:solidFill>
            <a:miter lim="800000"/>
            <a:headEnd/>
            <a:tailEnd/>
          </a:ln>
          <a:effectLst/>
        </p:spPr>
        <p:txBody>
          <a:bodyPr wrap="none" anchor="ctr"/>
          <a:lstStyle/>
          <a:p>
            <a:endParaRPr lang="en-US"/>
          </a:p>
        </p:txBody>
      </p:sp>
      <p:sp>
        <p:nvSpPr>
          <p:cNvPr id="530446" name="Line 14"/>
          <p:cNvSpPr>
            <a:spLocks noChangeShapeType="1"/>
          </p:cNvSpPr>
          <p:nvPr/>
        </p:nvSpPr>
        <p:spPr bwMode="auto">
          <a:xfrm>
            <a:off x="4724400" y="4267200"/>
            <a:ext cx="152400" cy="0"/>
          </a:xfrm>
          <a:prstGeom prst="line">
            <a:avLst/>
          </a:prstGeom>
          <a:noFill/>
          <a:ln w="9525">
            <a:solidFill>
              <a:schemeClr val="tx1"/>
            </a:solidFill>
            <a:round/>
            <a:headEnd/>
            <a:tailEnd type="triangle" w="sm" len="sm"/>
          </a:ln>
          <a:effectLst/>
        </p:spPr>
        <p:txBody>
          <a:bodyPr/>
          <a:lstStyle/>
          <a:p>
            <a:endParaRPr lang="en-US"/>
          </a:p>
        </p:txBody>
      </p:sp>
      <p:sp>
        <p:nvSpPr>
          <p:cNvPr id="530447" name="Line 15"/>
          <p:cNvSpPr>
            <a:spLocks noChangeShapeType="1"/>
          </p:cNvSpPr>
          <p:nvPr/>
        </p:nvSpPr>
        <p:spPr bwMode="auto">
          <a:xfrm>
            <a:off x="5410200" y="4495800"/>
            <a:ext cx="152400" cy="0"/>
          </a:xfrm>
          <a:prstGeom prst="line">
            <a:avLst/>
          </a:prstGeom>
          <a:noFill/>
          <a:ln w="9525">
            <a:solidFill>
              <a:schemeClr val="tx1"/>
            </a:solidFill>
            <a:round/>
            <a:headEnd/>
            <a:tailEnd type="triangle" w="sm" len="sm"/>
          </a:ln>
          <a:effectLst/>
        </p:spPr>
        <p:txBody>
          <a:bodyPr/>
          <a:lstStyle/>
          <a:p>
            <a:endParaRPr lang="en-US"/>
          </a:p>
        </p:txBody>
      </p:sp>
      <p:sp>
        <p:nvSpPr>
          <p:cNvPr id="530448" name="Line 16"/>
          <p:cNvSpPr>
            <a:spLocks noChangeShapeType="1"/>
          </p:cNvSpPr>
          <p:nvPr/>
        </p:nvSpPr>
        <p:spPr bwMode="auto">
          <a:xfrm>
            <a:off x="5029200" y="4495800"/>
            <a:ext cx="152400" cy="0"/>
          </a:xfrm>
          <a:prstGeom prst="line">
            <a:avLst/>
          </a:prstGeom>
          <a:noFill/>
          <a:ln w="9525">
            <a:solidFill>
              <a:schemeClr val="tx1"/>
            </a:solidFill>
            <a:round/>
            <a:headEnd/>
            <a:tailEnd type="triangle" w="sm" len="sm"/>
          </a:ln>
          <a:effectLst/>
        </p:spPr>
        <p:txBody>
          <a:bodyPr/>
          <a:lstStyle/>
          <a:p>
            <a:endParaRPr lang="en-US"/>
          </a:p>
        </p:txBody>
      </p:sp>
      <p:sp>
        <p:nvSpPr>
          <p:cNvPr id="530449" name="Line 17"/>
          <p:cNvSpPr>
            <a:spLocks noChangeShapeType="1"/>
          </p:cNvSpPr>
          <p:nvPr/>
        </p:nvSpPr>
        <p:spPr bwMode="auto">
          <a:xfrm>
            <a:off x="5029200" y="4343400"/>
            <a:ext cx="0" cy="152400"/>
          </a:xfrm>
          <a:prstGeom prst="line">
            <a:avLst/>
          </a:prstGeom>
          <a:noFill/>
          <a:ln w="9525">
            <a:solidFill>
              <a:schemeClr val="tx1"/>
            </a:solidFill>
            <a:round/>
            <a:headEnd/>
            <a:tailEnd/>
          </a:ln>
          <a:effectLst/>
        </p:spPr>
        <p:txBody>
          <a:bodyPr/>
          <a:lstStyle/>
          <a:p>
            <a:endParaRPr lang="en-US"/>
          </a:p>
        </p:txBody>
      </p:sp>
      <p:sp>
        <p:nvSpPr>
          <p:cNvPr id="530450" name="Rectangle 18"/>
          <p:cNvSpPr>
            <a:spLocks noChangeArrowheads="1"/>
          </p:cNvSpPr>
          <p:nvPr/>
        </p:nvSpPr>
        <p:spPr bwMode="auto">
          <a:xfrm>
            <a:off x="5715000" y="4038600"/>
            <a:ext cx="914400" cy="609600"/>
          </a:xfrm>
          <a:prstGeom prst="rect">
            <a:avLst/>
          </a:prstGeom>
          <a:solidFill>
            <a:srgbClr val="FFFF00"/>
          </a:solidFill>
          <a:ln w="9525">
            <a:solidFill>
              <a:schemeClr val="tx1"/>
            </a:solidFill>
            <a:miter lim="800000"/>
            <a:headEnd/>
            <a:tailEnd/>
          </a:ln>
          <a:effectLst/>
        </p:spPr>
        <p:txBody>
          <a:bodyPr wrap="none" anchor="ctr"/>
          <a:lstStyle/>
          <a:p>
            <a:endParaRPr lang="en-US"/>
          </a:p>
        </p:txBody>
      </p:sp>
      <p:sp>
        <p:nvSpPr>
          <p:cNvPr id="530451" name="Rectangle 19"/>
          <p:cNvSpPr>
            <a:spLocks noChangeArrowheads="1"/>
          </p:cNvSpPr>
          <p:nvPr/>
        </p:nvSpPr>
        <p:spPr bwMode="auto">
          <a:xfrm>
            <a:off x="5867400" y="4191000"/>
            <a:ext cx="228600" cy="152400"/>
          </a:xfrm>
          <a:prstGeom prst="rect">
            <a:avLst/>
          </a:prstGeom>
          <a:solidFill>
            <a:srgbClr val="000080"/>
          </a:solidFill>
          <a:ln w="9525">
            <a:solidFill>
              <a:schemeClr val="tx1"/>
            </a:solidFill>
            <a:miter lim="800000"/>
            <a:headEnd/>
            <a:tailEnd/>
          </a:ln>
          <a:effectLst/>
        </p:spPr>
        <p:txBody>
          <a:bodyPr wrap="none" anchor="ctr"/>
          <a:lstStyle/>
          <a:p>
            <a:endParaRPr lang="en-US"/>
          </a:p>
        </p:txBody>
      </p:sp>
      <p:sp>
        <p:nvSpPr>
          <p:cNvPr id="530452" name="Rectangle 20"/>
          <p:cNvSpPr>
            <a:spLocks noChangeArrowheads="1"/>
          </p:cNvSpPr>
          <p:nvPr/>
        </p:nvSpPr>
        <p:spPr bwMode="auto">
          <a:xfrm>
            <a:off x="6172200" y="4419600"/>
            <a:ext cx="228600" cy="152400"/>
          </a:xfrm>
          <a:prstGeom prst="rect">
            <a:avLst/>
          </a:prstGeom>
          <a:solidFill>
            <a:srgbClr val="000080"/>
          </a:solidFill>
          <a:ln w="9525">
            <a:solidFill>
              <a:schemeClr val="tx1"/>
            </a:solidFill>
            <a:miter lim="800000"/>
            <a:headEnd/>
            <a:tailEnd/>
          </a:ln>
          <a:effectLst/>
        </p:spPr>
        <p:txBody>
          <a:bodyPr wrap="none" anchor="ctr"/>
          <a:lstStyle/>
          <a:p>
            <a:endParaRPr lang="en-US"/>
          </a:p>
        </p:txBody>
      </p:sp>
      <p:sp>
        <p:nvSpPr>
          <p:cNvPr id="530453" name="Line 21"/>
          <p:cNvSpPr>
            <a:spLocks noChangeShapeType="1"/>
          </p:cNvSpPr>
          <p:nvPr/>
        </p:nvSpPr>
        <p:spPr bwMode="auto">
          <a:xfrm>
            <a:off x="5715000" y="4267200"/>
            <a:ext cx="152400" cy="0"/>
          </a:xfrm>
          <a:prstGeom prst="line">
            <a:avLst/>
          </a:prstGeom>
          <a:noFill/>
          <a:ln w="9525">
            <a:solidFill>
              <a:schemeClr val="tx1"/>
            </a:solidFill>
            <a:round/>
            <a:headEnd/>
            <a:tailEnd type="triangle" w="sm" len="sm"/>
          </a:ln>
          <a:effectLst/>
        </p:spPr>
        <p:txBody>
          <a:bodyPr/>
          <a:lstStyle/>
          <a:p>
            <a:endParaRPr lang="en-US"/>
          </a:p>
        </p:txBody>
      </p:sp>
      <p:sp>
        <p:nvSpPr>
          <p:cNvPr id="530454" name="Line 22"/>
          <p:cNvSpPr>
            <a:spLocks noChangeShapeType="1"/>
          </p:cNvSpPr>
          <p:nvPr/>
        </p:nvSpPr>
        <p:spPr bwMode="auto">
          <a:xfrm>
            <a:off x="6400800" y="4495800"/>
            <a:ext cx="152400" cy="0"/>
          </a:xfrm>
          <a:prstGeom prst="line">
            <a:avLst/>
          </a:prstGeom>
          <a:noFill/>
          <a:ln w="9525">
            <a:solidFill>
              <a:schemeClr val="tx1"/>
            </a:solidFill>
            <a:round/>
            <a:headEnd/>
            <a:tailEnd type="triangle" w="sm" len="sm"/>
          </a:ln>
          <a:effectLst/>
        </p:spPr>
        <p:txBody>
          <a:bodyPr/>
          <a:lstStyle/>
          <a:p>
            <a:endParaRPr lang="en-US"/>
          </a:p>
        </p:txBody>
      </p:sp>
      <p:sp>
        <p:nvSpPr>
          <p:cNvPr id="530455" name="Line 23"/>
          <p:cNvSpPr>
            <a:spLocks noChangeShapeType="1"/>
          </p:cNvSpPr>
          <p:nvPr/>
        </p:nvSpPr>
        <p:spPr bwMode="auto">
          <a:xfrm>
            <a:off x="6019800" y="4495800"/>
            <a:ext cx="152400" cy="0"/>
          </a:xfrm>
          <a:prstGeom prst="line">
            <a:avLst/>
          </a:prstGeom>
          <a:noFill/>
          <a:ln w="9525">
            <a:solidFill>
              <a:schemeClr val="tx1"/>
            </a:solidFill>
            <a:round/>
            <a:headEnd/>
            <a:tailEnd type="triangle" w="sm" len="sm"/>
          </a:ln>
          <a:effectLst/>
        </p:spPr>
        <p:txBody>
          <a:bodyPr/>
          <a:lstStyle/>
          <a:p>
            <a:endParaRPr lang="en-US"/>
          </a:p>
        </p:txBody>
      </p:sp>
      <p:sp>
        <p:nvSpPr>
          <p:cNvPr id="530456" name="Line 24"/>
          <p:cNvSpPr>
            <a:spLocks noChangeShapeType="1"/>
          </p:cNvSpPr>
          <p:nvPr/>
        </p:nvSpPr>
        <p:spPr bwMode="auto">
          <a:xfrm>
            <a:off x="6019800" y="4343400"/>
            <a:ext cx="0" cy="152400"/>
          </a:xfrm>
          <a:prstGeom prst="line">
            <a:avLst/>
          </a:prstGeom>
          <a:noFill/>
          <a:ln w="9525">
            <a:solidFill>
              <a:schemeClr val="tx1"/>
            </a:solidFill>
            <a:round/>
            <a:headEnd/>
            <a:tailEnd/>
          </a:ln>
          <a:effectLst/>
        </p:spPr>
        <p:txBody>
          <a:bodyPr/>
          <a:lstStyle/>
          <a:p>
            <a:endParaRPr lang="en-US"/>
          </a:p>
        </p:txBody>
      </p:sp>
      <p:sp>
        <p:nvSpPr>
          <p:cNvPr id="530457" name="Rectangle 25"/>
          <p:cNvSpPr>
            <a:spLocks noChangeArrowheads="1"/>
          </p:cNvSpPr>
          <p:nvPr/>
        </p:nvSpPr>
        <p:spPr bwMode="auto">
          <a:xfrm>
            <a:off x="6705600" y="4038600"/>
            <a:ext cx="914400" cy="609600"/>
          </a:xfrm>
          <a:prstGeom prst="rect">
            <a:avLst/>
          </a:prstGeom>
          <a:solidFill>
            <a:srgbClr val="FFFF00"/>
          </a:solidFill>
          <a:ln w="9525">
            <a:solidFill>
              <a:schemeClr val="tx1"/>
            </a:solidFill>
            <a:miter lim="800000"/>
            <a:headEnd/>
            <a:tailEnd/>
          </a:ln>
          <a:effectLst/>
        </p:spPr>
        <p:txBody>
          <a:bodyPr wrap="none" anchor="ctr"/>
          <a:lstStyle/>
          <a:p>
            <a:endParaRPr lang="en-US"/>
          </a:p>
        </p:txBody>
      </p:sp>
      <p:sp>
        <p:nvSpPr>
          <p:cNvPr id="530458" name="Rectangle 26"/>
          <p:cNvSpPr>
            <a:spLocks noChangeArrowheads="1"/>
          </p:cNvSpPr>
          <p:nvPr/>
        </p:nvSpPr>
        <p:spPr bwMode="auto">
          <a:xfrm>
            <a:off x="6858000" y="4191000"/>
            <a:ext cx="228600" cy="152400"/>
          </a:xfrm>
          <a:prstGeom prst="rect">
            <a:avLst/>
          </a:prstGeom>
          <a:solidFill>
            <a:srgbClr val="000080"/>
          </a:solidFill>
          <a:ln w="9525">
            <a:solidFill>
              <a:schemeClr val="tx1"/>
            </a:solidFill>
            <a:miter lim="800000"/>
            <a:headEnd/>
            <a:tailEnd/>
          </a:ln>
          <a:effectLst/>
        </p:spPr>
        <p:txBody>
          <a:bodyPr wrap="none" anchor="ctr"/>
          <a:lstStyle/>
          <a:p>
            <a:endParaRPr lang="en-US"/>
          </a:p>
        </p:txBody>
      </p:sp>
      <p:sp>
        <p:nvSpPr>
          <p:cNvPr id="530459" name="Rectangle 27"/>
          <p:cNvSpPr>
            <a:spLocks noChangeArrowheads="1"/>
          </p:cNvSpPr>
          <p:nvPr/>
        </p:nvSpPr>
        <p:spPr bwMode="auto">
          <a:xfrm>
            <a:off x="7162800" y="4419600"/>
            <a:ext cx="228600" cy="152400"/>
          </a:xfrm>
          <a:prstGeom prst="rect">
            <a:avLst/>
          </a:prstGeom>
          <a:solidFill>
            <a:srgbClr val="000080"/>
          </a:solidFill>
          <a:ln w="9525">
            <a:solidFill>
              <a:schemeClr val="tx1"/>
            </a:solidFill>
            <a:miter lim="800000"/>
            <a:headEnd/>
            <a:tailEnd/>
          </a:ln>
          <a:effectLst/>
        </p:spPr>
        <p:txBody>
          <a:bodyPr wrap="none" anchor="ctr"/>
          <a:lstStyle/>
          <a:p>
            <a:endParaRPr lang="en-US"/>
          </a:p>
        </p:txBody>
      </p:sp>
      <p:sp>
        <p:nvSpPr>
          <p:cNvPr id="530460" name="Line 28"/>
          <p:cNvSpPr>
            <a:spLocks noChangeShapeType="1"/>
          </p:cNvSpPr>
          <p:nvPr/>
        </p:nvSpPr>
        <p:spPr bwMode="auto">
          <a:xfrm>
            <a:off x="6705600" y="4267200"/>
            <a:ext cx="152400" cy="0"/>
          </a:xfrm>
          <a:prstGeom prst="line">
            <a:avLst/>
          </a:prstGeom>
          <a:noFill/>
          <a:ln w="9525">
            <a:solidFill>
              <a:schemeClr val="tx1"/>
            </a:solidFill>
            <a:round/>
            <a:headEnd/>
            <a:tailEnd type="triangle" w="sm" len="sm"/>
          </a:ln>
          <a:effectLst/>
        </p:spPr>
        <p:txBody>
          <a:bodyPr/>
          <a:lstStyle/>
          <a:p>
            <a:endParaRPr lang="en-US"/>
          </a:p>
        </p:txBody>
      </p:sp>
      <p:sp>
        <p:nvSpPr>
          <p:cNvPr id="530461" name="Line 29"/>
          <p:cNvSpPr>
            <a:spLocks noChangeShapeType="1"/>
          </p:cNvSpPr>
          <p:nvPr/>
        </p:nvSpPr>
        <p:spPr bwMode="auto">
          <a:xfrm>
            <a:off x="7391400" y="4495800"/>
            <a:ext cx="152400" cy="0"/>
          </a:xfrm>
          <a:prstGeom prst="line">
            <a:avLst/>
          </a:prstGeom>
          <a:noFill/>
          <a:ln w="9525">
            <a:solidFill>
              <a:schemeClr val="tx1"/>
            </a:solidFill>
            <a:round/>
            <a:headEnd/>
            <a:tailEnd type="triangle" w="sm" len="sm"/>
          </a:ln>
          <a:effectLst/>
        </p:spPr>
        <p:txBody>
          <a:bodyPr/>
          <a:lstStyle/>
          <a:p>
            <a:endParaRPr lang="en-US"/>
          </a:p>
        </p:txBody>
      </p:sp>
      <p:sp>
        <p:nvSpPr>
          <p:cNvPr id="530462" name="Line 30"/>
          <p:cNvSpPr>
            <a:spLocks noChangeShapeType="1"/>
          </p:cNvSpPr>
          <p:nvPr/>
        </p:nvSpPr>
        <p:spPr bwMode="auto">
          <a:xfrm>
            <a:off x="7010400" y="4495800"/>
            <a:ext cx="152400" cy="0"/>
          </a:xfrm>
          <a:prstGeom prst="line">
            <a:avLst/>
          </a:prstGeom>
          <a:noFill/>
          <a:ln w="9525">
            <a:solidFill>
              <a:schemeClr val="tx1"/>
            </a:solidFill>
            <a:round/>
            <a:headEnd/>
            <a:tailEnd type="triangle" w="sm" len="sm"/>
          </a:ln>
          <a:effectLst/>
        </p:spPr>
        <p:txBody>
          <a:bodyPr/>
          <a:lstStyle/>
          <a:p>
            <a:endParaRPr lang="en-US"/>
          </a:p>
        </p:txBody>
      </p:sp>
      <p:sp>
        <p:nvSpPr>
          <p:cNvPr id="530463" name="Line 31"/>
          <p:cNvSpPr>
            <a:spLocks noChangeShapeType="1"/>
          </p:cNvSpPr>
          <p:nvPr/>
        </p:nvSpPr>
        <p:spPr bwMode="auto">
          <a:xfrm>
            <a:off x="7010400" y="4343400"/>
            <a:ext cx="0" cy="152400"/>
          </a:xfrm>
          <a:prstGeom prst="line">
            <a:avLst/>
          </a:prstGeom>
          <a:noFill/>
          <a:ln w="9525">
            <a:solidFill>
              <a:schemeClr val="tx1"/>
            </a:solidFill>
            <a:round/>
            <a:headEnd/>
            <a:tailEnd/>
          </a:ln>
          <a:effectLst/>
        </p:spPr>
        <p:txBody>
          <a:bodyPr/>
          <a:lstStyle/>
          <a:p>
            <a:endParaRPr lang="en-US"/>
          </a:p>
        </p:txBody>
      </p:sp>
      <p:sp>
        <p:nvSpPr>
          <p:cNvPr id="530464" name="Rectangle 32"/>
          <p:cNvSpPr>
            <a:spLocks noChangeArrowheads="1"/>
          </p:cNvSpPr>
          <p:nvPr/>
        </p:nvSpPr>
        <p:spPr bwMode="auto">
          <a:xfrm>
            <a:off x="7696200" y="4038600"/>
            <a:ext cx="914400" cy="609600"/>
          </a:xfrm>
          <a:prstGeom prst="rect">
            <a:avLst/>
          </a:prstGeom>
          <a:solidFill>
            <a:srgbClr val="FFFF00"/>
          </a:solidFill>
          <a:ln w="9525">
            <a:solidFill>
              <a:schemeClr val="tx1"/>
            </a:solidFill>
            <a:miter lim="800000"/>
            <a:headEnd/>
            <a:tailEnd/>
          </a:ln>
          <a:effectLst/>
        </p:spPr>
        <p:txBody>
          <a:bodyPr wrap="none" anchor="ctr"/>
          <a:lstStyle/>
          <a:p>
            <a:endParaRPr lang="en-US"/>
          </a:p>
        </p:txBody>
      </p:sp>
      <p:sp>
        <p:nvSpPr>
          <p:cNvPr id="530465" name="Rectangle 33"/>
          <p:cNvSpPr>
            <a:spLocks noChangeArrowheads="1"/>
          </p:cNvSpPr>
          <p:nvPr/>
        </p:nvSpPr>
        <p:spPr bwMode="auto">
          <a:xfrm>
            <a:off x="7848600" y="4191000"/>
            <a:ext cx="228600" cy="152400"/>
          </a:xfrm>
          <a:prstGeom prst="rect">
            <a:avLst/>
          </a:prstGeom>
          <a:solidFill>
            <a:srgbClr val="000080"/>
          </a:solidFill>
          <a:ln w="9525">
            <a:solidFill>
              <a:schemeClr val="tx1"/>
            </a:solidFill>
            <a:miter lim="800000"/>
            <a:headEnd/>
            <a:tailEnd/>
          </a:ln>
          <a:effectLst/>
        </p:spPr>
        <p:txBody>
          <a:bodyPr wrap="none" anchor="ctr"/>
          <a:lstStyle/>
          <a:p>
            <a:endParaRPr lang="en-US"/>
          </a:p>
        </p:txBody>
      </p:sp>
      <p:sp>
        <p:nvSpPr>
          <p:cNvPr id="530466" name="Rectangle 34"/>
          <p:cNvSpPr>
            <a:spLocks noChangeArrowheads="1"/>
          </p:cNvSpPr>
          <p:nvPr/>
        </p:nvSpPr>
        <p:spPr bwMode="auto">
          <a:xfrm>
            <a:off x="8153400" y="4419600"/>
            <a:ext cx="228600" cy="152400"/>
          </a:xfrm>
          <a:prstGeom prst="rect">
            <a:avLst/>
          </a:prstGeom>
          <a:solidFill>
            <a:srgbClr val="000080"/>
          </a:solidFill>
          <a:ln w="9525">
            <a:solidFill>
              <a:schemeClr val="tx1"/>
            </a:solidFill>
            <a:miter lim="800000"/>
            <a:headEnd/>
            <a:tailEnd/>
          </a:ln>
          <a:effectLst/>
        </p:spPr>
        <p:txBody>
          <a:bodyPr wrap="none" anchor="ctr"/>
          <a:lstStyle/>
          <a:p>
            <a:endParaRPr lang="en-US"/>
          </a:p>
        </p:txBody>
      </p:sp>
      <p:sp>
        <p:nvSpPr>
          <p:cNvPr id="530467" name="Line 35"/>
          <p:cNvSpPr>
            <a:spLocks noChangeShapeType="1"/>
          </p:cNvSpPr>
          <p:nvPr/>
        </p:nvSpPr>
        <p:spPr bwMode="auto">
          <a:xfrm>
            <a:off x="7696200" y="4267200"/>
            <a:ext cx="152400" cy="0"/>
          </a:xfrm>
          <a:prstGeom prst="line">
            <a:avLst/>
          </a:prstGeom>
          <a:noFill/>
          <a:ln w="9525">
            <a:solidFill>
              <a:schemeClr val="tx1"/>
            </a:solidFill>
            <a:round/>
            <a:headEnd/>
            <a:tailEnd type="triangle" w="sm" len="sm"/>
          </a:ln>
          <a:effectLst/>
        </p:spPr>
        <p:txBody>
          <a:bodyPr/>
          <a:lstStyle/>
          <a:p>
            <a:endParaRPr lang="en-US"/>
          </a:p>
        </p:txBody>
      </p:sp>
      <p:sp>
        <p:nvSpPr>
          <p:cNvPr id="530468" name="Line 36"/>
          <p:cNvSpPr>
            <a:spLocks noChangeShapeType="1"/>
          </p:cNvSpPr>
          <p:nvPr/>
        </p:nvSpPr>
        <p:spPr bwMode="auto">
          <a:xfrm>
            <a:off x="8382000" y="4495800"/>
            <a:ext cx="152400" cy="0"/>
          </a:xfrm>
          <a:prstGeom prst="line">
            <a:avLst/>
          </a:prstGeom>
          <a:noFill/>
          <a:ln w="9525">
            <a:solidFill>
              <a:schemeClr val="tx1"/>
            </a:solidFill>
            <a:round/>
            <a:headEnd/>
            <a:tailEnd type="triangle" w="sm" len="sm"/>
          </a:ln>
          <a:effectLst/>
        </p:spPr>
        <p:txBody>
          <a:bodyPr/>
          <a:lstStyle/>
          <a:p>
            <a:endParaRPr lang="en-US"/>
          </a:p>
        </p:txBody>
      </p:sp>
      <p:sp>
        <p:nvSpPr>
          <p:cNvPr id="530469" name="Line 37"/>
          <p:cNvSpPr>
            <a:spLocks noChangeShapeType="1"/>
          </p:cNvSpPr>
          <p:nvPr/>
        </p:nvSpPr>
        <p:spPr bwMode="auto">
          <a:xfrm>
            <a:off x="8001000" y="4495800"/>
            <a:ext cx="152400" cy="0"/>
          </a:xfrm>
          <a:prstGeom prst="line">
            <a:avLst/>
          </a:prstGeom>
          <a:noFill/>
          <a:ln w="9525">
            <a:solidFill>
              <a:schemeClr val="tx1"/>
            </a:solidFill>
            <a:round/>
            <a:headEnd/>
            <a:tailEnd type="triangle" w="sm" len="sm"/>
          </a:ln>
          <a:effectLst/>
        </p:spPr>
        <p:txBody>
          <a:bodyPr/>
          <a:lstStyle/>
          <a:p>
            <a:endParaRPr lang="en-US"/>
          </a:p>
        </p:txBody>
      </p:sp>
      <p:sp>
        <p:nvSpPr>
          <p:cNvPr id="530470" name="Line 38"/>
          <p:cNvSpPr>
            <a:spLocks noChangeShapeType="1"/>
          </p:cNvSpPr>
          <p:nvPr/>
        </p:nvSpPr>
        <p:spPr bwMode="auto">
          <a:xfrm>
            <a:off x="8001000" y="4343400"/>
            <a:ext cx="0" cy="152400"/>
          </a:xfrm>
          <a:prstGeom prst="line">
            <a:avLst/>
          </a:prstGeom>
          <a:noFill/>
          <a:ln w="9525">
            <a:solidFill>
              <a:schemeClr val="tx1"/>
            </a:solidFill>
            <a:round/>
            <a:headEnd/>
            <a:tailEnd/>
          </a:ln>
          <a:effectLst/>
        </p:spPr>
        <p:txBody>
          <a:bodyPr/>
          <a:lstStyle/>
          <a:p>
            <a:endParaRPr lang="en-US"/>
          </a:p>
        </p:txBody>
      </p:sp>
      <p:sp>
        <p:nvSpPr>
          <p:cNvPr id="530471" name="Rectangle 39"/>
          <p:cNvSpPr>
            <a:spLocks noChangeArrowheads="1"/>
          </p:cNvSpPr>
          <p:nvPr/>
        </p:nvSpPr>
        <p:spPr bwMode="auto">
          <a:xfrm>
            <a:off x="4724400" y="4953000"/>
            <a:ext cx="914400" cy="609600"/>
          </a:xfrm>
          <a:prstGeom prst="rect">
            <a:avLst/>
          </a:prstGeom>
          <a:solidFill>
            <a:schemeClr val="accent1"/>
          </a:solidFill>
          <a:ln w="9525">
            <a:solidFill>
              <a:schemeClr val="tx1"/>
            </a:solidFill>
            <a:miter lim="800000"/>
            <a:headEnd/>
            <a:tailEnd/>
          </a:ln>
          <a:effectLst/>
        </p:spPr>
        <p:txBody>
          <a:bodyPr wrap="none" anchor="ctr"/>
          <a:lstStyle/>
          <a:p>
            <a:pPr eaLnBrk="0" hangingPunct="0">
              <a:buFontTx/>
              <a:buChar char="•"/>
            </a:pPr>
            <a:r>
              <a:rPr lang="en-US" sz="800"/>
              <a:t> Work instruction</a:t>
            </a:r>
          </a:p>
          <a:p>
            <a:pPr eaLnBrk="0" hangingPunct="0">
              <a:buFontTx/>
              <a:buChar char="•"/>
            </a:pPr>
            <a:r>
              <a:rPr lang="en-US" sz="800"/>
              <a:t> 2</a:t>
            </a:r>
          </a:p>
          <a:p>
            <a:pPr eaLnBrk="0" hangingPunct="0">
              <a:buFontTx/>
              <a:buChar char="•"/>
            </a:pPr>
            <a:r>
              <a:rPr lang="en-US" sz="800"/>
              <a:t> 3</a:t>
            </a:r>
          </a:p>
          <a:p>
            <a:pPr eaLnBrk="0" hangingPunct="0">
              <a:buFontTx/>
              <a:buChar char="•"/>
            </a:pPr>
            <a:r>
              <a:rPr lang="en-US" sz="800"/>
              <a:t> 4,5, 6….</a:t>
            </a:r>
            <a:endParaRPr lang="en-GB" sz="800"/>
          </a:p>
        </p:txBody>
      </p:sp>
      <p:sp>
        <p:nvSpPr>
          <p:cNvPr id="530472" name="Rectangle 40"/>
          <p:cNvSpPr>
            <a:spLocks noChangeArrowheads="1"/>
          </p:cNvSpPr>
          <p:nvPr/>
        </p:nvSpPr>
        <p:spPr bwMode="auto">
          <a:xfrm>
            <a:off x="5715000" y="4953000"/>
            <a:ext cx="914400" cy="609600"/>
          </a:xfrm>
          <a:prstGeom prst="rect">
            <a:avLst/>
          </a:prstGeom>
          <a:solidFill>
            <a:schemeClr val="accent1"/>
          </a:solidFill>
          <a:ln w="9525">
            <a:solidFill>
              <a:schemeClr val="tx1"/>
            </a:solidFill>
            <a:miter lim="800000"/>
            <a:headEnd/>
            <a:tailEnd/>
          </a:ln>
          <a:effectLst/>
        </p:spPr>
        <p:txBody>
          <a:bodyPr wrap="none" anchor="ctr"/>
          <a:lstStyle/>
          <a:p>
            <a:pPr eaLnBrk="0" hangingPunct="0">
              <a:buFontTx/>
              <a:buChar char="•"/>
            </a:pPr>
            <a:r>
              <a:rPr lang="en-US" sz="800"/>
              <a:t> Work instruction</a:t>
            </a:r>
          </a:p>
          <a:p>
            <a:pPr eaLnBrk="0" hangingPunct="0">
              <a:buFontTx/>
              <a:buChar char="•"/>
            </a:pPr>
            <a:r>
              <a:rPr lang="en-US" sz="800"/>
              <a:t> 2</a:t>
            </a:r>
          </a:p>
          <a:p>
            <a:pPr eaLnBrk="0" hangingPunct="0">
              <a:buFontTx/>
              <a:buChar char="•"/>
            </a:pPr>
            <a:r>
              <a:rPr lang="en-US" sz="800"/>
              <a:t> 3</a:t>
            </a:r>
          </a:p>
          <a:p>
            <a:pPr eaLnBrk="0" hangingPunct="0">
              <a:buFontTx/>
              <a:buChar char="•"/>
            </a:pPr>
            <a:r>
              <a:rPr lang="en-US" sz="800"/>
              <a:t> 4,5, 6….</a:t>
            </a:r>
            <a:endParaRPr lang="en-GB" sz="800"/>
          </a:p>
        </p:txBody>
      </p:sp>
      <p:sp>
        <p:nvSpPr>
          <p:cNvPr id="530473" name="Rectangle 41"/>
          <p:cNvSpPr>
            <a:spLocks noChangeArrowheads="1"/>
          </p:cNvSpPr>
          <p:nvPr/>
        </p:nvSpPr>
        <p:spPr bwMode="auto">
          <a:xfrm>
            <a:off x="6705600" y="4953000"/>
            <a:ext cx="914400" cy="609600"/>
          </a:xfrm>
          <a:prstGeom prst="rect">
            <a:avLst/>
          </a:prstGeom>
          <a:solidFill>
            <a:schemeClr val="accent1"/>
          </a:solidFill>
          <a:ln w="9525">
            <a:solidFill>
              <a:schemeClr val="tx1"/>
            </a:solidFill>
            <a:miter lim="800000"/>
            <a:headEnd/>
            <a:tailEnd/>
          </a:ln>
          <a:effectLst/>
        </p:spPr>
        <p:txBody>
          <a:bodyPr wrap="none" anchor="ctr"/>
          <a:lstStyle/>
          <a:p>
            <a:pPr eaLnBrk="0" hangingPunct="0">
              <a:buFontTx/>
              <a:buChar char="•"/>
            </a:pPr>
            <a:r>
              <a:rPr lang="en-US" sz="800"/>
              <a:t> Work instruction</a:t>
            </a:r>
          </a:p>
          <a:p>
            <a:pPr eaLnBrk="0" hangingPunct="0">
              <a:buFontTx/>
              <a:buChar char="•"/>
            </a:pPr>
            <a:r>
              <a:rPr lang="en-US" sz="800"/>
              <a:t> 2</a:t>
            </a:r>
          </a:p>
          <a:p>
            <a:pPr eaLnBrk="0" hangingPunct="0">
              <a:buFontTx/>
              <a:buChar char="•"/>
            </a:pPr>
            <a:r>
              <a:rPr lang="en-US" sz="800"/>
              <a:t> 3</a:t>
            </a:r>
          </a:p>
          <a:p>
            <a:pPr eaLnBrk="0" hangingPunct="0">
              <a:buFontTx/>
              <a:buChar char="•"/>
            </a:pPr>
            <a:r>
              <a:rPr lang="en-US" sz="800"/>
              <a:t> 4,5, 6….</a:t>
            </a:r>
            <a:endParaRPr lang="en-GB" sz="800"/>
          </a:p>
        </p:txBody>
      </p:sp>
      <p:sp>
        <p:nvSpPr>
          <p:cNvPr id="530474" name="Rectangle 42"/>
          <p:cNvSpPr>
            <a:spLocks noChangeArrowheads="1"/>
          </p:cNvSpPr>
          <p:nvPr/>
        </p:nvSpPr>
        <p:spPr bwMode="auto">
          <a:xfrm>
            <a:off x="7696200" y="4953000"/>
            <a:ext cx="914400" cy="609600"/>
          </a:xfrm>
          <a:prstGeom prst="rect">
            <a:avLst/>
          </a:prstGeom>
          <a:solidFill>
            <a:schemeClr val="accent1"/>
          </a:solidFill>
          <a:ln w="9525">
            <a:solidFill>
              <a:schemeClr val="tx1"/>
            </a:solidFill>
            <a:miter lim="800000"/>
            <a:headEnd/>
            <a:tailEnd/>
          </a:ln>
          <a:effectLst/>
        </p:spPr>
        <p:txBody>
          <a:bodyPr wrap="none" anchor="ctr"/>
          <a:lstStyle/>
          <a:p>
            <a:pPr eaLnBrk="0" hangingPunct="0">
              <a:buFontTx/>
              <a:buChar char="•"/>
            </a:pPr>
            <a:r>
              <a:rPr lang="en-US" sz="800"/>
              <a:t> Work instruction</a:t>
            </a:r>
          </a:p>
          <a:p>
            <a:pPr eaLnBrk="0" hangingPunct="0">
              <a:buFontTx/>
              <a:buChar char="•"/>
            </a:pPr>
            <a:r>
              <a:rPr lang="en-US" sz="800"/>
              <a:t> 2</a:t>
            </a:r>
          </a:p>
          <a:p>
            <a:pPr eaLnBrk="0" hangingPunct="0">
              <a:buFontTx/>
              <a:buChar char="•"/>
            </a:pPr>
            <a:r>
              <a:rPr lang="en-US" sz="800"/>
              <a:t> 3</a:t>
            </a:r>
          </a:p>
          <a:p>
            <a:pPr eaLnBrk="0" hangingPunct="0">
              <a:buFontTx/>
              <a:buChar char="•"/>
            </a:pPr>
            <a:r>
              <a:rPr lang="en-US" sz="800"/>
              <a:t> 4,5, 6….</a:t>
            </a:r>
            <a:endParaRPr lang="en-GB" sz="800"/>
          </a:p>
        </p:txBody>
      </p:sp>
      <p:sp>
        <p:nvSpPr>
          <p:cNvPr id="530475" name="AutoShape 43"/>
          <p:cNvSpPr>
            <a:spLocks noChangeArrowheads="1"/>
          </p:cNvSpPr>
          <p:nvPr/>
        </p:nvSpPr>
        <p:spPr bwMode="auto">
          <a:xfrm>
            <a:off x="3962400" y="3581400"/>
            <a:ext cx="152400" cy="152400"/>
          </a:xfrm>
          <a:prstGeom prst="flowChartOr">
            <a:avLst/>
          </a:prstGeom>
          <a:solidFill>
            <a:srgbClr val="00FF00"/>
          </a:solidFill>
          <a:ln w="9525">
            <a:solidFill>
              <a:schemeClr val="tx1"/>
            </a:solidFill>
            <a:round/>
            <a:headEnd/>
            <a:tailEnd/>
          </a:ln>
          <a:effectLst/>
        </p:spPr>
        <p:txBody>
          <a:bodyPr wrap="none" anchor="ctr"/>
          <a:lstStyle/>
          <a:p>
            <a:endParaRPr lang="en-US"/>
          </a:p>
        </p:txBody>
      </p:sp>
      <p:sp>
        <p:nvSpPr>
          <p:cNvPr id="530476" name="AutoShape 44"/>
          <p:cNvSpPr>
            <a:spLocks noChangeArrowheads="1"/>
          </p:cNvSpPr>
          <p:nvPr/>
        </p:nvSpPr>
        <p:spPr bwMode="auto">
          <a:xfrm>
            <a:off x="3962400" y="3352800"/>
            <a:ext cx="152400" cy="152400"/>
          </a:xfrm>
          <a:prstGeom prst="flowChartSummingJunction">
            <a:avLst/>
          </a:prstGeom>
          <a:solidFill>
            <a:srgbClr val="FFCC00"/>
          </a:solidFill>
          <a:ln w="9525">
            <a:solidFill>
              <a:schemeClr val="tx1"/>
            </a:solidFill>
            <a:round/>
            <a:headEnd/>
            <a:tailEnd/>
          </a:ln>
          <a:effectLst/>
        </p:spPr>
        <p:txBody>
          <a:bodyPr wrap="none" anchor="ctr"/>
          <a:lstStyle/>
          <a:p>
            <a:endParaRPr lang="en-US"/>
          </a:p>
        </p:txBody>
      </p:sp>
      <p:sp>
        <p:nvSpPr>
          <p:cNvPr id="530477" name="Oval 45"/>
          <p:cNvSpPr>
            <a:spLocks noChangeArrowheads="1"/>
          </p:cNvSpPr>
          <p:nvPr/>
        </p:nvSpPr>
        <p:spPr bwMode="auto">
          <a:xfrm>
            <a:off x="4191000" y="3276600"/>
            <a:ext cx="152400" cy="152400"/>
          </a:xfrm>
          <a:prstGeom prst="ellipse">
            <a:avLst/>
          </a:prstGeom>
          <a:solidFill>
            <a:srgbClr val="FFFF00"/>
          </a:solidFill>
          <a:ln w="9525">
            <a:solidFill>
              <a:schemeClr val="tx1"/>
            </a:solidFill>
            <a:round/>
            <a:headEnd/>
            <a:tailEnd/>
          </a:ln>
          <a:effectLst/>
        </p:spPr>
        <p:txBody>
          <a:bodyPr wrap="none" anchor="ctr"/>
          <a:lstStyle/>
          <a:p>
            <a:pPr algn="ctr" eaLnBrk="0" hangingPunct="0"/>
            <a:r>
              <a:rPr lang="en-US" sz="600" b="1"/>
              <a:t>XY</a:t>
            </a:r>
            <a:endParaRPr lang="en-GB" sz="600" b="1"/>
          </a:p>
        </p:txBody>
      </p:sp>
      <p:sp>
        <p:nvSpPr>
          <p:cNvPr id="530478" name="Oval 46"/>
          <p:cNvSpPr>
            <a:spLocks noChangeArrowheads="1"/>
          </p:cNvSpPr>
          <p:nvPr/>
        </p:nvSpPr>
        <p:spPr bwMode="auto">
          <a:xfrm>
            <a:off x="4191000" y="3505200"/>
            <a:ext cx="152400" cy="152400"/>
          </a:xfrm>
          <a:prstGeom prst="ellipse">
            <a:avLst/>
          </a:prstGeom>
          <a:solidFill>
            <a:srgbClr val="FFFF00"/>
          </a:solidFill>
          <a:ln w="9525">
            <a:solidFill>
              <a:schemeClr val="tx1"/>
            </a:solidFill>
            <a:round/>
            <a:headEnd/>
            <a:tailEnd/>
          </a:ln>
          <a:effectLst/>
        </p:spPr>
        <p:txBody>
          <a:bodyPr wrap="none" anchor="ctr"/>
          <a:lstStyle/>
          <a:p>
            <a:pPr algn="ctr" eaLnBrk="0" hangingPunct="0"/>
            <a:r>
              <a:rPr lang="en-US" sz="600"/>
              <a:t>##</a:t>
            </a:r>
            <a:endParaRPr lang="en-GB" sz="600"/>
          </a:p>
        </p:txBody>
      </p:sp>
      <p:sp>
        <p:nvSpPr>
          <p:cNvPr id="530479" name="AutoShape 47"/>
          <p:cNvSpPr>
            <a:spLocks noChangeArrowheads="1"/>
          </p:cNvSpPr>
          <p:nvPr/>
        </p:nvSpPr>
        <p:spPr bwMode="auto">
          <a:xfrm>
            <a:off x="4953000" y="3124200"/>
            <a:ext cx="152400" cy="152400"/>
          </a:xfrm>
          <a:prstGeom prst="flowChartSummingJunction">
            <a:avLst/>
          </a:prstGeom>
          <a:solidFill>
            <a:srgbClr val="FF0000"/>
          </a:solidFill>
          <a:ln w="9525">
            <a:solidFill>
              <a:schemeClr val="tx1"/>
            </a:solidFill>
            <a:round/>
            <a:headEnd/>
            <a:tailEnd/>
          </a:ln>
          <a:effectLst/>
        </p:spPr>
        <p:txBody>
          <a:bodyPr wrap="none" anchor="ctr"/>
          <a:lstStyle/>
          <a:p>
            <a:endParaRPr lang="en-US"/>
          </a:p>
        </p:txBody>
      </p:sp>
      <p:sp>
        <p:nvSpPr>
          <p:cNvPr id="530480" name="AutoShape 48"/>
          <p:cNvSpPr>
            <a:spLocks noChangeArrowheads="1"/>
          </p:cNvSpPr>
          <p:nvPr/>
        </p:nvSpPr>
        <p:spPr bwMode="auto">
          <a:xfrm>
            <a:off x="4953000" y="3581400"/>
            <a:ext cx="152400" cy="152400"/>
          </a:xfrm>
          <a:prstGeom prst="flowChartOr">
            <a:avLst/>
          </a:prstGeom>
          <a:solidFill>
            <a:srgbClr val="00FF00"/>
          </a:solidFill>
          <a:ln w="9525">
            <a:solidFill>
              <a:schemeClr val="tx1"/>
            </a:solidFill>
            <a:round/>
            <a:headEnd/>
            <a:tailEnd/>
          </a:ln>
          <a:effectLst/>
        </p:spPr>
        <p:txBody>
          <a:bodyPr wrap="none" anchor="ctr"/>
          <a:lstStyle/>
          <a:p>
            <a:endParaRPr lang="en-US"/>
          </a:p>
        </p:txBody>
      </p:sp>
      <p:sp>
        <p:nvSpPr>
          <p:cNvPr id="530481" name="AutoShape 49"/>
          <p:cNvSpPr>
            <a:spLocks noChangeArrowheads="1"/>
          </p:cNvSpPr>
          <p:nvPr/>
        </p:nvSpPr>
        <p:spPr bwMode="auto">
          <a:xfrm>
            <a:off x="4953000" y="3352800"/>
            <a:ext cx="152400" cy="152400"/>
          </a:xfrm>
          <a:prstGeom prst="flowChartSummingJunction">
            <a:avLst/>
          </a:prstGeom>
          <a:solidFill>
            <a:srgbClr val="FFCC00"/>
          </a:solidFill>
          <a:ln w="9525">
            <a:solidFill>
              <a:schemeClr val="tx1"/>
            </a:solidFill>
            <a:round/>
            <a:headEnd/>
            <a:tailEnd/>
          </a:ln>
          <a:effectLst/>
        </p:spPr>
        <p:txBody>
          <a:bodyPr wrap="none" anchor="ctr"/>
          <a:lstStyle/>
          <a:p>
            <a:endParaRPr lang="en-US"/>
          </a:p>
        </p:txBody>
      </p:sp>
      <p:sp>
        <p:nvSpPr>
          <p:cNvPr id="530482" name="Oval 50"/>
          <p:cNvSpPr>
            <a:spLocks noChangeArrowheads="1"/>
          </p:cNvSpPr>
          <p:nvPr/>
        </p:nvSpPr>
        <p:spPr bwMode="auto">
          <a:xfrm>
            <a:off x="5181600" y="3276600"/>
            <a:ext cx="152400" cy="152400"/>
          </a:xfrm>
          <a:prstGeom prst="ellipse">
            <a:avLst/>
          </a:prstGeom>
          <a:solidFill>
            <a:srgbClr val="FFFF00"/>
          </a:solidFill>
          <a:ln w="9525">
            <a:solidFill>
              <a:schemeClr val="tx1"/>
            </a:solidFill>
            <a:round/>
            <a:headEnd/>
            <a:tailEnd/>
          </a:ln>
          <a:effectLst/>
        </p:spPr>
        <p:txBody>
          <a:bodyPr wrap="none" anchor="ctr"/>
          <a:lstStyle/>
          <a:p>
            <a:pPr algn="ctr" eaLnBrk="0" hangingPunct="0"/>
            <a:r>
              <a:rPr lang="en-US" sz="600" b="1"/>
              <a:t>XY</a:t>
            </a:r>
            <a:endParaRPr lang="en-GB" sz="600" b="1"/>
          </a:p>
        </p:txBody>
      </p:sp>
      <p:sp>
        <p:nvSpPr>
          <p:cNvPr id="530483" name="Oval 51"/>
          <p:cNvSpPr>
            <a:spLocks noChangeArrowheads="1"/>
          </p:cNvSpPr>
          <p:nvPr/>
        </p:nvSpPr>
        <p:spPr bwMode="auto">
          <a:xfrm>
            <a:off x="5181600" y="3505200"/>
            <a:ext cx="152400" cy="152400"/>
          </a:xfrm>
          <a:prstGeom prst="ellipse">
            <a:avLst/>
          </a:prstGeom>
          <a:solidFill>
            <a:srgbClr val="FFFF00"/>
          </a:solidFill>
          <a:ln w="9525">
            <a:solidFill>
              <a:schemeClr val="tx1"/>
            </a:solidFill>
            <a:round/>
            <a:headEnd/>
            <a:tailEnd/>
          </a:ln>
          <a:effectLst/>
        </p:spPr>
        <p:txBody>
          <a:bodyPr wrap="none" anchor="ctr"/>
          <a:lstStyle/>
          <a:p>
            <a:pPr algn="ctr" eaLnBrk="0" hangingPunct="0"/>
            <a:r>
              <a:rPr lang="en-US" sz="600"/>
              <a:t>##</a:t>
            </a:r>
            <a:endParaRPr lang="en-GB" sz="600"/>
          </a:p>
        </p:txBody>
      </p:sp>
      <p:sp>
        <p:nvSpPr>
          <p:cNvPr id="530484" name="AutoShape 52"/>
          <p:cNvSpPr>
            <a:spLocks noChangeArrowheads="1"/>
          </p:cNvSpPr>
          <p:nvPr/>
        </p:nvSpPr>
        <p:spPr bwMode="auto">
          <a:xfrm>
            <a:off x="5867400" y="3124200"/>
            <a:ext cx="152400" cy="152400"/>
          </a:xfrm>
          <a:prstGeom prst="flowChartSummingJunction">
            <a:avLst/>
          </a:prstGeom>
          <a:solidFill>
            <a:srgbClr val="FF0000"/>
          </a:solidFill>
          <a:ln w="9525">
            <a:solidFill>
              <a:schemeClr val="tx1"/>
            </a:solidFill>
            <a:round/>
            <a:headEnd/>
            <a:tailEnd/>
          </a:ln>
          <a:effectLst/>
        </p:spPr>
        <p:txBody>
          <a:bodyPr wrap="none" anchor="ctr"/>
          <a:lstStyle/>
          <a:p>
            <a:endParaRPr lang="en-US"/>
          </a:p>
        </p:txBody>
      </p:sp>
      <p:sp>
        <p:nvSpPr>
          <p:cNvPr id="530485" name="AutoShape 53"/>
          <p:cNvSpPr>
            <a:spLocks noChangeArrowheads="1"/>
          </p:cNvSpPr>
          <p:nvPr/>
        </p:nvSpPr>
        <p:spPr bwMode="auto">
          <a:xfrm>
            <a:off x="5867400" y="3581400"/>
            <a:ext cx="152400" cy="152400"/>
          </a:xfrm>
          <a:prstGeom prst="flowChartOr">
            <a:avLst/>
          </a:prstGeom>
          <a:solidFill>
            <a:srgbClr val="00FF00"/>
          </a:solidFill>
          <a:ln w="9525">
            <a:solidFill>
              <a:schemeClr val="tx1"/>
            </a:solidFill>
            <a:round/>
            <a:headEnd/>
            <a:tailEnd/>
          </a:ln>
          <a:effectLst/>
        </p:spPr>
        <p:txBody>
          <a:bodyPr wrap="none" anchor="ctr"/>
          <a:lstStyle/>
          <a:p>
            <a:endParaRPr lang="en-US"/>
          </a:p>
        </p:txBody>
      </p:sp>
      <p:sp>
        <p:nvSpPr>
          <p:cNvPr id="530486" name="AutoShape 54"/>
          <p:cNvSpPr>
            <a:spLocks noChangeArrowheads="1"/>
          </p:cNvSpPr>
          <p:nvPr/>
        </p:nvSpPr>
        <p:spPr bwMode="auto">
          <a:xfrm>
            <a:off x="5867400" y="3352800"/>
            <a:ext cx="152400" cy="152400"/>
          </a:xfrm>
          <a:prstGeom prst="flowChartSummingJunction">
            <a:avLst/>
          </a:prstGeom>
          <a:solidFill>
            <a:srgbClr val="FFCC00"/>
          </a:solidFill>
          <a:ln w="9525">
            <a:solidFill>
              <a:schemeClr val="tx1"/>
            </a:solidFill>
            <a:round/>
            <a:headEnd/>
            <a:tailEnd/>
          </a:ln>
          <a:effectLst/>
        </p:spPr>
        <p:txBody>
          <a:bodyPr wrap="none" anchor="ctr"/>
          <a:lstStyle/>
          <a:p>
            <a:endParaRPr lang="en-US"/>
          </a:p>
        </p:txBody>
      </p:sp>
      <p:sp>
        <p:nvSpPr>
          <p:cNvPr id="530487" name="Oval 55"/>
          <p:cNvSpPr>
            <a:spLocks noChangeArrowheads="1"/>
          </p:cNvSpPr>
          <p:nvPr/>
        </p:nvSpPr>
        <p:spPr bwMode="auto">
          <a:xfrm>
            <a:off x="6096000" y="3276600"/>
            <a:ext cx="152400" cy="152400"/>
          </a:xfrm>
          <a:prstGeom prst="ellipse">
            <a:avLst/>
          </a:prstGeom>
          <a:solidFill>
            <a:srgbClr val="FFFF00"/>
          </a:solidFill>
          <a:ln w="9525">
            <a:solidFill>
              <a:schemeClr val="tx1"/>
            </a:solidFill>
            <a:round/>
            <a:headEnd/>
            <a:tailEnd/>
          </a:ln>
          <a:effectLst/>
        </p:spPr>
        <p:txBody>
          <a:bodyPr wrap="none" anchor="ctr"/>
          <a:lstStyle/>
          <a:p>
            <a:pPr algn="ctr" eaLnBrk="0" hangingPunct="0"/>
            <a:r>
              <a:rPr lang="en-US" sz="600" b="1"/>
              <a:t>XY</a:t>
            </a:r>
            <a:endParaRPr lang="en-GB" sz="600" b="1"/>
          </a:p>
        </p:txBody>
      </p:sp>
      <p:sp>
        <p:nvSpPr>
          <p:cNvPr id="530488" name="Oval 56"/>
          <p:cNvSpPr>
            <a:spLocks noChangeArrowheads="1"/>
          </p:cNvSpPr>
          <p:nvPr/>
        </p:nvSpPr>
        <p:spPr bwMode="auto">
          <a:xfrm>
            <a:off x="6096000" y="3505200"/>
            <a:ext cx="152400" cy="152400"/>
          </a:xfrm>
          <a:prstGeom prst="ellipse">
            <a:avLst/>
          </a:prstGeom>
          <a:solidFill>
            <a:srgbClr val="FFFF00"/>
          </a:solidFill>
          <a:ln w="9525">
            <a:solidFill>
              <a:schemeClr val="tx1"/>
            </a:solidFill>
            <a:round/>
            <a:headEnd/>
            <a:tailEnd/>
          </a:ln>
          <a:effectLst/>
        </p:spPr>
        <p:txBody>
          <a:bodyPr wrap="none" anchor="ctr"/>
          <a:lstStyle/>
          <a:p>
            <a:pPr algn="ctr" eaLnBrk="0" hangingPunct="0"/>
            <a:r>
              <a:rPr lang="en-US" sz="600"/>
              <a:t>##</a:t>
            </a:r>
            <a:endParaRPr lang="en-GB" sz="600"/>
          </a:p>
        </p:txBody>
      </p:sp>
      <p:sp>
        <p:nvSpPr>
          <p:cNvPr id="530489" name="AutoShape 57"/>
          <p:cNvSpPr>
            <a:spLocks noChangeArrowheads="1"/>
          </p:cNvSpPr>
          <p:nvPr/>
        </p:nvSpPr>
        <p:spPr bwMode="auto">
          <a:xfrm>
            <a:off x="6858000" y="3124200"/>
            <a:ext cx="152400" cy="152400"/>
          </a:xfrm>
          <a:prstGeom prst="flowChartSummingJunction">
            <a:avLst/>
          </a:prstGeom>
          <a:solidFill>
            <a:srgbClr val="FF0000"/>
          </a:solidFill>
          <a:ln w="9525">
            <a:solidFill>
              <a:schemeClr val="tx1"/>
            </a:solidFill>
            <a:round/>
            <a:headEnd/>
            <a:tailEnd/>
          </a:ln>
          <a:effectLst/>
        </p:spPr>
        <p:txBody>
          <a:bodyPr wrap="none" anchor="ctr"/>
          <a:lstStyle/>
          <a:p>
            <a:endParaRPr lang="en-US"/>
          </a:p>
        </p:txBody>
      </p:sp>
      <p:sp>
        <p:nvSpPr>
          <p:cNvPr id="530490" name="AutoShape 58"/>
          <p:cNvSpPr>
            <a:spLocks noChangeArrowheads="1"/>
          </p:cNvSpPr>
          <p:nvPr/>
        </p:nvSpPr>
        <p:spPr bwMode="auto">
          <a:xfrm>
            <a:off x="6858000" y="3581400"/>
            <a:ext cx="152400" cy="152400"/>
          </a:xfrm>
          <a:prstGeom prst="flowChartOr">
            <a:avLst/>
          </a:prstGeom>
          <a:solidFill>
            <a:srgbClr val="00FF00"/>
          </a:solidFill>
          <a:ln w="9525">
            <a:solidFill>
              <a:schemeClr val="tx1"/>
            </a:solidFill>
            <a:round/>
            <a:headEnd/>
            <a:tailEnd/>
          </a:ln>
          <a:effectLst/>
        </p:spPr>
        <p:txBody>
          <a:bodyPr wrap="none" anchor="ctr"/>
          <a:lstStyle/>
          <a:p>
            <a:endParaRPr lang="en-US"/>
          </a:p>
        </p:txBody>
      </p:sp>
      <p:sp>
        <p:nvSpPr>
          <p:cNvPr id="530491" name="AutoShape 59"/>
          <p:cNvSpPr>
            <a:spLocks noChangeArrowheads="1"/>
          </p:cNvSpPr>
          <p:nvPr/>
        </p:nvSpPr>
        <p:spPr bwMode="auto">
          <a:xfrm>
            <a:off x="6858000" y="3352800"/>
            <a:ext cx="152400" cy="152400"/>
          </a:xfrm>
          <a:prstGeom prst="flowChartSummingJunction">
            <a:avLst/>
          </a:prstGeom>
          <a:solidFill>
            <a:srgbClr val="FFCC00"/>
          </a:solidFill>
          <a:ln w="9525">
            <a:solidFill>
              <a:schemeClr val="tx1"/>
            </a:solidFill>
            <a:round/>
            <a:headEnd/>
            <a:tailEnd/>
          </a:ln>
          <a:effectLst/>
        </p:spPr>
        <p:txBody>
          <a:bodyPr wrap="none" anchor="ctr"/>
          <a:lstStyle/>
          <a:p>
            <a:endParaRPr lang="en-US"/>
          </a:p>
        </p:txBody>
      </p:sp>
      <p:sp>
        <p:nvSpPr>
          <p:cNvPr id="530492" name="Oval 60"/>
          <p:cNvSpPr>
            <a:spLocks noChangeArrowheads="1"/>
          </p:cNvSpPr>
          <p:nvPr/>
        </p:nvSpPr>
        <p:spPr bwMode="auto">
          <a:xfrm>
            <a:off x="7086600" y="3276600"/>
            <a:ext cx="152400" cy="152400"/>
          </a:xfrm>
          <a:prstGeom prst="ellipse">
            <a:avLst/>
          </a:prstGeom>
          <a:solidFill>
            <a:srgbClr val="FFFF00"/>
          </a:solidFill>
          <a:ln w="9525">
            <a:solidFill>
              <a:schemeClr val="tx1"/>
            </a:solidFill>
            <a:round/>
            <a:headEnd/>
            <a:tailEnd/>
          </a:ln>
          <a:effectLst/>
        </p:spPr>
        <p:txBody>
          <a:bodyPr wrap="none" anchor="ctr"/>
          <a:lstStyle/>
          <a:p>
            <a:pPr algn="ctr" eaLnBrk="0" hangingPunct="0"/>
            <a:r>
              <a:rPr lang="en-US" sz="600" b="1"/>
              <a:t>XY</a:t>
            </a:r>
            <a:endParaRPr lang="en-GB" sz="600" b="1"/>
          </a:p>
        </p:txBody>
      </p:sp>
      <p:sp>
        <p:nvSpPr>
          <p:cNvPr id="530493" name="Oval 61"/>
          <p:cNvSpPr>
            <a:spLocks noChangeArrowheads="1"/>
          </p:cNvSpPr>
          <p:nvPr/>
        </p:nvSpPr>
        <p:spPr bwMode="auto">
          <a:xfrm>
            <a:off x="7086600" y="3505200"/>
            <a:ext cx="152400" cy="152400"/>
          </a:xfrm>
          <a:prstGeom prst="ellipse">
            <a:avLst/>
          </a:prstGeom>
          <a:solidFill>
            <a:srgbClr val="FFFF00"/>
          </a:solidFill>
          <a:ln w="9525">
            <a:solidFill>
              <a:schemeClr val="tx1"/>
            </a:solidFill>
            <a:round/>
            <a:headEnd/>
            <a:tailEnd/>
          </a:ln>
          <a:effectLst/>
        </p:spPr>
        <p:txBody>
          <a:bodyPr wrap="none" anchor="ctr"/>
          <a:lstStyle/>
          <a:p>
            <a:pPr algn="ctr" eaLnBrk="0" hangingPunct="0"/>
            <a:r>
              <a:rPr lang="en-US" sz="600"/>
              <a:t>##</a:t>
            </a:r>
            <a:endParaRPr lang="en-GB" sz="600"/>
          </a:p>
        </p:txBody>
      </p:sp>
      <p:sp>
        <p:nvSpPr>
          <p:cNvPr id="530494" name="AutoShape 62"/>
          <p:cNvSpPr>
            <a:spLocks noChangeArrowheads="1"/>
          </p:cNvSpPr>
          <p:nvPr/>
        </p:nvSpPr>
        <p:spPr bwMode="auto">
          <a:xfrm>
            <a:off x="7848600" y="3124200"/>
            <a:ext cx="152400" cy="152400"/>
          </a:xfrm>
          <a:prstGeom prst="flowChartSummingJunction">
            <a:avLst/>
          </a:prstGeom>
          <a:solidFill>
            <a:srgbClr val="FF0000"/>
          </a:solidFill>
          <a:ln w="9525">
            <a:solidFill>
              <a:schemeClr val="tx1"/>
            </a:solidFill>
            <a:round/>
            <a:headEnd/>
            <a:tailEnd/>
          </a:ln>
          <a:effectLst/>
        </p:spPr>
        <p:txBody>
          <a:bodyPr wrap="none" anchor="ctr"/>
          <a:lstStyle/>
          <a:p>
            <a:endParaRPr lang="en-US"/>
          </a:p>
        </p:txBody>
      </p:sp>
      <p:sp>
        <p:nvSpPr>
          <p:cNvPr id="530495" name="AutoShape 63"/>
          <p:cNvSpPr>
            <a:spLocks noChangeArrowheads="1"/>
          </p:cNvSpPr>
          <p:nvPr/>
        </p:nvSpPr>
        <p:spPr bwMode="auto">
          <a:xfrm>
            <a:off x="7848600" y="3581400"/>
            <a:ext cx="152400" cy="152400"/>
          </a:xfrm>
          <a:prstGeom prst="flowChartOr">
            <a:avLst/>
          </a:prstGeom>
          <a:solidFill>
            <a:srgbClr val="00FF00"/>
          </a:solidFill>
          <a:ln w="9525">
            <a:solidFill>
              <a:schemeClr val="tx1"/>
            </a:solidFill>
            <a:round/>
            <a:headEnd/>
            <a:tailEnd/>
          </a:ln>
          <a:effectLst/>
        </p:spPr>
        <p:txBody>
          <a:bodyPr wrap="none" anchor="ctr"/>
          <a:lstStyle/>
          <a:p>
            <a:endParaRPr lang="en-US"/>
          </a:p>
        </p:txBody>
      </p:sp>
      <p:sp>
        <p:nvSpPr>
          <p:cNvPr id="530496" name="AutoShape 64"/>
          <p:cNvSpPr>
            <a:spLocks noChangeArrowheads="1"/>
          </p:cNvSpPr>
          <p:nvPr/>
        </p:nvSpPr>
        <p:spPr bwMode="auto">
          <a:xfrm>
            <a:off x="7848600" y="3352800"/>
            <a:ext cx="152400" cy="152400"/>
          </a:xfrm>
          <a:prstGeom prst="flowChartSummingJunction">
            <a:avLst/>
          </a:prstGeom>
          <a:solidFill>
            <a:srgbClr val="FFCC00"/>
          </a:solidFill>
          <a:ln w="9525">
            <a:solidFill>
              <a:schemeClr val="tx1"/>
            </a:solidFill>
            <a:round/>
            <a:headEnd/>
            <a:tailEnd/>
          </a:ln>
          <a:effectLst/>
        </p:spPr>
        <p:txBody>
          <a:bodyPr wrap="none" anchor="ctr"/>
          <a:lstStyle/>
          <a:p>
            <a:endParaRPr lang="en-US"/>
          </a:p>
        </p:txBody>
      </p:sp>
      <p:sp>
        <p:nvSpPr>
          <p:cNvPr id="530497" name="Oval 65"/>
          <p:cNvSpPr>
            <a:spLocks noChangeArrowheads="1"/>
          </p:cNvSpPr>
          <p:nvPr/>
        </p:nvSpPr>
        <p:spPr bwMode="auto">
          <a:xfrm>
            <a:off x="8077200" y="3276600"/>
            <a:ext cx="152400" cy="152400"/>
          </a:xfrm>
          <a:prstGeom prst="ellipse">
            <a:avLst/>
          </a:prstGeom>
          <a:solidFill>
            <a:srgbClr val="FFFF00"/>
          </a:solidFill>
          <a:ln w="9525">
            <a:solidFill>
              <a:schemeClr val="tx1"/>
            </a:solidFill>
            <a:round/>
            <a:headEnd/>
            <a:tailEnd/>
          </a:ln>
          <a:effectLst/>
        </p:spPr>
        <p:txBody>
          <a:bodyPr wrap="none" anchor="ctr"/>
          <a:lstStyle/>
          <a:p>
            <a:pPr algn="ctr" eaLnBrk="0" hangingPunct="0"/>
            <a:r>
              <a:rPr lang="en-US" sz="600" b="1"/>
              <a:t>XY</a:t>
            </a:r>
            <a:endParaRPr lang="en-GB" sz="600" b="1"/>
          </a:p>
        </p:txBody>
      </p:sp>
      <p:sp>
        <p:nvSpPr>
          <p:cNvPr id="530498" name="Oval 66"/>
          <p:cNvSpPr>
            <a:spLocks noChangeArrowheads="1"/>
          </p:cNvSpPr>
          <p:nvPr/>
        </p:nvSpPr>
        <p:spPr bwMode="auto">
          <a:xfrm>
            <a:off x="8077200" y="3505200"/>
            <a:ext cx="152400" cy="152400"/>
          </a:xfrm>
          <a:prstGeom prst="ellipse">
            <a:avLst/>
          </a:prstGeom>
          <a:solidFill>
            <a:srgbClr val="FFFF00"/>
          </a:solidFill>
          <a:ln w="9525">
            <a:solidFill>
              <a:schemeClr val="tx1"/>
            </a:solidFill>
            <a:round/>
            <a:headEnd/>
            <a:tailEnd/>
          </a:ln>
          <a:effectLst/>
        </p:spPr>
        <p:txBody>
          <a:bodyPr wrap="none" anchor="ctr"/>
          <a:lstStyle/>
          <a:p>
            <a:pPr algn="ctr" eaLnBrk="0" hangingPunct="0"/>
            <a:r>
              <a:rPr lang="en-US" sz="600"/>
              <a:t>##</a:t>
            </a:r>
            <a:endParaRPr lang="en-GB" sz="600"/>
          </a:p>
        </p:txBody>
      </p:sp>
      <p:sp>
        <p:nvSpPr>
          <p:cNvPr id="530499" name="AutoShape 67"/>
          <p:cNvSpPr>
            <a:spLocks noChangeArrowheads="1"/>
          </p:cNvSpPr>
          <p:nvPr/>
        </p:nvSpPr>
        <p:spPr bwMode="auto">
          <a:xfrm>
            <a:off x="3733800" y="2362200"/>
            <a:ext cx="914400" cy="457200"/>
          </a:xfrm>
          <a:prstGeom prst="triangle">
            <a:avLst>
              <a:gd name="adj" fmla="val 50000"/>
            </a:avLst>
          </a:prstGeom>
          <a:solidFill>
            <a:srgbClr val="FF0000"/>
          </a:solidFill>
          <a:ln w="9525">
            <a:solidFill>
              <a:schemeClr val="tx1"/>
            </a:solidFill>
            <a:miter lim="800000"/>
            <a:headEnd/>
            <a:tailEnd/>
          </a:ln>
          <a:effectLst/>
        </p:spPr>
        <p:txBody>
          <a:bodyPr wrap="none" anchor="ctr"/>
          <a:lstStyle/>
          <a:p>
            <a:endParaRPr lang="en-US"/>
          </a:p>
        </p:txBody>
      </p:sp>
      <p:sp>
        <p:nvSpPr>
          <p:cNvPr id="530500" name="AutoShape 68"/>
          <p:cNvSpPr>
            <a:spLocks noChangeArrowheads="1"/>
          </p:cNvSpPr>
          <p:nvPr/>
        </p:nvSpPr>
        <p:spPr bwMode="auto">
          <a:xfrm>
            <a:off x="4724400" y="2362200"/>
            <a:ext cx="914400" cy="457200"/>
          </a:xfrm>
          <a:prstGeom prst="triangle">
            <a:avLst>
              <a:gd name="adj" fmla="val 50000"/>
            </a:avLst>
          </a:prstGeom>
          <a:solidFill>
            <a:srgbClr val="FF0000"/>
          </a:solidFill>
          <a:ln w="9525">
            <a:solidFill>
              <a:schemeClr val="tx1"/>
            </a:solidFill>
            <a:miter lim="800000"/>
            <a:headEnd/>
            <a:tailEnd/>
          </a:ln>
          <a:effectLst/>
        </p:spPr>
        <p:txBody>
          <a:bodyPr wrap="none" anchor="ctr"/>
          <a:lstStyle/>
          <a:p>
            <a:endParaRPr lang="en-US"/>
          </a:p>
        </p:txBody>
      </p:sp>
      <p:sp>
        <p:nvSpPr>
          <p:cNvPr id="530501" name="AutoShape 69"/>
          <p:cNvSpPr>
            <a:spLocks noChangeArrowheads="1"/>
          </p:cNvSpPr>
          <p:nvPr/>
        </p:nvSpPr>
        <p:spPr bwMode="auto">
          <a:xfrm>
            <a:off x="5715000" y="2362200"/>
            <a:ext cx="914400" cy="457200"/>
          </a:xfrm>
          <a:prstGeom prst="triangle">
            <a:avLst>
              <a:gd name="adj" fmla="val 50000"/>
            </a:avLst>
          </a:prstGeom>
          <a:solidFill>
            <a:srgbClr val="FF0000"/>
          </a:solidFill>
          <a:ln w="9525">
            <a:solidFill>
              <a:schemeClr val="tx1"/>
            </a:solidFill>
            <a:miter lim="800000"/>
            <a:headEnd/>
            <a:tailEnd/>
          </a:ln>
          <a:effectLst/>
        </p:spPr>
        <p:txBody>
          <a:bodyPr wrap="none" anchor="ctr"/>
          <a:lstStyle/>
          <a:p>
            <a:endParaRPr lang="en-US"/>
          </a:p>
        </p:txBody>
      </p:sp>
      <p:sp>
        <p:nvSpPr>
          <p:cNvPr id="530502" name="AutoShape 70"/>
          <p:cNvSpPr>
            <a:spLocks noChangeArrowheads="1"/>
          </p:cNvSpPr>
          <p:nvPr/>
        </p:nvSpPr>
        <p:spPr bwMode="auto">
          <a:xfrm>
            <a:off x="6705600" y="2362200"/>
            <a:ext cx="914400" cy="457200"/>
          </a:xfrm>
          <a:prstGeom prst="triangle">
            <a:avLst>
              <a:gd name="adj" fmla="val 50000"/>
            </a:avLst>
          </a:prstGeom>
          <a:solidFill>
            <a:srgbClr val="FF0000"/>
          </a:solidFill>
          <a:ln w="9525">
            <a:solidFill>
              <a:schemeClr val="tx1"/>
            </a:solidFill>
            <a:miter lim="800000"/>
            <a:headEnd/>
            <a:tailEnd/>
          </a:ln>
          <a:effectLst/>
        </p:spPr>
        <p:txBody>
          <a:bodyPr wrap="none" anchor="ctr"/>
          <a:lstStyle/>
          <a:p>
            <a:endParaRPr lang="en-US"/>
          </a:p>
        </p:txBody>
      </p:sp>
      <p:sp>
        <p:nvSpPr>
          <p:cNvPr id="530503" name="AutoShape 71"/>
          <p:cNvSpPr>
            <a:spLocks noChangeArrowheads="1"/>
          </p:cNvSpPr>
          <p:nvPr/>
        </p:nvSpPr>
        <p:spPr bwMode="auto">
          <a:xfrm>
            <a:off x="7696200" y="2362200"/>
            <a:ext cx="914400" cy="457200"/>
          </a:xfrm>
          <a:prstGeom prst="triangle">
            <a:avLst>
              <a:gd name="adj" fmla="val 50000"/>
            </a:avLst>
          </a:prstGeom>
          <a:solidFill>
            <a:srgbClr val="FF0000"/>
          </a:solidFill>
          <a:ln w="9525">
            <a:solidFill>
              <a:schemeClr val="tx1"/>
            </a:solidFill>
            <a:miter lim="800000"/>
            <a:headEnd/>
            <a:tailEnd/>
          </a:ln>
          <a:effectLst/>
        </p:spPr>
        <p:txBody>
          <a:bodyPr wrap="none" anchor="ctr"/>
          <a:lstStyle/>
          <a:p>
            <a:endParaRPr lang="en-US"/>
          </a:p>
        </p:txBody>
      </p:sp>
      <p:sp>
        <p:nvSpPr>
          <p:cNvPr id="530504" name="Rectangle 72"/>
          <p:cNvSpPr>
            <a:spLocks noChangeArrowheads="1"/>
          </p:cNvSpPr>
          <p:nvPr/>
        </p:nvSpPr>
        <p:spPr bwMode="auto">
          <a:xfrm>
            <a:off x="533400" y="2209800"/>
            <a:ext cx="2895600" cy="838200"/>
          </a:xfrm>
          <a:prstGeom prst="rect">
            <a:avLst/>
          </a:prstGeom>
          <a:solidFill>
            <a:srgbClr val="FFFF99"/>
          </a:solidFill>
          <a:ln w="9525">
            <a:solidFill>
              <a:schemeClr val="tx1"/>
            </a:solidFill>
            <a:miter lim="800000"/>
            <a:headEnd/>
            <a:tailEnd/>
          </a:ln>
          <a:effectLst/>
        </p:spPr>
        <p:txBody>
          <a:bodyPr wrap="none" anchor="ctr"/>
          <a:lstStyle/>
          <a:p>
            <a:pPr algn="ctr" eaLnBrk="0" hangingPunct="0"/>
            <a:r>
              <a:rPr lang="en-US" b="1">
                <a:latin typeface="Trebuchet MS" pitchFamily="34" charset="0"/>
              </a:rPr>
              <a:t>Strategic</a:t>
            </a:r>
            <a:endParaRPr lang="en-GB" b="1">
              <a:latin typeface="Trebuchet MS" pitchFamily="34" charset="0"/>
            </a:endParaRPr>
          </a:p>
        </p:txBody>
      </p:sp>
      <p:sp>
        <p:nvSpPr>
          <p:cNvPr id="530505" name="Rectangle 73"/>
          <p:cNvSpPr>
            <a:spLocks noChangeArrowheads="1"/>
          </p:cNvSpPr>
          <p:nvPr/>
        </p:nvSpPr>
        <p:spPr bwMode="auto">
          <a:xfrm>
            <a:off x="3657600" y="2514600"/>
            <a:ext cx="4953000" cy="1371600"/>
          </a:xfrm>
          <a:prstGeom prst="rect">
            <a:avLst/>
          </a:prstGeom>
          <a:solidFill>
            <a:srgbClr val="C0C0C0"/>
          </a:solidFill>
          <a:ln w="9525">
            <a:solidFill>
              <a:schemeClr val="tx1"/>
            </a:solidFill>
            <a:miter lim="800000"/>
            <a:headEnd/>
            <a:tailEnd/>
          </a:ln>
          <a:effectLst/>
        </p:spPr>
        <p:txBody>
          <a:bodyPr wrap="none"/>
          <a:lstStyle/>
          <a:p>
            <a:pPr eaLnBrk="0" hangingPunct="0">
              <a:lnSpc>
                <a:spcPct val="90000"/>
              </a:lnSpc>
              <a:spcBef>
                <a:spcPct val="20000"/>
              </a:spcBef>
            </a:pPr>
            <a:r>
              <a:rPr lang="en-US" sz="4000" b="1">
                <a:solidFill>
                  <a:srgbClr val="FFFF00"/>
                </a:solidFill>
                <a:latin typeface="Trebuchet MS" pitchFamily="34" charset="0"/>
              </a:rPr>
              <a:t>C</a:t>
            </a:r>
            <a:r>
              <a:rPr lang="en-US" sz="3800" b="1">
                <a:solidFill>
                  <a:srgbClr val="FFFF00"/>
                </a:solidFill>
                <a:latin typeface="Trebuchet MS" pitchFamily="34" charset="0"/>
              </a:rPr>
              <a:t>OBI</a:t>
            </a:r>
            <a:r>
              <a:rPr lang="en-US" sz="4000" b="1">
                <a:solidFill>
                  <a:srgbClr val="FFFF00"/>
                </a:solidFill>
                <a:latin typeface="Trebuchet MS" pitchFamily="34" charset="0"/>
              </a:rPr>
              <a:t>T</a:t>
            </a:r>
            <a:endParaRPr lang="en-GB" sz="4000" b="1">
              <a:solidFill>
                <a:srgbClr val="FFFF00"/>
              </a:solidFill>
              <a:latin typeface="Trebuchet MS" pitchFamily="34" charset="0"/>
            </a:endParaRPr>
          </a:p>
        </p:txBody>
      </p:sp>
      <p:sp>
        <p:nvSpPr>
          <p:cNvPr id="530506" name="Rectangle 74"/>
          <p:cNvSpPr>
            <a:spLocks noChangeArrowheads="1"/>
          </p:cNvSpPr>
          <p:nvPr/>
        </p:nvSpPr>
        <p:spPr bwMode="auto">
          <a:xfrm>
            <a:off x="4919663" y="3429000"/>
            <a:ext cx="3048000" cy="1295400"/>
          </a:xfrm>
          <a:prstGeom prst="rect">
            <a:avLst/>
          </a:prstGeom>
          <a:solidFill>
            <a:srgbClr val="666699"/>
          </a:solidFill>
          <a:ln w="9525">
            <a:solidFill>
              <a:schemeClr val="tx1"/>
            </a:solidFill>
            <a:miter lim="800000"/>
            <a:headEnd/>
            <a:tailEnd/>
          </a:ln>
          <a:effectLst/>
        </p:spPr>
        <p:txBody>
          <a:bodyPr wrap="none" anchor="b"/>
          <a:lstStyle/>
          <a:p>
            <a:pPr algn="r" eaLnBrk="0" hangingPunct="0">
              <a:lnSpc>
                <a:spcPct val="90000"/>
              </a:lnSpc>
              <a:spcBef>
                <a:spcPct val="20000"/>
              </a:spcBef>
            </a:pPr>
            <a:r>
              <a:rPr lang="en-US" sz="2800" b="1">
                <a:solidFill>
                  <a:srgbClr val="FFFF00"/>
                </a:solidFill>
                <a:latin typeface="Trebuchet MS" pitchFamily="34" charset="0"/>
              </a:rPr>
              <a:t>ITIL</a:t>
            </a:r>
            <a:endParaRPr lang="en-GB" sz="2800" b="1">
              <a:solidFill>
                <a:srgbClr val="FFFF00"/>
              </a:solidFill>
              <a:latin typeface="Trebuchet MS" pitchFamily="34" charset="0"/>
            </a:endParaRPr>
          </a:p>
        </p:txBody>
      </p:sp>
      <p:sp>
        <p:nvSpPr>
          <p:cNvPr id="530507" name="Rectangle 75"/>
          <p:cNvSpPr>
            <a:spLocks noChangeArrowheads="1"/>
          </p:cNvSpPr>
          <p:nvPr/>
        </p:nvSpPr>
        <p:spPr bwMode="auto">
          <a:xfrm>
            <a:off x="5181600" y="3048000"/>
            <a:ext cx="2057400" cy="1676400"/>
          </a:xfrm>
          <a:prstGeom prst="rect">
            <a:avLst/>
          </a:prstGeom>
          <a:solidFill>
            <a:srgbClr val="3333CC"/>
          </a:solidFill>
          <a:ln w="9525">
            <a:solidFill>
              <a:schemeClr val="tx1"/>
            </a:solidFill>
            <a:miter lim="800000"/>
            <a:headEnd/>
            <a:tailEnd/>
          </a:ln>
          <a:effectLst/>
        </p:spPr>
        <p:txBody>
          <a:bodyPr wrap="none" anchor="b" anchorCtr="1"/>
          <a:lstStyle/>
          <a:p>
            <a:pPr algn="ctr" eaLnBrk="0" hangingPunct="0">
              <a:lnSpc>
                <a:spcPct val="90000"/>
              </a:lnSpc>
              <a:spcBef>
                <a:spcPct val="20000"/>
              </a:spcBef>
            </a:pPr>
            <a:r>
              <a:rPr lang="en-US" sz="4000" b="1">
                <a:solidFill>
                  <a:srgbClr val="FFFF00"/>
                </a:solidFill>
                <a:latin typeface="Trebuchet MS" pitchFamily="34" charset="0"/>
              </a:rPr>
              <a:t>CMM</a:t>
            </a:r>
          </a:p>
          <a:p>
            <a:pPr algn="ctr" eaLnBrk="0" hangingPunct="0">
              <a:lnSpc>
                <a:spcPct val="90000"/>
              </a:lnSpc>
              <a:spcBef>
                <a:spcPct val="20000"/>
              </a:spcBef>
            </a:pPr>
            <a:r>
              <a:rPr lang="en-GB" sz="800" b="1">
                <a:latin typeface="Trebuchet MS" pitchFamily="34" charset="0"/>
              </a:rPr>
              <a:t> </a:t>
            </a:r>
          </a:p>
        </p:txBody>
      </p:sp>
      <p:sp>
        <p:nvSpPr>
          <p:cNvPr id="530508" name="Rectangle 76"/>
          <p:cNvSpPr>
            <a:spLocks noChangeArrowheads="1"/>
          </p:cNvSpPr>
          <p:nvPr/>
        </p:nvSpPr>
        <p:spPr bwMode="auto">
          <a:xfrm rot="-10792420">
            <a:off x="5715000" y="2209800"/>
            <a:ext cx="1066800" cy="1676400"/>
          </a:xfrm>
          <a:prstGeom prst="rect">
            <a:avLst/>
          </a:prstGeom>
          <a:solidFill>
            <a:srgbClr val="000066"/>
          </a:solidFill>
          <a:ln w="9525">
            <a:solidFill>
              <a:schemeClr val="tx1"/>
            </a:solidFill>
            <a:miter lim="800000"/>
            <a:headEnd/>
            <a:tailEnd/>
          </a:ln>
          <a:effectLst/>
        </p:spPr>
        <p:txBody>
          <a:bodyPr vert="eaVert" wrap="none" anchor="ctr"/>
          <a:lstStyle/>
          <a:p>
            <a:pPr algn="ctr" eaLnBrk="0" hangingPunct="0">
              <a:lnSpc>
                <a:spcPct val="90000"/>
              </a:lnSpc>
              <a:spcBef>
                <a:spcPct val="20000"/>
              </a:spcBef>
            </a:pPr>
            <a:r>
              <a:rPr lang="en-US" sz="3200" b="1">
                <a:solidFill>
                  <a:srgbClr val="FFFF00"/>
                </a:solidFill>
                <a:latin typeface="Trebuchet MS" pitchFamily="34" charset="0"/>
              </a:rPr>
              <a:t>17799</a:t>
            </a:r>
            <a:endParaRPr lang="en-GB" sz="3200" b="1">
              <a:solidFill>
                <a:srgbClr val="FFFF00"/>
              </a:solidFill>
              <a:latin typeface="Trebuchet MS" pitchFamily="34" charset="0"/>
            </a:endParaRPr>
          </a:p>
        </p:txBody>
      </p:sp>
      <p:sp>
        <p:nvSpPr>
          <p:cNvPr id="530509" name="Rectangle 77"/>
          <p:cNvSpPr>
            <a:spLocks noChangeArrowheads="1"/>
          </p:cNvSpPr>
          <p:nvPr/>
        </p:nvSpPr>
        <p:spPr bwMode="auto">
          <a:xfrm>
            <a:off x="533400" y="3048000"/>
            <a:ext cx="2895600" cy="838200"/>
          </a:xfrm>
          <a:prstGeom prst="rect">
            <a:avLst/>
          </a:prstGeom>
          <a:solidFill>
            <a:srgbClr val="FFFF99"/>
          </a:solidFill>
          <a:ln w="9525">
            <a:solidFill>
              <a:schemeClr val="tx1"/>
            </a:solidFill>
            <a:miter lim="800000"/>
            <a:headEnd/>
            <a:tailEnd/>
          </a:ln>
          <a:effectLst/>
        </p:spPr>
        <p:txBody>
          <a:bodyPr wrap="none" anchor="ctr"/>
          <a:lstStyle/>
          <a:p>
            <a:pPr algn="ctr" eaLnBrk="0" hangingPunct="0"/>
            <a:r>
              <a:rPr lang="en-US" b="1">
                <a:latin typeface="Trebuchet MS" pitchFamily="34" charset="0"/>
              </a:rPr>
              <a:t>Process Control</a:t>
            </a:r>
            <a:endParaRPr lang="en-GB" b="1">
              <a:latin typeface="Trebuchet MS" pitchFamily="34" charset="0"/>
            </a:endParaRPr>
          </a:p>
        </p:txBody>
      </p:sp>
      <p:sp>
        <p:nvSpPr>
          <p:cNvPr id="530510" name="Rectangle 78"/>
          <p:cNvSpPr>
            <a:spLocks noChangeArrowheads="1"/>
          </p:cNvSpPr>
          <p:nvPr/>
        </p:nvSpPr>
        <p:spPr bwMode="auto">
          <a:xfrm>
            <a:off x="533400" y="3886200"/>
            <a:ext cx="2895600" cy="838200"/>
          </a:xfrm>
          <a:prstGeom prst="rect">
            <a:avLst/>
          </a:prstGeom>
          <a:solidFill>
            <a:srgbClr val="FFFF99"/>
          </a:solidFill>
          <a:ln w="9525">
            <a:solidFill>
              <a:schemeClr val="tx1"/>
            </a:solidFill>
            <a:miter lim="800000"/>
            <a:headEnd/>
            <a:tailEnd/>
          </a:ln>
          <a:effectLst/>
        </p:spPr>
        <p:txBody>
          <a:bodyPr wrap="none" anchor="ctr"/>
          <a:lstStyle/>
          <a:p>
            <a:pPr algn="ctr" eaLnBrk="0" hangingPunct="0"/>
            <a:r>
              <a:rPr lang="en-US" b="1">
                <a:latin typeface="Trebuchet MS" pitchFamily="34" charset="0"/>
              </a:rPr>
              <a:t>Process Execution</a:t>
            </a:r>
            <a:endParaRPr lang="en-GB" b="1">
              <a:latin typeface="Trebuchet MS" pitchFamily="34" charset="0"/>
            </a:endParaRPr>
          </a:p>
        </p:txBody>
      </p:sp>
      <p:sp>
        <p:nvSpPr>
          <p:cNvPr id="530511" name="Rectangle 79"/>
          <p:cNvSpPr>
            <a:spLocks noChangeArrowheads="1"/>
          </p:cNvSpPr>
          <p:nvPr/>
        </p:nvSpPr>
        <p:spPr bwMode="auto">
          <a:xfrm>
            <a:off x="533400" y="4724400"/>
            <a:ext cx="2895600" cy="838200"/>
          </a:xfrm>
          <a:prstGeom prst="rect">
            <a:avLst/>
          </a:prstGeom>
          <a:solidFill>
            <a:srgbClr val="FFFF99"/>
          </a:solidFill>
          <a:ln w="9525">
            <a:solidFill>
              <a:schemeClr val="tx1"/>
            </a:solidFill>
            <a:miter lim="800000"/>
            <a:headEnd/>
            <a:tailEnd/>
          </a:ln>
          <a:effectLst/>
        </p:spPr>
        <p:txBody>
          <a:bodyPr wrap="none" anchor="ctr"/>
          <a:lstStyle/>
          <a:p>
            <a:pPr algn="ctr" eaLnBrk="0" hangingPunct="0"/>
            <a:r>
              <a:rPr lang="en-US" b="1">
                <a:latin typeface="Trebuchet MS" pitchFamily="34" charset="0"/>
              </a:rPr>
              <a:t>Work Instruction</a:t>
            </a:r>
            <a:endParaRPr lang="en-GB" b="1">
              <a:latin typeface="Trebuchet MS" pitchFamily="34" charset="0"/>
            </a:endParaRPr>
          </a:p>
        </p:txBody>
      </p:sp>
      <p:sp>
        <p:nvSpPr>
          <p:cNvPr id="530512" name="Rectangle 80"/>
          <p:cNvSpPr>
            <a:spLocks noGrp="1" noChangeArrowheads="1"/>
          </p:cNvSpPr>
          <p:nvPr>
            <p:ph type="title"/>
          </p:nvPr>
        </p:nvSpPr>
        <p:spPr/>
        <p:txBody>
          <a:bodyPr/>
          <a:lstStyle/>
          <a:p>
            <a:r>
              <a:rPr lang="en-US" sz="2800"/>
              <a:t>How C</a:t>
            </a:r>
            <a:r>
              <a:rPr lang="en-US" sz="2400"/>
              <a:t>OBI</a:t>
            </a:r>
            <a:r>
              <a:rPr lang="en-US" sz="2800"/>
              <a:t>T Relates to Frameworks and Standards</a:t>
            </a:r>
          </a:p>
        </p:txBody>
      </p:sp>
    </p:spTree>
  </p:cSld>
  <p:clrMapOvr>
    <a:masterClrMapping/>
  </p:clrMapOvr>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8" name="Footer Placeholder 2"/>
          <p:cNvSpPr>
            <a:spLocks noGrp="1"/>
          </p:cNvSpPr>
          <p:nvPr>
            <p:ph type="ftr" sz="quarter" idx="10"/>
          </p:nvPr>
        </p:nvSpPr>
        <p:spPr/>
        <p:txBody>
          <a:bodyPr/>
          <a:lstStyle/>
          <a:p>
            <a:r>
              <a:rPr lang="en-US"/>
              <a:t>©2009 ISACA/ITGI. All rights reserved.</a:t>
            </a:r>
          </a:p>
        </p:txBody>
      </p:sp>
      <p:sp>
        <p:nvSpPr>
          <p:cNvPr id="532482" name="Rectangle 1026"/>
          <p:cNvSpPr>
            <a:spLocks noChangeArrowheads="1"/>
          </p:cNvSpPr>
          <p:nvPr/>
        </p:nvSpPr>
        <p:spPr bwMode="auto">
          <a:xfrm>
            <a:off x="401638" y="4216400"/>
            <a:ext cx="7523162" cy="2336800"/>
          </a:xfrm>
          <a:prstGeom prst="rect">
            <a:avLst/>
          </a:prstGeom>
          <a:solidFill>
            <a:srgbClr val="CCFF66"/>
          </a:solidFill>
          <a:ln w="9525">
            <a:solidFill>
              <a:schemeClr val="tx1"/>
            </a:solidFill>
            <a:miter lim="800000"/>
            <a:headEnd/>
            <a:tailEnd/>
          </a:ln>
        </p:spPr>
        <p:txBody>
          <a:bodyPr/>
          <a:lstStyle/>
          <a:p>
            <a:endParaRPr lang="en-US"/>
          </a:p>
        </p:txBody>
      </p:sp>
      <p:sp>
        <p:nvSpPr>
          <p:cNvPr id="532483" name="Rectangle 1027"/>
          <p:cNvSpPr>
            <a:spLocks noChangeArrowheads="1"/>
          </p:cNvSpPr>
          <p:nvPr/>
        </p:nvSpPr>
        <p:spPr bwMode="auto">
          <a:xfrm>
            <a:off x="839788" y="4364038"/>
            <a:ext cx="6400800" cy="1722437"/>
          </a:xfrm>
          <a:prstGeom prst="rect">
            <a:avLst/>
          </a:prstGeom>
          <a:solidFill>
            <a:srgbClr val="C0C0C0"/>
          </a:solidFill>
          <a:ln w="9525">
            <a:noFill/>
            <a:miter lim="800000"/>
            <a:headEnd/>
            <a:tailEnd/>
          </a:ln>
        </p:spPr>
        <p:txBody>
          <a:bodyPr/>
          <a:lstStyle/>
          <a:p>
            <a:endParaRPr lang="en-US"/>
          </a:p>
        </p:txBody>
      </p:sp>
      <p:sp>
        <p:nvSpPr>
          <p:cNvPr id="532484" name="Line 1028"/>
          <p:cNvSpPr>
            <a:spLocks noChangeShapeType="1"/>
          </p:cNvSpPr>
          <p:nvPr/>
        </p:nvSpPr>
        <p:spPr bwMode="auto">
          <a:xfrm>
            <a:off x="839788" y="5799138"/>
            <a:ext cx="6400800" cy="1587"/>
          </a:xfrm>
          <a:prstGeom prst="line">
            <a:avLst/>
          </a:prstGeom>
          <a:noFill/>
          <a:ln w="0">
            <a:solidFill>
              <a:srgbClr val="000000"/>
            </a:solidFill>
            <a:round/>
            <a:headEnd/>
            <a:tailEnd/>
          </a:ln>
        </p:spPr>
        <p:txBody>
          <a:bodyPr/>
          <a:lstStyle/>
          <a:p>
            <a:endParaRPr lang="en-US"/>
          </a:p>
        </p:txBody>
      </p:sp>
      <p:sp>
        <p:nvSpPr>
          <p:cNvPr id="532485" name="Line 1029"/>
          <p:cNvSpPr>
            <a:spLocks noChangeShapeType="1"/>
          </p:cNvSpPr>
          <p:nvPr/>
        </p:nvSpPr>
        <p:spPr bwMode="auto">
          <a:xfrm>
            <a:off x="839788" y="5511800"/>
            <a:ext cx="6400800" cy="1588"/>
          </a:xfrm>
          <a:prstGeom prst="line">
            <a:avLst/>
          </a:prstGeom>
          <a:noFill/>
          <a:ln w="0">
            <a:solidFill>
              <a:srgbClr val="000000"/>
            </a:solidFill>
            <a:round/>
            <a:headEnd/>
            <a:tailEnd/>
          </a:ln>
        </p:spPr>
        <p:txBody>
          <a:bodyPr/>
          <a:lstStyle/>
          <a:p>
            <a:endParaRPr lang="en-US"/>
          </a:p>
        </p:txBody>
      </p:sp>
      <p:sp>
        <p:nvSpPr>
          <p:cNvPr id="532486" name="Line 1030"/>
          <p:cNvSpPr>
            <a:spLocks noChangeShapeType="1"/>
          </p:cNvSpPr>
          <p:nvPr/>
        </p:nvSpPr>
        <p:spPr bwMode="auto">
          <a:xfrm>
            <a:off x="839788" y="5226050"/>
            <a:ext cx="6400800" cy="0"/>
          </a:xfrm>
          <a:prstGeom prst="line">
            <a:avLst/>
          </a:prstGeom>
          <a:noFill/>
          <a:ln w="0">
            <a:solidFill>
              <a:srgbClr val="000000"/>
            </a:solidFill>
            <a:round/>
            <a:headEnd/>
            <a:tailEnd/>
          </a:ln>
        </p:spPr>
        <p:txBody>
          <a:bodyPr/>
          <a:lstStyle/>
          <a:p>
            <a:endParaRPr lang="en-US"/>
          </a:p>
        </p:txBody>
      </p:sp>
      <p:sp>
        <p:nvSpPr>
          <p:cNvPr id="532487" name="Line 1031"/>
          <p:cNvSpPr>
            <a:spLocks noChangeShapeType="1"/>
          </p:cNvSpPr>
          <p:nvPr/>
        </p:nvSpPr>
        <p:spPr bwMode="auto">
          <a:xfrm>
            <a:off x="839788" y="4938713"/>
            <a:ext cx="6400800" cy="1587"/>
          </a:xfrm>
          <a:prstGeom prst="line">
            <a:avLst/>
          </a:prstGeom>
          <a:noFill/>
          <a:ln w="0">
            <a:solidFill>
              <a:srgbClr val="000000"/>
            </a:solidFill>
            <a:round/>
            <a:headEnd/>
            <a:tailEnd/>
          </a:ln>
        </p:spPr>
        <p:txBody>
          <a:bodyPr/>
          <a:lstStyle/>
          <a:p>
            <a:endParaRPr lang="en-US"/>
          </a:p>
        </p:txBody>
      </p:sp>
      <p:sp>
        <p:nvSpPr>
          <p:cNvPr id="532488" name="Line 1032"/>
          <p:cNvSpPr>
            <a:spLocks noChangeShapeType="1"/>
          </p:cNvSpPr>
          <p:nvPr/>
        </p:nvSpPr>
        <p:spPr bwMode="auto">
          <a:xfrm>
            <a:off x="839788" y="4651375"/>
            <a:ext cx="6400800" cy="1588"/>
          </a:xfrm>
          <a:prstGeom prst="line">
            <a:avLst/>
          </a:prstGeom>
          <a:noFill/>
          <a:ln w="0">
            <a:solidFill>
              <a:srgbClr val="000000"/>
            </a:solidFill>
            <a:round/>
            <a:headEnd/>
            <a:tailEnd/>
          </a:ln>
        </p:spPr>
        <p:txBody>
          <a:bodyPr/>
          <a:lstStyle/>
          <a:p>
            <a:endParaRPr lang="en-US"/>
          </a:p>
        </p:txBody>
      </p:sp>
      <p:sp>
        <p:nvSpPr>
          <p:cNvPr id="532489" name="Line 1033"/>
          <p:cNvSpPr>
            <a:spLocks noChangeShapeType="1"/>
          </p:cNvSpPr>
          <p:nvPr/>
        </p:nvSpPr>
        <p:spPr bwMode="auto">
          <a:xfrm>
            <a:off x="839788" y="4364038"/>
            <a:ext cx="6400800" cy="1587"/>
          </a:xfrm>
          <a:prstGeom prst="line">
            <a:avLst/>
          </a:prstGeom>
          <a:noFill/>
          <a:ln w="0">
            <a:solidFill>
              <a:srgbClr val="000000"/>
            </a:solidFill>
            <a:round/>
            <a:headEnd/>
            <a:tailEnd/>
          </a:ln>
        </p:spPr>
        <p:txBody>
          <a:bodyPr/>
          <a:lstStyle/>
          <a:p>
            <a:endParaRPr lang="en-US"/>
          </a:p>
        </p:txBody>
      </p:sp>
      <p:sp>
        <p:nvSpPr>
          <p:cNvPr id="532490" name="Rectangle 1034"/>
          <p:cNvSpPr>
            <a:spLocks noChangeArrowheads="1"/>
          </p:cNvSpPr>
          <p:nvPr/>
        </p:nvSpPr>
        <p:spPr bwMode="auto">
          <a:xfrm>
            <a:off x="839788" y="4364038"/>
            <a:ext cx="6400800" cy="1722437"/>
          </a:xfrm>
          <a:prstGeom prst="rect">
            <a:avLst/>
          </a:prstGeom>
          <a:noFill/>
          <a:ln w="6350">
            <a:solidFill>
              <a:srgbClr val="808080"/>
            </a:solidFill>
            <a:miter lim="800000"/>
            <a:headEnd/>
            <a:tailEnd/>
          </a:ln>
        </p:spPr>
        <p:txBody>
          <a:bodyPr/>
          <a:lstStyle/>
          <a:p>
            <a:endParaRPr lang="en-US"/>
          </a:p>
        </p:txBody>
      </p:sp>
      <p:sp>
        <p:nvSpPr>
          <p:cNvPr id="532491" name="Rectangle 1035"/>
          <p:cNvSpPr>
            <a:spLocks noChangeArrowheads="1"/>
          </p:cNvSpPr>
          <p:nvPr/>
        </p:nvSpPr>
        <p:spPr bwMode="auto">
          <a:xfrm>
            <a:off x="1271588" y="5954713"/>
            <a:ext cx="77787" cy="131762"/>
          </a:xfrm>
          <a:prstGeom prst="rect">
            <a:avLst/>
          </a:prstGeom>
          <a:solidFill>
            <a:srgbClr val="9999FF"/>
          </a:solidFill>
          <a:ln w="6350">
            <a:solidFill>
              <a:srgbClr val="000000"/>
            </a:solidFill>
            <a:miter lim="800000"/>
            <a:headEnd/>
            <a:tailEnd/>
          </a:ln>
        </p:spPr>
        <p:txBody>
          <a:bodyPr/>
          <a:lstStyle/>
          <a:p>
            <a:endParaRPr lang="en-US"/>
          </a:p>
        </p:txBody>
      </p:sp>
      <p:sp>
        <p:nvSpPr>
          <p:cNvPr id="532492" name="Rectangle 1036"/>
          <p:cNvSpPr>
            <a:spLocks noChangeArrowheads="1"/>
          </p:cNvSpPr>
          <p:nvPr/>
        </p:nvSpPr>
        <p:spPr bwMode="auto">
          <a:xfrm>
            <a:off x="1460500" y="5865813"/>
            <a:ext cx="74613" cy="220662"/>
          </a:xfrm>
          <a:prstGeom prst="rect">
            <a:avLst/>
          </a:prstGeom>
          <a:solidFill>
            <a:srgbClr val="9999FF"/>
          </a:solidFill>
          <a:ln w="6350">
            <a:solidFill>
              <a:srgbClr val="000000"/>
            </a:solidFill>
            <a:miter lim="800000"/>
            <a:headEnd/>
            <a:tailEnd/>
          </a:ln>
        </p:spPr>
        <p:txBody>
          <a:bodyPr/>
          <a:lstStyle/>
          <a:p>
            <a:endParaRPr lang="en-US"/>
          </a:p>
        </p:txBody>
      </p:sp>
      <p:sp>
        <p:nvSpPr>
          <p:cNvPr id="532493" name="Rectangle 1037"/>
          <p:cNvSpPr>
            <a:spLocks noChangeArrowheads="1"/>
          </p:cNvSpPr>
          <p:nvPr/>
        </p:nvSpPr>
        <p:spPr bwMode="auto">
          <a:xfrm>
            <a:off x="1835150" y="5335588"/>
            <a:ext cx="76200" cy="750887"/>
          </a:xfrm>
          <a:prstGeom prst="rect">
            <a:avLst/>
          </a:prstGeom>
          <a:solidFill>
            <a:srgbClr val="9999FF"/>
          </a:solidFill>
          <a:ln w="6350">
            <a:solidFill>
              <a:srgbClr val="000000"/>
            </a:solidFill>
            <a:miter lim="800000"/>
            <a:headEnd/>
            <a:tailEnd/>
          </a:ln>
        </p:spPr>
        <p:txBody>
          <a:bodyPr/>
          <a:lstStyle/>
          <a:p>
            <a:endParaRPr lang="en-US"/>
          </a:p>
        </p:txBody>
      </p:sp>
      <p:sp>
        <p:nvSpPr>
          <p:cNvPr id="532494" name="Rectangle 1038"/>
          <p:cNvSpPr>
            <a:spLocks noChangeArrowheads="1"/>
          </p:cNvSpPr>
          <p:nvPr/>
        </p:nvSpPr>
        <p:spPr bwMode="auto">
          <a:xfrm>
            <a:off x="2024063" y="5954713"/>
            <a:ext cx="76200" cy="131762"/>
          </a:xfrm>
          <a:prstGeom prst="rect">
            <a:avLst/>
          </a:prstGeom>
          <a:solidFill>
            <a:srgbClr val="9999FF"/>
          </a:solidFill>
          <a:ln w="6350">
            <a:solidFill>
              <a:srgbClr val="000000"/>
            </a:solidFill>
            <a:miter lim="800000"/>
            <a:headEnd/>
            <a:tailEnd/>
          </a:ln>
        </p:spPr>
        <p:txBody>
          <a:bodyPr/>
          <a:lstStyle/>
          <a:p>
            <a:endParaRPr lang="en-US"/>
          </a:p>
        </p:txBody>
      </p:sp>
      <p:sp>
        <p:nvSpPr>
          <p:cNvPr id="532495" name="Rectangle 1039"/>
          <p:cNvSpPr>
            <a:spLocks noChangeArrowheads="1"/>
          </p:cNvSpPr>
          <p:nvPr/>
        </p:nvSpPr>
        <p:spPr bwMode="auto">
          <a:xfrm>
            <a:off x="2212975" y="5910263"/>
            <a:ext cx="76200" cy="176212"/>
          </a:xfrm>
          <a:prstGeom prst="rect">
            <a:avLst/>
          </a:prstGeom>
          <a:solidFill>
            <a:srgbClr val="9999FF"/>
          </a:solidFill>
          <a:ln w="6350">
            <a:solidFill>
              <a:srgbClr val="000000"/>
            </a:solidFill>
            <a:miter lim="800000"/>
            <a:headEnd/>
            <a:tailEnd/>
          </a:ln>
        </p:spPr>
        <p:txBody>
          <a:bodyPr/>
          <a:lstStyle/>
          <a:p>
            <a:endParaRPr lang="en-US"/>
          </a:p>
        </p:txBody>
      </p:sp>
      <p:sp>
        <p:nvSpPr>
          <p:cNvPr id="532496" name="Rectangle 1040"/>
          <p:cNvSpPr>
            <a:spLocks noChangeArrowheads="1"/>
          </p:cNvSpPr>
          <p:nvPr/>
        </p:nvSpPr>
        <p:spPr bwMode="auto">
          <a:xfrm>
            <a:off x="2401888" y="5910263"/>
            <a:ext cx="76200" cy="176212"/>
          </a:xfrm>
          <a:prstGeom prst="rect">
            <a:avLst/>
          </a:prstGeom>
          <a:solidFill>
            <a:srgbClr val="9999FF"/>
          </a:solidFill>
          <a:ln w="6350">
            <a:solidFill>
              <a:srgbClr val="000000"/>
            </a:solidFill>
            <a:miter lim="800000"/>
            <a:headEnd/>
            <a:tailEnd/>
          </a:ln>
        </p:spPr>
        <p:txBody>
          <a:bodyPr/>
          <a:lstStyle/>
          <a:p>
            <a:endParaRPr lang="en-US"/>
          </a:p>
        </p:txBody>
      </p:sp>
      <p:sp>
        <p:nvSpPr>
          <p:cNvPr id="532497" name="Rectangle 1041"/>
          <p:cNvSpPr>
            <a:spLocks noChangeArrowheads="1"/>
          </p:cNvSpPr>
          <p:nvPr/>
        </p:nvSpPr>
        <p:spPr bwMode="auto">
          <a:xfrm>
            <a:off x="3190875" y="5591175"/>
            <a:ext cx="74613" cy="485775"/>
          </a:xfrm>
          <a:prstGeom prst="rect">
            <a:avLst/>
          </a:prstGeom>
          <a:solidFill>
            <a:srgbClr val="9999FF"/>
          </a:solidFill>
          <a:ln w="6350">
            <a:solidFill>
              <a:srgbClr val="000000"/>
            </a:solidFill>
            <a:miter lim="800000"/>
            <a:headEnd/>
            <a:tailEnd/>
          </a:ln>
        </p:spPr>
        <p:txBody>
          <a:bodyPr/>
          <a:lstStyle/>
          <a:p>
            <a:endParaRPr lang="en-US"/>
          </a:p>
        </p:txBody>
      </p:sp>
      <p:sp>
        <p:nvSpPr>
          <p:cNvPr id="532498" name="Rectangle 1042"/>
          <p:cNvSpPr>
            <a:spLocks noChangeArrowheads="1"/>
          </p:cNvSpPr>
          <p:nvPr/>
        </p:nvSpPr>
        <p:spPr bwMode="auto">
          <a:xfrm>
            <a:off x="3536950" y="6026150"/>
            <a:ext cx="76200" cy="60325"/>
          </a:xfrm>
          <a:prstGeom prst="rect">
            <a:avLst/>
          </a:prstGeom>
          <a:solidFill>
            <a:srgbClr val="9999FF"/>
          </a:solidFill>
          <a:ln w="6350">
            <a:solidFill>
              <a:srgbClr val="000000"/>
            </a:solidFill>
            <a:miter lim="800000"/>
            <a:headEnd/>
            <a:tailEnd/>
          </a:ln>
        </p:spPr>
        <p:txBody>
          <a:bodyPr/>
          <a:lstStyle/>
          <a:p>
            <a:endParaRPr lang="en-US"/>
          </a:p>
        </p:txBody>
      </p:sp>
      <p:sp>
        <p:nvSpPr>
          <p:cNvPr id="532499" name="Rectangle 1043"/>
          <p:cNvSpPr>
            <a:spLocks noChangeArrowheads="1"/>
          </p:cNvSpPr>
          <p:nvPr/>
        </p:nvSpPr>
        <p:spPr bwMode="auto">
          <a:xfrm>
            <a:off x="3706813" y="5910263"/>
            <a:ext cx="77787" cy="176212"/>
          </a:xfrm>
          <a:prstGeom prst="rect">
            <a:avLst/>
          </a:prstGeom>
          <a:solidFill>
            <a:srgbClr val="9999FF"/>
          </a:solidFill>
          <a:ln w="6350">
            <a:solidFill>
              <a:srgbClr val="000000"/>
            </a:solidFill>
            <a:miter lim="800000"/>
            <a:headEnd/>
            <a:tailEnd/>
          </a:ln>
        </p:spPr>
        <p:txBody>
          <a:bodyPr/>
          <a:lstStyle/>
          <a:p>
            <a:endParaRPr lang="en-US"/>
          </a:p>
        </p:txBody>
      </p:sp>
      <p:sp>
        <p:nvSpPr>
          <p:cNvPr id="532500" name="Rectangle 1044"/>
          <p:cNvSpPr>
            <a:spLocks noChangeArrowheads="1"/>
          </p:cNvSpPr>
          <p:nvPr/>
        </p:nvSpPr>
        <p:spPr bwMode="auto">
          <a:xfrm>
            <a:off x="4095750" y="6042025"/>
            <a:ext cx="76200" cy="44450"/>
          </a:xfrm>
          <a:prstGeom prst="rect">
            <a:avLst/>
          </a:prstGeom>
          <a:solidFill>
            <a:srgbClr val="9999FF"/>
          </a:solidFill>
          <a:ln w="6350">
            <a:solidFill>
              <a:srgbClr val="000000"/>
            </a:solidFill>
            <a:miter lim="800000"/>
            <a:headEnd/>
            <a:tailEnd/>
          </a:ln>
        </p:spPr>
        <p:txBody>
          <a:bodyPr/>
          <a:lstStyle/>
          <a:p>
            <a:endParaRPr lang="en-US"/>
          </a:p>
        </p:txBody>
      </p:sp>
      <p:sp>
        <p:nvSpPr>
          <p:cNvPr id="532501" name="Rectangle 1045"/>
          <p:cNvSpPr>
            <a:spLocks noChangeArrowheads="1"/>
          </p:cNvSpPr>
          <p:nvPr/>
        </p:nvSpPr>
        <p:spPr bwMode="auto">
          <a:xfrm>
            <a:off x="4286250" y="5865813"/>
            <a:ext cx="74613" cy="220662"/>
          </a:xfrm>
          <a:prstGeom prst="rect">
            <a:avLst/>
          </a:prstGeom>
          <a:solidFill>
            <a:srgbClr val="9999FF"/>
          </a:solidFill>
          <a:ln w="6350">
            <a:solidFill>
              <a:srgbClr val="000000"/>
            </a:solidFill>
            <a:miter lim="800000"/>
            <a:headEnd/>
            <a:tailEnd/>
          </a:ln>
        </p:spPr>
        <p:txBody>
          <a:bodyPr/>
          <a:lstStyle/>
          <a:p>
            <a:endParaRPr lang="en-US"/>
          </a:p>
        </p:txBody>
      </p:sp>
      <p:sp>
        <p:nvSpPr>
          <p:cNvPr id="532502" name="Rectangle 1046"/>
          <p:cNvSpPr>
            <a:spLocks noChangeArrowheads="1"/>
          </p:cNvSpPr>
          <p:nvPr/>
        </p:nvSpPr>
        <p:spPr bwMode="auto">
          <a:xfrm>
            <a:off x="4471988" y="6042025"/>
            <a:ext cx="76200" cy="44450"/>
          </a:xfrm>
          <a:prstGeom prst="rect">
            <a:avLst/>
          </a:prstGeom>
          <a:solidFill>
            <a:srgbClr val="9999FF"/>
          </a:solidFill>
          <a:ln w="6350">
            <a:solidFill>
              <a:srgbClr val="000000"/>
            </a:solidFill>
            <a:miter lim="800000"/>
            <a:headEnd/>
            <a:tailEnd/>
          </a:ln>
        </p:spPr>
        <p:txBody>
          <a:bodyPr/>
          <a:lstStyle/>
          <a:p>
            <a:endParaRPr lang="en-US"/>
          </a:p>
        </p:txBody>
      </p:sp>
      <p:sp>
        <p:nvSpPr>
          <p:cNvPr id="532503" name="Rectangle 1047"/>
          <p:cNvSpPr>
            <a:spLocks noChangeArrowheads="1"/>
          </p:cNvSpPr>
          <p:nvPr/>
        </p:nvSpPr>
        <p:spPr bwMode="auto">
          <a:xfrm>
            <a:off x="4660900" y="5865813"/>
            <a:ext cx="76200" cy="220662"/>
          </a:xfrm>
          <a:prstGeom prst="rect">
            <a:avLst/>
          </a:prstGeom>
          <a:solidFill>
            <a:srgbClr val="9999FF"/>
          </a:solidFill>
          <a:ln w="6350">
            <a:solidFill>
              <a:srgbClr val="000000"/>
            </a:solidFill>
            <a:miter lim="800000"/>
            <a:headEnd/>
            <a:tailEnd/>
          </a:ln>
        </p:spPr>
        <p:txBody>
          <a:bodyPr/>
          <a:lstStyle/>
          <a:p>
            <a:endParaRPr lang="en-US"/>
          </a:p>
        </p:txBody>
      </p:sp>
      <p:sp>
        <p:nvSpPr>
          <p:cNvPr id="532504" name="Rectangle 1048"/>
          <p:cNvSpPr>
            <a:spLocks noChangeArrowheads="1"/>
          </p:cNvSpPr>
          <p:nvPr/>
        </p:nvSpPr>
        <p:spPr bwMode="auto">
          <a:xfrm>
            <a:off x="4848225" y="4497388"/>
            <a:ext cx="77788" cy="1589087"/>
          </a:xfrm>
          <a:prstGeom prst="rect">
            <a:avLst/>
          </a:prstGeom>
          <a:solidFill>
            <a:srgbClr val="9999FF"/>
          </a:solidFill>
          <a:ln w="6350">
            <a:solidFill>
              <a:srgbClr val="000000"/>
            </a:solidFill>
            <a:miter lim="800000"/>
            <a:headEnd/>
            <a:tailEnd/>
          </a:ln>
        </p:spPr>
        <p:txBody>
          <a:bodyPr/>
          <a:lstStyle/>
          <a:p>
            <a:endParaRPr lang="en-US"/>
          </a:p>
        </p:txBody>
      </p:sp>
      <p:sp>
        <p:nvSpPr>
          <p:cNvPr id="532505" name="Rectangle 1049"/>
          <p:cNvSpPr>
            <a:spLocks noChangeArrowheads="1"/>
          </p:cNvSpPr>
          <p:nvPr/>
        </p:nvSpPr>
        <p:spPr bwMode="auto">
          <a:xfrm>
            <a:off x="5226050" y="6042025"/>
            <a:ext cx="76200" cy="44450"/>
          </a:xfrm>
          <a:prstGeom prst="rect">
            <a:avLst/>
          </a:prstGeom>
          <a:solidFill>
            <a:srgbClr val="9999FF"/>
          </a:solidFill>
          <a:ln w="6350">
            <a:solidFill>
              <a:srgbClr val="000000"/>
            </a:solidFill>
            <a:miter lim="800000"/>
            <a:headEnd/>
            <a:tailEnd/>
          </a:ln>
        </p:spPr>
        <p:txBody>
          <a:bodyPr/>
          <a:lstStyle/>
          <a:p>
            <a:endParaRPr lang="en-US"/>
          </a:p>
        </p:txBody>
      </p:sp>
      <p:sp>
        <p:nvSpPr>
          <p:cNvPr id="532506" name="Rectangle 1050"/>
          <p:cNvSpPr>
            <a:spLocks noChangeArrowheads="1"/>
          </p:cNvSpPr>
          <p:nvPr/>
        </p:nvSpPr>
        <p:spPr bwMode="auto">
          <a:xfrm>
            <a:off x="5602288" y="5997575"/>
            <a:ext cx="74612" cy="88900"/>
          </a:xfrm>
          <a:prstGeom prst="rect">
            <a:avLst/>
          </a:prstGeom>
          <a:solidFill>
            <a:srgbClr val="9999FF"/>
          </a:solidFill>
          <a:ln w="6350">
            <a:solidFill>
              <a:srgbClr val="000000"/>
            </a:solidFill>
            <a:miter lim="800000"/>
            <a:headEnd/>
            <a:tailEnd/>
          </a:ln>
        </p:spPr>
        <p:txBody>
          <a:bodyPr/>
          <a:lstStyle/>
          <a:p>
            <a:endParaRPr lang="en-US"/>
          </a:p>
        </p:txBody>
      </p:sp>
      <p:sp>
        <p:nvSpPr>
          <p:cNvPr id="532507" name="Rectangle 1051"/>
          <p:cNvSpPr>
            <a:spLocks noChangeArrowheads="1"/>
          </p:cNvSpPr>
          <p:nvPr/>
        </p:nvSpPr>
        <p:spPr bwMode="auto">
          <a:xfrm>
            <a:off x="5791200" y="5954713"/>
            <a:ext cx="74613" cy="131762"/>
          </a:xfrm>
          <a:prstGeom prst="rect">
            <a:avLst/>
          </a:prstGeom>
          <a:solidFill>
            <a:srgbClr val="9999FF"/>
          </a:solidFill>
          <a:ln w="6350">
            <a:solidFill>
              <a:srgbClr val="000000"/>
            </a:solidFill>
            <a:miter lim="800000"/>
            <a:headEnd/>
            <a:tailEnd/>
          </a:ln>
        </p:spPr>
        <p:txBody>
          <a:bodyPr/>
          <a:lstStyle/>
          <a:p>
            <a:endParaRPr lang="en-US"/>
          </a:p>
        </p:txBody>
      </p:sp>
      <p:sp>
        <p:nvSpPr>
          <p:cNvPr id="532508" name="Rectangle 1052"/>
          <p:cNvSpPr>
            <a:spLocks noChangeArrowheads="1"/>
          </p:cNvSpPr>
          <p:nvPr/>
        </p:nvSpPr>
        <p:spPr bwMode="auto">
          <a:xfrm>
            <a:off x="5980113" y="5556250"/>
            <a:ext cx="74612" cy="530225"/>
          </a:xfrm>
          <a:prstGeom prst="rect">
            <a:avLst/>
          </a:prstGeom>
          <a:solidFill>
            <a:srgbClr val="9999FF"/>
          </a:solidFill>
          <a:ln w="6350">
            <a:solidFill>
              <a:srgbClr val="000000"/>
            </a:solidFill>
            <a:miter lim="800000"/>
            <a:headEnd/>
            <a:tailEnd/>
          </a:ln>
        </p:spPr>
        <p:txBody>
          <a:bodyPr/>
          <a:lstStyle/>
          <a:p>
            <a:endParaRPr lang="en-US"/>
          </a:p>
        </p:txBody>
      </p:sp>
      <p:sp>
        <p:nvSpPr>
          <p:cNvPr id="532509" name="Rectangle 1053"/>
          <p:cNvSpPr>
            <a:spLocks noChangeArrowheads="1"/>
          </p:cNvSpPr>
          <p:nvPr/>
        </p:nvSpPr>
        <p:spPr bwMode="auto">
          <a:xfrm>
            <a:off x="6169025" y="5821363"/>
            <a:ext cx="74613" cy="265112"/>
          </a:xfrm>
          <a:prstGeom prst="rect">
            <a:avLst/>
          </a:prstGeom>
          <a:solidFill>
            <a:srgbClr val="9999FF"/>
          </a:solidFill>
          <a:ln w="6350">
            <a:solidFill>
              <a:srgbClr val="000000"/>
            </a:solidFill>
            <a:miter lim="800000"/>
            <a:headEnd/>
            <a:tailEnd/>
          </a:ln>
        </p:spPr>
        <p:txBody>
          <a:bodyPr/>
          <a:lstStyle/>
          <a:p>
            <a:endParaRPr lang="en-US"/>
          </a:p>
        </p:txBody>
      </p:sp>
      <p:sp>
        <p:nvSpPr>
          <p:cNvPr id="532510" name="Rectangle 1054"/>
          <p:cNvSpPr>
            <a:spLocks noChangeArrowheads="1"/>
          </p:cNvSpPr>
          <p:nvPr/>
        </p:nvSpPr>
        <p:spPr bwMode="auto">
          <a:xfrm>
            <a:off x="6354763" y="5954713"/>
            <a:ext cx="76200" cy="131762"/>
          </a:xfrm>
          <a:prstGeom prst="rect">
            <a:avLst/>
          </a:prstGeom>
          <a:solidFill>
            <a:srgbClr val="9999FF"/>
          </a:solidFill>
          <a:ln w="6350">
            <a:solidFill>
              <a:srgbClr val="000000"/>
            </a:solidFill>
            <a:miter lim="800000"/>
            <a:headEnd/>
            <a:tailEnd/>
          </a:ln>
        </p:spPr>
        <p:txBody>
          <a:bodyPr/>
          <a:lstStyle/>
          <a:p>
            <a:endParaRPr lang="en-US"/>
          </a:p>
        </p:txBody>
      </p:sp>
      <p:sp>
        <p:nvSpPr>
          <p:cNvPr id="532511" name="Rectangle 1055"/>
          <p:cNvSpPr>
            <a:spLocks noChangeArrowheads="1"/>
          </p:cNvSpPr>
          <p:nvPr/>
        </p:nvSpPr>
        <p:spPr bwMode="auto">
          <a:xfrm>
            <a:off x="7108825" y="5949950"/>
            <a:ext cx="66675" cy="136525"/>
          </a:xfrm>
          <a:prstGeom prst="rect">
            <a:avLst/>
          </a:prstGeom>
          <a:solidFill>
            <a:srgbClr val="9999FF"/>
          </a:solidFill>
          <a:ln w="6350">
            <a:solidFill>
              <a:srgbClr val="000000"/>
            </a:solidFill>
            <a:miter lim="800000"/>
            <a:headEnd/>
            <a:tailEnd/>
          </a:ln>
        </p:spPr>
        <p:txBody>
          <a:bodyPr/>
          <a:lstStyle/>
          <a:p>
            <a:endParaRPr lang="en-US"/>
          </a:p>
        </p:txBody>
      </p:sp>
      <p:sp>
        <p:nvSpPr>
          <p:cNvPr id="532512" name="Line 1056"/>
          <p:cNvSpPr>
            <a:spLocks noChangeShapeType="1"/>
          </p:cNvSpPr>
          <p:nvPr/>
        </p:nvSpPr>
        <p:spPr bwMode="auto">
          <a:xfrm>
            <a:off x="839788" y="4364038"/>
            <a:ext cx="1587" cy="1722437"/>
          </a:xfrm>
          <a:prstGeom prst="line">
            <a:avLst/>
          </a:prstGeom>
          <a:noFill/>
          <a:ln w="0">
            <a:solidFill>
              <a:srgbClr val="000000"/>
            </a:solidFill>
            <a:round/>
            <a:headEnd/>
            <a:tailEnd/>
          </a:ln>
        </p:spPr>
        <p:txBody>
          <a:bodyPr/>
          <a:lstStyle/>
          <a:p>
            <a:endParaRPr lang="en-US"/>
          </a:p>
        </p:txBody>
      </p:sp>
      <p:sp>
        <p:nvSpPr>
          <p:cNvPr id="532513" name="Line 1057"/>
          <p:cNvSpPr>
            <a:spLocks noChangeShapeType="1"/>
          </p:cNvSpPr>
          <p:nvPr/>
        </p:nvSpPr>
        <p:spPr bwMode="auto">
          <a:xfrm>
            <a:off x="801688" y="6086475"/>
            <a:ext cx="38100" cy="1588"/>
          </a:xfrm>
          <a:prstGeom prst="line">
            <a:avLst/>
          </a:prstGeom>
          <a:noFill/>
          <a:ln w="0">
            <a:solidFill>
              <a:srgbClr val="000000"/>
            </a:solidFill>
            <a:round/>
            <a:headEnd/>
            <a:tailEnd/>
          </a:ln>
        </p:spPr>
        <p:txBody>
          <a:bodyPr/>
          <a:lstStyle/>
          <a:p>
            <a:endParaRPr lang="en-US"/>
          </a:p>
        </p:txBody>
      </p:sp>
      <p:sp>
        <p:nvSpPr>
          <p:cNvPr id="532514" name="Line 1058"/>
          <p:cNvSpPr>
            <a:spLocks noChangeShapeType="1"/>
          </p:cNvSpPr>
          <p:nvPr/>
        </p:nvSpPr>
        <p:spPr bwMode="auto">
          <a:xfrm>
            <a:off x="801688" y="5799138"/>
            <a:ext cx="38100" cy="1587"/>
          </a:xfrm>
          <a:prstGeom prst="line">
            <a:avLst/>
          </a:prstGeom>
          <a:noFill/>
          <a:ln w="0">
            <a:solidFill>
              <a:srgbClr val="000000"/>
            </a:solidFill>
            <a:round/>
            <a:headEnd/>
            <a:tailEnd/>
          </a:ln>
        </p:spPr>
        <p:txBody>
          <a:bodyPr/>
          <a:lstStyle/>
          <a:p>
            <a:endParaRPr lang="en-US"/>
          </a:p>
        </p:txBody>
      </p:sp>
      <p:sp>
        <p:nvSpPr>
          <p:cNvPr id="532515" name="Line 1059"/>
          <p:cNvSpPr>
            <a:spLocks noChangeShapeType="1"/>
          </p:cNvSpPr>
          <p:nvPr/>
        </p:nvSpPr>
        <p:spPr bwMode="auto">
          <a:xfrm>
            <a:off x="801688" y="5511800"/>
            <a:ext cx="38100" cy="1588"/>
          </a:xfrm>
          <a:prstGeom prst="line">
            <a:avLst/>
          </a:prstGeom>
          <a:noFill/>
          <a:ln w="0">
            <a:solidFill>
              <a:srgbClr val="000000"/>
            </a:solidFill>
            <a:round/>
            <a:headEnd/>
            <a:tailEnd/>
          </a:ln>
        </p:spPr>
        <p:txBody>
          <a:bodyPr/>
          <a:lstStyle/>
          <a:p>
            <a:endParaRPr lang="en-US"/>
          </a:p>
        </p:txBody>
      </p:sp>
      <p:sp>
        <p:nvSpPr>
          <p:cNvPr id="532516" name="Line 1060"/>
          <p:cNvSpPr>
            <a:spLocks noChangeShapeType="1"/>
          </p:cNvSpPr>
          <p:nvPr/>
        </p:nvSpPr>
        <p:spPr bwMode="auto">
          <a:xfrm>
            <a:off x="801688" y="5226050"/>
            <a:ext cx="38100" cy="0"/>
          </a:xfrm>
          <a:prstGeom prst="line">
            <a:avLst/>
          </a:prstGeom>
          <a:noFill/>
          <a:ln w="0">
            <a:solidFill>
              <a:srgbClr val="000000"/>
            </a:solidFill>
            <a:round/>
            <a:headEnd/>
            <a:tailEnd/>
          </a:ln>
        </p:spPr>
        <p:txBody>
          <a:bodyPr/>
          <a:lstStyle/>
          <a:p>
            <a:endParaRPr lang="en-US"/>
          </a:p>
        </p:txBody>
      </p:sp>
      <p:sp>
        <p:nvSpPr>
          <p:cNvPr id="532517" name="Line 1061"/>
          <p:cNvSpPr>
            <a:spLocks noChangeShapeType="1"/>
          </p:cNvSpPr>
          <p:nvPr/>
        </p:nvSpPr>
        <p:spPr bwMode="auto">
          <a:xfrm>
            <a:off x="801688" y="4938713"/>
            <a:ext cx="38100" cy="1587"/>
          </a:xfrm>
          <a:prstGeom prst="line">
            <a:avLst/>
          </a:prstGeom>
          <a:noFill/>
          <a:ln w="0">
            <a:solidFill>
              <a:srgbClr val="000000"/>
            </a:solidFill>
            <a:round/>
            <a:headEnd/>
            <a:tailEnd/>
          </a:ln>
        </p:spPr>
        <p:txBody>
          <a:bodyPr/>
          <a:lstStyle/>
          <a:p>
            <a:endParaRPr lang="en-US"/>
          </a:p>
        </p:txBody>
      </p:sp>
      <p:sp>
        <p:nvSpPr>
          <p:cNvPr id="532518" name="Line 1062"/>
          <p:cNvSpPr>
            <a:spLocks noChangeShapeType="1"/>
          </p:cNvSpPr>
          <p:nvPr/>
        </p:nvSpPr>
        <p:spPr bwMode="auto">
          <a:xfrm>
            <a:off x="801688" y="4651375"/>
            <a:ext cx="38100" cy="1588"/>
          </a:xfrm>
          <a:prstGeom prst="line">
            <a:avLst/>
          </a:prstGeom>
          <a:noFill/>
          <a:ln w="0">
            <a:solidFill>
              <a:srgbClr val="000000"/>
            </a:solidFill>
            <a:round/>
            <a:headEnd/>
            <a:tailEnd/>
          </a:ln>
        </p:spPr>
        <p:txBody>
          <a:bodyPr/>
          <a:lstStyle/>
          <a:p>
            <a:endParaRPr lang="en-US"/>
          </a:p>
        </p:txBody>
      </p:sp>
      <p:sp>
        <p:nvSpPr>
          <p:cNvPr id="532519" name="Line 1063"/>
          <p:cNvSpPr>
            <a:spLocks noChangeShapeType="1"/>
          </p:cNvSpPr>
          <p:nvPr/>
        </p:nvSpPr>
        <p:spPr bwMode="auto">
          <a:xfrm>
            <a:off x="801688" y="4364038"/>
            <a:ext cx="38100" cy="1587"/>
          </a:xfrm>
          <a:prstGeom prst="line">
            <a:avLst/>
          </a:prstGeom>
          <a:noFill/>
          <a:ln w="0">
            <a:solidFill>
              <a:srgbClr val="000000"/>
            </a:solidFill>
            <a:round/>
            <a:headEnd/>
            <a:tailEnd/>
          </a:ln>
        </p:spPr>
        <p:txBody>
          <a:bodyPr/>
          <a:lstStyle/>
          <a:p>
            <a:endParaRPr lang="en-US"/>
          </a:p>
        </p:txBody>
      </p:sp>
      <p:sp>
        <p:nvSpPr>
          <p:cNvPr id="532520" name="Line 1064"/>
          <p:cNvSpPr>
            <a:spLocks noChangeShapeType="1"/>
          </p:cNvSpPr>
          <p:nvPr/>
        </p:nvSpPr>
        <p:spPr bwMode="auto">
          <a:xfrm>
            <a:off x="839788" y="6086475"/>
            <a:ext cx="6400800" cy="1588"/>
          </a:xfrm>
          <a:prstGeom prst="line">
            <a:avLst/>
          </a:prstGeom>
          <a:noFill/>
          <a:ln w="0">
            <a:solidFill>
              <a:srgbClr val="000000"/>
            </a:solidFill>
            <a:round/>
            <a:headEnd/>
            <a:tailEnd/>
          </a:ln>
        </p:spPr>
        <p:txBody>
          <a:bodyPr/>
          <a:lstStyle/>
          <a:p>
            <a:endParaRPr lang="en-US"/>
          </a:p>
        </p:txBody>
      </p:sp>
      <p:sp>
        <p:nvSpPr>
          <p:cNvPr id="532521" name="Line 1065"/>
          <p:cNvSpPr>
            <a:spLocks noChangeShapeType="1"/>
          </p:cNvSpPr>
          <p:nvPr/>
        </p:nvSpPr>
        <p:spPr bwMode="auto">
          <a:xfrm flipV="1">
            <a:off x="839788" y="6086475"/>
            <a:ext cx="1587" cy="15875"/>
          </a:xfrm>
          <a:prstGeom prst="line">
            <a:avLst/>
          </a:prstGeom>
          <a:noFill/>
          <a:ln w="0">
            <a:solidFill>
              <a:srgbClr val="000000"/>
            </a:solidFill>
            <a:round/>
            <a:headEnd/>
            <a:tailEnd/>
          </a:ln>
        </p:spPr>
        <p:txBody>
          <a:bodyPr/>
          <a:lstStyle/>
          <a:p>
            <a:endParaRPr lang="en-US"/>
          </a:p>
        </p:txBody>
      </p:sp>
      <p:sp>
        <p:nvSpPr>
          <p:cNvPr id="532522" name="Line 1066"/>
          <p:cNvSpPr>
            <a:spLocks noChangeShapeType="1"/>
          </p:cNvSpPr>
          <p:nvPr/>
        </p:nvSpPr>
        <p:spPr bwMode="auto">
          <a:xfrm flipV="1">
            <a:off x="1027113" y="6086475"/>
            <a:ext cx="1587" cy="15875"/>
          </a:xfrm>
          <a:prstGeom prst="line">
            <a:avLst/>
          </a:prstGeom>
          <a:noFill/>
          <a:ln w="0">
            <a:solidFill>
              <a:srgbClr val="000000"/>
            </a:solidFill>
            <a:round/>
            <a:headEnd/>
            <a:tailEnd/>
          </a:ln>
        </p:spPr>
        <p:txBody>
          <a:bodyPr/>
          <a:lstStyle/>
          <a:p>
            <a:endParaRPr lang="en-US"/>
          </a:p>
        </p:txBody>
      </p:sp>
      <p:sp>
        <p:nvSpPr>
          <p:cNvPr id="532523" name="Line 1067"/>
          <p:cNvSpPr>
            <a:spLocks noChangeShapeType="1"/>
          </p:cNvSpPr>
          <p:nvPr/>
        </p:nvSpPr>
        <p:spPr bwMode="auto">
          <a:xfrm flipV="1">
            <a:off x="1216025" y="6086475"/>
            <a:ext cx="1588" cy="15875"/>
          </a:xfrm>
          <a:prstGeom prst="line">
            <a:avLst/>
          </a:prstGeom>
          <a:noFill/>
          <a:ln w="0">
            <a:solidFill>
              <a:srgbClr val="000000"/>
            </a:solidFill>
            <a:round/>
            <a:headEnd/>
            <a:tailEnd/>
          </a:ln>
        </p:spPr>
        <p:txBody>
          <a:bodyPr/>
          <a:lstStyle/>
          <a:p>
            <a:endParaRPr lang="en-US"/>
          </a:p>
        </p:txBody>
      </p:sp>
      <p:sp>
        <p:nvSpPr>
          <p:cNvPr id="532524" name="Line 1068"/>
          <p:cNvSpPr>
            <a:spLocks noChangeShapeType="1"/>
          </p:cNvSpPr>
          <p:nvPr/>
        </p:nvSpPr>
        <p:spPr bwMode="auto">
          <a:xfrm flipV="1">
            <a:off x="1404938" y="6086475"/>
            <a:ext cx="1587" cy="15875"/>
          </a:xfrm>
          <a:prstGeom prst="line">
            <a:avLst/>
          </a:prstGeom>
          <a:noFill/>
          <a:ln w="0">
            <a:solidFill>
              <a:srgbClr val="000000"/>
            </a:solidFill>
            <a:round/>
            <a:headEnd/>
            <a:tailEnd/>
          </a:ln>
        </p:spPr>
        <p:txBody>
          <a:bodyPr/>
          <a:lstStyle/>
          <a:p>
            <a:endParaRPr lang="en-US"/>
          </a:p>
        </p:txBody>
      </p:sp>
      <p:sp>
        <p:nvSpPr>
          <p:cNvPr id="532525" name="Line 1069"/>
          <p:cNvSpPr>
            <a:spLocks noChangeShapeType="1"/>
          </p:cNvSpPr>
          <p:nvPr/>
        </p:nvSpPr>
        <p:spPr bwMode="auto">
          <a:xfrm flipV="1">
            <a:off x="1593850" y="6086475"/>
            <a:ext cx="1588" cy="15875"/>
          </a:xfrm>
          <a:prstGeom prst="line">
            <a:avLst/>
          </a:prstGeom>
          <a:noFill/>
          <a:ln w="0">
            <a:solidFill>
              <a:srgbClr val="000000"/>
            </a:solidFill>
            <a:round/>
            <a:headEnd/>
            <a:tailEnd/>
          </a:ln>
        </p:spPr>
        <p:txBody>
          <a:bodyPr/>
          <a:lstStyle/>
          <a:p>
            <a:endParaRPr lang="en-US"/>
          </a:p>
        </p:txBody>
      </p:sp>
      <p:sp>
        <p:nvSpPr>
          <p:cNvPr id="532526" name="Line 1070"/>
          <p:cNvSpPr>
            <a:spLocks noChangeShapeType="1"/>
          </p:cNvSpPr>
          <p:nvPr/>
        </p:nvSpPr>
        <p:spPr bwMode="auto">
          <a:xfrm flipV="1">
            <a:off x="1779588" y="6086475"/>
            <a:ext cx="3175" cy="15875"/>
          </a:xfrm>
          <a:prstGeom prst="line">
            <a:avLst/>
          </a:prstGeom>
          <a:noFill/>
          <a:ln w="0">
            <a:solidFill>
              <a:srgbClr val="000000"/>
            </a:solidFill>
            <a:round/>
            <a:headEnd/>
            <a:tailEnd/>
          </a:ln>
        </p:spPr>
        <p:txBody>
          <a:bodyPr/>
          <a:lstStyle/>
          <a:p>
            <a:endParaRPr lang="en-US"/>
          </a:p>
        </p:txBody>
      </p:sp>
      <p:sp>
        <p:nvSpPr>
          <p:cNvPr id="532527" name="Line 1071"/>
          <p:cNvSpPr>
            <a:spLocks noChangeShapeType="1"/>
          </p:cNvSpPr>
          <p:nvPr/>
        </p:nvSpPr>
        <p:spPr bwMode="auto">
          <a:xfrm flipV="1">
            <a:off x="1968500" y="6086475"/>
            <a:ext cx="3175" cy="15875"/>
          </a:xfrm>
          <a:prstGeom prst="line">
            <a:avLst/>
          </a:prstGeom>
          <a:noFill/>
          <a:ln w="0">
            <a:solidFill>
              <a:srgbClr val="000000"/>
            </a:solidFill>
            <a:round/>
            <a:headEnd/>
            <a:tailEnd/>
          </a:ln>
        </p:spPr>
        <p:txBody>
          <a:bodyPr/>
          <a:lstStyle/>
          <a:p>
            <a:endParaRPr lang="en-US"/>
          </a:p>
        </p:txBody>
      </p:sp>
      <p:sp>
        <p:nvSpPr>
          <p:cNvPr id="532528" name="Line 1072"/>
          <p:cNvSpPr>
            <a:spLocks noChangeShapeType="1"/>
          </p:cNvSpPr>
          <p:nvPr/>
        </p:nvSpPr>
        <p:spPr bwMode="auto">
          <a:xfrm flipV="1">
            <a:off x="2155825" y="6086475"/>
            <a:ext cx="1588" cy="15875"/>
          </a:xfrm>
          <a:prstGeom prst="line">
            <a:avLst/>
          </a:prstGeom>
          <a:noFill/>
          <a:ln w="0">
            <a:solidFill>
              <a:srgbClr val="000000"/>
            </a:solidFill>
            <a:round/>
            <a:headEnd/>
            <a:tailEnd/>
          </a:ln>
        </p:spPr>
        <p:txBody>
          <a:bodyPr/>
          <a:lstStyle/>
          <a:p>
            <a:endParaRPr lang="en-US"/>
          </a:p>
        </p:txBody>
      </p:sp>
      <p:sp>
        <p:nvSpPr>
          <p:cNvPr id="532529" name="Line 1073"/>
          <p:cNvSpPr>
            <a:spLocks noChangeShapeType="1"/>
          </p:cNvSpPr>
          <p:nvPr/>
        </p:nvSpPr>
        <p:spPr bwMode="auto">
          <a:xfrm flipV="1">
            <a:off x="2344738" y="6086475"/>
            <a:ext cx="1587" cy="15875"/>
          </a:xfrm>
          <a:prstGeom prst="line">
            <a:avLst/>
          </a:prstGeom>
          <a:noFill/>
          <a:ln w="0">
            <a:solidFill>
              <a:srgbClr val="000000"/>
            </a:solidFill>
            <a:round/>
            <a:headEnd/>
            <a:tailEnd/>
          </a:ln>
        </p:spPr>
        <p:txBody>
          <a:bodyPr/>
          <a:lstStyle/>
          <a:p>
            <a:endParaRPr lang="en-US"/>
          </a:p>
        </p:txBody>
      </p:sp>
      <p:sp>
        <p:nvSpPr>
          <p:cNvPr id="532530" name="Line 1074"/>
          <p:cNvSpPr>
            <a:spLocks noChangeShapeType="1"/>
          </p:cNvSpPr>
          <p:nvPr/>
        </p:nvSpPr>
        <p:spPr bwMode="auto">
          <a:xfrm flipV="1">
            <a:off x="2533650" y="6086475"/>
            <a:ext cx="1588" cy="15875"/>
          </a:xfrm>
          <a:prstGeom prst="line">
            <a:avLst/>
          </a:prstGeom>
          <a:noFill/>
          <a:ln w="0">
            <a:solidFill>
              <a:srgbClr val="000000"/>
            </a:solidFill>
            <a:round/>
            <a:headEnd/>
            <a:tailEnd/>
          </a:ln>
        </p:spPr>
        <p:txBody>
          <a:bodyPr/>
          <a:lstStyle/>
          <a:p>
            <a:endParaRPr lang="en-US"/>
          </a:p>
        </p:txBody>
      </p:sp>
      <p:sp>
        <p:nvSpPr>
          <p:cNvPr id="532531" name="Line 1075"/>
          <p:cNvSpPr>
            <a:spLocks noChangeShapeType="1"/>
          </p:cNvSpPr>
          <p:nvPr/>
        </p:nvSpPr>
        <p:spPr bwMode="auto">
          <a:xfrm flipV="1">
            <a:off x="2722563" y="6086475"/>
            <a:ext cx="1587" cy="15875"/>
          </a:xfrm>
          <a:prstGeom prst="line">
            <a:avLst/>
          </a:prstGeom>
          <a:noFill/>
          <a:ln w="0">
            <a:solidFill>
              <a:srgbClr val="000000"/>
            </a:solidFill>
            <a:round/>
            <a:headEnd/>
            <a:tailEnd/>
          </a:ln>
        </p:spPr>
        <p:txBody>
          <a:bodyPr/>
          <a:lstStyle/>
          <a:p>
            <a:endParaRPr lang="en-US"/>
          </a:p>
        </p:txBody>
      </p:sp>
      <p:sp>
        <p:nvSpPr>
          <p:cNvPr id="532532" name="Line 1076"/>
          <p:cNvSpPr>
            <a:spLocks noChangeShapeType="1"/>
          </p:cNvSpPr>
          <p:nvPr/>
        </p:nvSpPr>
        <p:spPr bwMode="auto">
          <a:xfrm flipV="1">
            <a:off x="2909888" y="6086475"/>
            <a:ext cx="1587" cy="15875"/>
          </a:xfrm>
          <a:prstGeom prst="line">
            <a:avLst/>
          </a:prstGeom>
          <a:noFill/>
          <a:ln w="0">
            <a:solidFill>
              <a:srgbClr val="000000"/>
            </a:solidFill>
            <a:round/>
            <a:headEnd/>
            <a:tailEnd/>
          </a:ln>
        </p:spPr>
        <p:txBody>
          <a:bodyPr/>
          <a:lstStyle/>
          <a:p>
            <a:endParaRPr lang="en-US"/>
          </a:p>
        </p:txBody>
      </p:sp>
      <p:sp>
        <p:nvSpPr>
          <p:cNvPr id="532533" name="Line 1077"/>
          <p:cNvSpPr>
            <a:spLocks noChangeShapeType="1"/>
          </p:cNvSpPr>
          <p:nvPr/>
        </p:nvSpPr>
        <p:spPr bwMode="auto">
          <a:xfrm flipV="1">
            <a:off x="3098800" y="6086475"/>
            <a:ext cx="1588" cy="15875"/>
          </a:xfrm>
          <a:prstGeom prst="line">
            <a:avLst/>
          </a:prstGeom>
          <a:noFill/>
          <a:ln w="0">
            <a:solidFill>
              <a:srgbClr val="000000"/>
            </a:solidFill>
            <a:round/>
            <a:headEnd/>
            <a:tailEnd/>
          </a:ln>
        </p:spPr>
        <p:txBody>
          <a:bodyPr/>
          <a:lstStyle/>
          <a:p>
            <a:endParaRPr lang="en-US"/>
          </a:p>
        </p:txBody>
      </p:sp>
      <p:sp>
        <p:nvSpPr>
          <p:cNvPr id="532534" name="Line 1078"/>
          <p:cNvSpPr>
            <a:spLocks noChangeShapeType="1"/>
          </p:cNvSpPr>
          <p:nvPr/>
        </p:nvSpPr>
        <p:spPr bwMode="auto">
          <a:xfrm flipV="1">
            <a:off x="3287713" y="6086475"/>
            <a:ext cx="1587" cy="15875"/>
          </a:xfrm>
          <a:prstGeom prst="line">
            <a:avLst/>
          </a:prstGeom>
          <a:noFill/>
          <a:ln w="0">
            <a:solidFill>
              <a:srgbClr val="000000"/>
            </a:solidFill>
            <a:round/>
            <a:headEnd/>
            <a:tailEnd/>
          </a:ln>
        </p:spPr>
        <p:txBody>
          <a:bodyPr/>
          <a:lstStyle/>
          <a:p>
            <a:endParaRPr lang="en-US"/>
          </a:p>
        </p:txBody>
      </p:sp>
      <p:sp>
        <p:nvSpPr>
          <p:cNvPr id="532535" name="Line 1079"/>
          <p:cNvSpPr>
            <a:spLocks noChangeShapeType="1"/>
          </p:cNvSpPr>
          <p:nvPr/>
        </p:nvSpPr>
        <p:spPr bwMode="auto">
          <a:xfrm flipV="1">
            <a:off x="3476625" y="6086475"/>
            <a:ext cx="1588" cy="15875"/>
          </a:xfrm>
          <a:prstGeom prst="line">
            <a:avLst/>
          </a:prstGeom>
          <a:noFill/>
          <a:ln w="0">
            <a:solidFill>
              <a:srgbClr val="000000"/>
            </a:solidFill>
            <a:round/>
            <a:headEnd/>
            <a:tailEnd/>
          </a:ln>
        </p:spPr>
        <p:txBody>
          <a:bodyPr/>
          <a:lstStyle/>
          <a:p>
            <a:endParaRPr lang="en-US"/>
          </a:p>
        </p:txBody>
      </p:sp>
      <p:sp>
        <p:nvSpPr>
          <p:cNvPr id="532536" name="Line 1080"/>
          <p:cNvSpPr>
            <a:spLocks noChangeShapeType="1"/>
          </p:cNvSpPr>
          <p:nvPr/>
        </p:nvSpPr>
        <p:spPr bwMode="auto">
          <a:xfrm flipV="1">
            <a:off x="3662363" y="6086475"/>
            <a:ext cx="3175" cy="15875"/>
          </a:xfrm>
          <a:prstGeom prst="line">
            <a:avLst/>
          </a:prstGeom>
          <a:noFill/>
          <a:ln w="0">
            <a:solidFill>
              <a:srgbClr val="000000"/>
            </a:solidFill>
            <a:round/>
            <a:headEnd/>
            <a:tailEnd/>
          </a:ln>
        </p:spPr>
        <p:txBody>
          <a:bodyPr/>
          <a:lstStyle/>
          <a:p>
            <a:endParaRPr lang="en-US"/>
          </a:p>
        </p:txBody>
      </p:sp>
      <p:sp>
        <p:nvSpPr>
          <p:cNvPr id="532537" name="Line 1081"/>
          <p:cNvSpPr>
            <a:spLocks noChangeShapeType="1"/>
          </p:cNvSpPr>
          <p:nvPr/>
        </p:nvSpPr>
        <p:spPr bwMode="auto">
          <a:xfrm flipV="1">
            <a:off x="3851275" y="6086475"/>
            <a:ext cx="3175" cy="15875"/>
          </a:xfrm>
          <a:prstGeom prst="line">
            <a:avLst/>
          </a:prstGeom>
          <a:noFill/>
          <a:ln w="0">
            <a:solidFill>
              <a:srgbClr val="000000"/>
            </a:solidFill>
            <a:round/>
            <a:headEnd/>
            <a:tailEnd/>
          </a:ln>
        </p:spPr>
        <p:txBody>
          <a:bodyPr/>
          <a:lstStyle/>
          <a:p>
            <a:endParaRPr lang="en-US"/>
          </a:p>
        </p:txBody>
      </p:sp>
      <p:sp>
        <p:nvSpPr>
          <p:cNvPr id="532538" name="Line 1082"/>
          <p:cNvSpPr>
            <a:spLocks noChangeShapeType="1"/>
          </p:cNvSpPr>
          <p:nvPr/>
        </p:nvSpPr>
        <p:spPr bwMode="auto">
          <a:xfrm flipV="1">
            <a:off x="4040188" y="6086475"/>
            <a:ext cx="3175" cy="15875"/>
          </a:xfrm>
          <a:prstGeom prst="line">
            <a:avLst/>
          </a:prstGeom>
          <a:noFill/>
          <a:ln w="0">
            <a:solidFill>
              <a:srgbClr val="000000"/>
            </a:solidFill>
            <a:round/>
            <a:headEnd/>
            <a:tailEnd/>
          </a:ln>
        </p:spPr>
        <p:txBody>
          <a:bodyPr/>
          <a:lstStyle/>
          <a:p>
            <a:endParaRPr lang="en-US"/>
          </a:p>
        </p:txBody>
      </p:sp>
      <p:sp>
        <p:nvSpPr>
          <p:cNvPr id="532539" name="Line 1083"/>
          <p:cNvSpPr>
            <a:spLocks noChangeShapeType="1"/>
          </p:cNvSpPr>
          <p:nvPr/>
        </p:nvSpPr>
        <p:spPr bwMode="auto">
          <a:xfrm flipV="1">
            <a:off x="4227513" y="6086475"/>
            <a:ext cx="3175" cy="15875"/>
          </a:xfrm>
          <a:prstGeom prst="line">
            <a:avLst/>
          </a:prstGeom>
          <a:noFill/>
          <a:ln w="0">
            <a:solidFill>
              <a:srgbClr val="000000"/>
            </a:solidFill>
            <a:round/>
            <a:headEnd/>
            <a:tailEnd/>
          </a:ln>
        </p:spPr>
        <p:txBody>
          <a:bodyPr/>
          <a:lstStyle/>
          <a:p>
            <a:endParaRPr lang="en-US"/>
          </a:p>
        </p:txBody>
      </p:sp>
      <p:sp>
        <p:nvSpPr>
          <p:cNvPr id="532540" name="Line 1084"/>
          <p:cNvSpPr>
            <a:spLocks noChangeShapeType="1"/>
          </p:cNvSpPr>
          <p:nvPr/>
        </p:nvSpPr>
        <p:spPr bwMode="auto">
          <a:xfrm flipV="1">
            <a:off x="4416425" y="6086475"/>
            <a:ext cx="3175" cy="15875"/>
          </a:xfrm>
          <a:prstGeom prst="line">
            <a:avLst/>
          </a:prstGeom>
          <a:noFill/>
          <a:ln w="0">
            <a:solidFill>
              <a:srgbClr val="000000"/>
            </a:solidFill>
            <a:round/>
            <a:headEnd/>
            <a:tailEnd/>
          </a:ln>
        </p:spPr>
        <p:txBody>
          <a:bodyPr/>
          <a:lstStyle/>
          <a:p>
            <a:endParaRPr lang="en-US"/>
          </a:p>
        </p:txBody>
      </p:sp>
      <p:sp>
        <p:nvSpPr>
          <p:cNvPr id="532541" name="Line 1085"/>
          <p:cNvSpPr>
            <a:spLocks noChangeShapeType="1"/>
          </p:cNvSpPr>
          <p:nvPr/>
        </p:nvSpPr>
        <p:spPr bwMode="auto">
          <a:xfrm flipV="1">
            <a:off x="4605338" y="6086475"/>
            <a:ext cx="3175" cy="15875"/>
          </a:xfrm>
          <a:prstGeom prst="line">
            <a:avLst/>
          </a:prstGeom>
          <a:noFill/>
          <a:ln w="0">
            <a:solidFill>
              <a:srgbClr val="000000"/>
            </a:solidFill>
            <a:round/>
            <a:headEnd/>
            <a:tailEnd/>
          </a:ln>
        </p:spPr>
        <p:txBody>
          <a:bodyPr/>
          <a:lstStyle/>
          <a:p>
            <a:endParaRPr lang="en-US"/>
          </a:p>
        </p:txBody>
      </p:sp>
      <p:sp>
        <p:nvSpPr>
          <p:cNvPr id="532542" name="Line 1086"/>
          <p:cNvSpPr>
            <a:spLocks noChangeShapeType="1"/>
          </p:cNvSpPr>
          <p:nvPr/>
        </p:nvSpPr>
        <p:spPr bwMode="auto">
          <a:xfrm flipV="1">
            <a:off x="4792663" y="6086475"/>
            <a:ext cx="1587" cy="15875"/>
          </a:xfrm>
          <a:prstGeom prst="line">
            <a:avLst/>
          </a:prstGeom>
          <a:noFill/>
          <a:ln w="0">
            <a:solidFill>
              <a:srgbClr val="000000"/>
            </a:solidFill>
            <a:round/>
            <a:headEnd/>
            <a:tailEnd/>
          </a:ln>
        </p:spPr>
        <p:txBody>
          <a:bodyPr/>
          <a:lstStyle/>
          <a:p>
            <a:endParaRPr lang="en-US"/>
          </a:p>
        </p:txBody>
      </p:sp>
      <p:sp>
        <p:nvSpPr>
          <p:cNvPr id="532543" name="Line 1087"/>
          <p:cNvSpPr>
            <a:spLocks noChangeShapeType="1"/>
          </p:cNvSpPr>
          <p:nvPr/>
        </p:nvSpPr>
        <p:spPr bwMode="auto">
          <a:xfrm flipV="1">
            <a:off x="4981575" y="6086475"/>
            <a:ext cx="1588" cy="15875"/>
          </a:xfrm>
          <a:prstGeom prst="line">
            <a:avLst/>
          </a:prstGeom>
          <a:noFill/>
          <a:ln w="0">
            <a:solidFill>
              <a:srgbClr val="000000"/>
            </a:solidFill>
            <a:round/>
            <a:headEnd/>
            <a:tailEnd/>
          </a:ln>
        </p:spPr>
        <p:txBody>
          <a:bodyPr/>
          <a:lstStyle/>
          <a:p>
            <a:endParaRPr lang="en-US"/>
          </a:p>
        </p:txBody>
      </p:sp>
      <p:sp>
        <p:nvSpPr>
          <p:cNvPr id="532544" name="Line 1088"/>
          <p:cNvSpPr>
            <a:spLocks noChangeShapeType="1"/>
          </p:cNvSpPr>
          <p:nvPr/>
        </p:nvSpPr>
        <p:spPr bwMode="auto">
          <a:xfrm flipV="1">
            <a:off x="5170488" y="6086475"/>
            <a:ext cx="1587" cy="15875"/>
          </a:xfrm>
          <a:prstGeom prst="line">
            <a:avLst/>
          </a:prstGeom>
          <a:noFill/>
          <a:ln w="0">
            <a:solidFill>
              <a:srgbClr val="000000"/>
            </a:solidFill>
            <a:round/>
            <a:headEnd/>
            <a:tailEnd/>
          </a:ln>
        </p:spPr>
        <p:txBody>
          <a:bodyPr/>
          <a:lstStyle/>
          <a:p>
            <a:endParaRPr lang="en-US"/>
          </a:p>
        </p:txBody>
      </p:sp>
      <p:sp>
        <p:nvSpPr>
          <p:cNvPr id="532545" name="Line 1089"/>
          <p:cNvSpPr>
            <a:spLocks noChangeShapeType="1"/>
          </p:cNvSpPr>
          <p:nvPr/>
        </p:nvSpPr>
        <p:spPr bwMode="auto">
          <a:xfrm flipV="1">
            <a:off x="5357813" y="6086475"/>
            <a:ext cx="1587" cy="15875"/>
          </a:xfrm>
          <a:prstGeom prst="line">
            <a:avLst/>
          </a:prstGeom>
          <a:noFill/>
          <a:ln w="0">
            <a:solidFill>
              <a:srgbClr val="000000"/>
            </a:solidFill>
            <a:round/>
            <a:headEnd/>
            <a:tailEnd/>
          </a:ln>
        </p:spPr>
        <p:txBody>
          <a:bodyPr/>
          <a:lstStyle/>
          <a:p>
            <a:endParaRPr lang="en-US"/>
          </a:p>
        </p:txBody>
      </p:sp>
      <p:sp>
        <p:nvSpPr>
          <p:cNvPr id="532546" name="Line 1090"/>
          <p:cNvSpPr>
            <a:spLocks noChangeShapeType="1"/>
          </p:cNvSpPr>
          <p:nvPr/>
        </p:nvSpPr>
        <p:spPr bwMode="auto">
          <a:xfrm flipV="1">
            <a:off x="5546725" y="6086475"/>
            <a:ext cx="1588" cy="15875"/>
          </a:xfrm>
          <a:prstGeom prst="line">
            <a:avLst/>
          </a:prstGeom>
          <a:noFill/>
          <a:ln w="0">
            <a:solidFill>
              <a:srgbClr val="000000"/>
            </a:solidFill>
            <a:round/>
            <a:headEnd/>
            <a:tailEnd/>
          </a:ln>
        </p:spPr>
        <p:txBody>
          <a:bodyPr/>
          <a:lstStyle/>
          <a:p>
            <a:endParaRPr lang="en-US"/>
          </a:p>
        </p:txBody>
      </p:sp>
      <p:sp>
        <p:nvSpPr>
          <p:cNvPr id="532547" name="Line 1091"/>
          <p:cNvSpPr>
            <a:spLocks noChangeShapeType="1"/>
          </p:cNvSpPr>
          <p:nvPr/>
        </p:nvSpPr>
        <p:spPr bwMode="auto">
          <a:xfrm flipV="1">
            <a:off x="5735638" y="6086475"/>
            <a:ext cx="1587" cy="15875"/>
          </a:xfrm>
          <a:prstGeom prst="line">
            <a:avLst/>
          </a:prstGeom>
          <a:noFill/>
          <a:ln w="0">
            <a:solidFill>
              <a:srgbClr val="000000"/>
            </a:solidFill>
            <a:round/>
            <a:headEnd/>
            <a:tailEnd/>
          </a:ln>
        </p:spPr>
        <p:txBody>
          <a:bodyPr/>
          <a:lstStyle/>
          <a:p>
            <a:endParaRPr lang="en-US"/>
          </a:p>
        </p:txBody>
      </p:sp>
      <p:sp>
        <p:nvSpPr>
          <p:cNvPr id="532548" name="Line 1092"/>
          <p:cNvSpPr>
            <a:spLocks noChangeShapeType="1"/>
          </p:cNvSpPr>
          <p:nvPr/>
        </p:nvSpPr>
        <p:spPr bwMode="auto">
          <a:xfrm flipV="1">
            <a:off x="5924550" y="6086475"/>
            <a:ext cx="1588" cy="15875"/>
          </a:xfrm>
          <a:prstGeom prst="line">
            <a:avLst/>
          </a:prstGeom>
          <a:noFill/>
          <a:ln w="0">
            <a:solidFill>
              <a:srgbClr val="000000"/>
            </a:solidFill>
            <a:round/>
            <a:headEnd/>
            <a:tailEnd/>
          </a:ln>
        </p:spPr>
        <p:txBody>
          <a:bodyPr/>
          <a:lstStyle/>
          <a:p>
            <a:endParaRPr lang="en-US"/>
          </a:p>
        </p:txBody>
      </p:sp>
      <p:sp>
        <p:nvSpPr>
          <p:cNvPr id="532549" name="Line 1093"/>
          <p:cNvSpPr>
            <a:spLocks noChangeShapeType="1"/>
          </p:cNvSpPr>
          <p:nvPr/>
        </p:nvSpPr>
        <p:spPr bwMode="auto">
          <a:xfrm flipV="1">
            <a:off x="6110288" y="6086475"/>
            <a:ext cx="3175" cy="15875"/>
          </a:xfrm>
          <a:prstGeom prst="line">
            <a:avLst/>
          </a:prstGeom>
          <a:noFill/>
          <a:ln w="0">
            <a:solidFill>
              <a:srgbClr val="000000"/>
            </a:solidFill>
            <a:round/>
            <a:headEnd/>
            <a:tailEnd/>
          </a:ln>
        </p:spPr>
        <p:txBody>
          <a:bodyPr/>
          <a:lstStyle/>
          <a:p>
            <a:endParaRPr lang="en-US"/>
          </a:p>
        </p:txBody>
      </p:sp>
      <p:sp>
        <p:nvSpPr>
          <p:cNvPr id="532550" name="Line 1094"/>
          <p:cNvSpPr>
            <a:spLocks noChangeShapeType="1"/>
          </p:cNvSpPr>
          <p:nvPr/>
        </p:nvSpPr>
        <p:spPr bwMode="auto">
          <a:xfrm flipV="1">
            <a:off x="6299200" y="6086475"/>
            <a:ext cx="3175" cy="15875"/>
          </a:xfrm>
          <a:prstGeom prst="line">
            <a:avLst/>
          </a:prstGeom>
          <a:noFill/>
          <a:ln w="0">
            <a:solidFill>
              <a:srgbClr val="000000"/>
            </a:solidFill>
            <a:round/>
            <a:headEnd/>
            <a:tailEnd/>
          </a:ln>
        </p:spPr>
        <p:txBody>
          <a:bodyPr/>
          <a:lstStyle/>
          <a:p>
            <a:endParaRPr lang="en-US"/>
          </a:p>
        </p:txBody>
      </p:sp>
      <p:sp>
        <p:nvSpPr>
          <p:cNvPr id="532551" name="Line 1095"/>
          <p:cNvSpPr>
            <a:spLocks noChangeShapeType="1"/>
          </p:cNvSpPr>
          <p:nvPr/>
        </p:nvSpPr>
        <p:spPr bwMode="auto">
          <a:xfrm flipV="1">
            <a:off x="6488113" y="6086475"/>
            <a:ext cx="3175" cy="15875"/>
          </a:xfrm>
          <a:prstGeom prst="line">
            <a:avLst/>
          </a:prstGeom>
          <a:noFill/>
          <a:ln w="0">
            <a:solidFill>
              <a:srgbClr val="000000"/>
            </a:solidFill>
            <a:round/>
            <a:headEnd/>
            <a:tailEnd/>
          </a:ln>
        </p:spPr>
        <p:txBody>
          <a:bodyPr/>
          <a:lstStyle/>
          <a:p>
            <a:endParaRPr lang="en-US"/>
          </a:p>
        </p:txBody>
      </p:sp>
      <p:sp>
        <p:nvSpPr>
          <p:cNvPr id="532552" name="Line 1096"/>
          <p:cNvSpPr>
            <a:spLocks noChangeShapeType="1"/>
          </p:cNvSpPr>
          <p:nvPr/>
        </p:nvSpPr>
        <p:spPr bwMode="auto">
          <a:xfrm flipV="1">
            <a:off x="6675438" y="6086475"/>
            <a:ext cx="1587" cy="15875"/>
          </a:xfrm>
          <a:prstGeom prst="line">
            <a:avLst/>
          </a:prstGeom>
          <a:noFill/>
          <a:ln w="0">
            <a:solidFill>
              <a:srgbClr val="000000"/>
            </a:solidFill>
            <a:round/>
            <a:headEnd/>
            <a:tailEnd/>
          </a:ln>
        </p:spPr>
        <p:txBody>
          <a:bodyPr/>
          <a:lstStyle/>
          <a:p>
            <a:endParaRPr lang="en-US"/>
          </a:p>
        </p:txBody>
      </p:sp>
      <p:sp>
        <p:nvSpPr>
          <p:cNvPr id="532553" name="Line 1097"/>
          <p:cNvSpPr>
            <a:spLocks noChangeShapeType="1"/>
          </p:cNvSpPr>
          <p:nvPr/>
        </p:nvSpPr>
        <p:spPr bwMode="auto">
          <a:xfrm flipV="1">
            <a:off x="6864350" y="6086475"/>
            <a:ext cx="1588" cy="15875"/>
          </a:xfrm>
          <a:prstGeom prst="line">
            <a:avLst/>
          </a:prstGeom>
          <a:noFill/>
          <a:ln w="0">
            <a:solidFill>
              <a:srgbClr val="000000"/>
            </a:solidFill>
            <a:round/>
            <a:headEnd/>
            <a:tailEnd/>
          </a:ln>
        </p:spPr>
        <p:txBody>
          <a:bodyPr/>
          <a:lstStyle/>
          <a:p>
            <a:endParaRPr lang="en-US"/>
          </a:p>
        </p:txBody>
      </p:sp>
      <p:sp>
        <p:nvSpPr>
          <p:cNvPr id="532554" name="Line 1098"/>
          <p:cNvSpPr>
            <a:spLocks noChangeShapeType="1"/>
          </p:cNvSpPr>
          <p:nvPr/>
        </p:nvSpPr>
        <p:spPr bwMode="auto">
          <a:xfrm flipV="1">
            <a:off x="7053263" y="6086475"/>
            <a:ext cx="1587" cy="15875"/>
          </a:xfrm>
          <a:prstGeom prst="line">
            <a:avLst/>
          </a:prstGeom>
          <a:noFill/>
          <a:ln w="0">
            <a:solidFill>
              <a:srgbClr val="000000"/>
            </a:solidFill>
            <a:round/>
            <a:headEnd/>
            <a:tailEnd/>
          </a:ln>
        </p:spPr>
        <p:txBody>
          <a:bodyPr/>
          <a:lstStyle/>
          <a:p>
            <a:endParaRPr lang="en-US"/>
          </a:p>
        </p:txBody>
      </p:sp>
      <p:sp>
        <p:nvSpPr>
          <p:cNvPr id="532555" name="Line 1099"/>
          <p:cNvSpPr>
            <a:spLocks noChangeShapeType="1"/>
          </p:cNvSpPr>
          <p:nvPr/>
        </p:nvSpPr>
        <p:spPr bwMode="auto">
          <a:xfrm flipV="1">
            <a:off x="7240588" y="6086475"/>
            <a:ext cx="1587" cy="15875"/>
          </a:xfrm>
          <a:prstGeom prst="line">
            <a:avLst/>
          </a:prstGeom>
          <a:noFill/>
          <a:ln w="0">
            <a:solidFill>
              <a:srgbClr val="000000"/>
            </a:solidFill>
            <a:round/>
            <a:headEnd/>
            <a:tailEnd/>
          </a:ln>
        </p:spPr>
        <p:txBody>
          <a:bodyPr/>
          <a:lstStyle/>
          <a:p>
            <a:endParaRPr lang="en-US"/>
          </a:p>
        </p:txBody>
      </p:sp>
      <p:sp>
        <p:nvSpPr>
          <p:cNvPr id="532556" name="Rectangle 1100"/>
          <p:cNvSpPr>
            <a:spLocks noChangeArrowheads="1"/>
          </p:cNvSpPr>
          <p:nvPr/>
        </p:nvSpPr>
        <p:spPr bwMode="auto">
          <a:xfrm>
            <a:off x="590550" y="6051550"/>
            <a:ext cx="149225" cy="152400"/>
          </a:xfrm>
          <a:prstGeom prst="rect">
            <a:avLst/>
          </a:prstGeom>
          <a:noFill/>
          <a:ln w="9525">
            <a:noFill/>
            <a:miter lim="800000"/>
            <a:headEnd/>
            <a:tailEnd/>
          </a:ln>
        </p:spPr>
        <p:txBody>
          <a:bodyPr wrap="none" lIns="0" tIns="0" rIns="0" bIns="0">
            <a:spAutoFit/>
          </a:bodyPr>
          <a:lstStyle/>
          <a:p>
            <a:pPr eaLnBrk="0" hangingPunct="0"/>
            <a:r>
              <a:rPr lang="en-US" sz="1000">
                <a:solidFill>
                  <a:schemeClr val="tx2"/>
                </a:solidFill>
                <a:latin typeface="Arial Narrow" pitchFamily="34" charset="0"/>
              </a:rPr>
              <a:t>0%</a:t>
            </a:r>
            <a:endParaRPr lang="en-US" sz="1000">
              <a:solidFill>
                <a:schemeClr val="tx2"/>
              </a:solidFill>
              <a:effectLst>
                <a:outerShdw blurRad="38100" dist="38100" dir="2700000" algn="tl">
                  <a:srgbClr val="C0C0C0"/>
                </a:outerShdw>
              </a:effectLst>
              <a:latin typeface="Arial Narrow" pitchFamily="34" charset="0"/>
            </a:endParaRPr>
          </a:p>
        </p:txBody>
      </p:sp>
      <p:sp>
        <p:nvSpPr>
          <p:cNvPr id="532557" name="Rectangle 1101"/>
          <p:cNvSpPr>
            <a:spLocks noChangeArrowheads="1"/>
          </p:cNvSpPr>
          <p:nvPr/>
        </p:nvSpPr>
        <p:spPr bwMode="auto">
          <a:xfrm>
            <a:off x="590550" y="5764213"/>
            <a:ext cx="149225" cy="152400"/>
          </a:xfrm>
          <a:prstGeom prst="rect">
            <a:avLst/>
          </a:prstGeom>
          <a:noFill/>
          <a:ln w="9525">
            <a:noFill/>
            <a:miter lim="800000"/>
            <a:headEnd/>
            <a:tailEnd/>
          </a:ln>
        </p:spPr>
        <p:txBody>
          <a:bodyPr wrap="none" lIns="0" tIns="0" rIns="0" bIns="0">
            <a:spAutoFit/>
          </a:bodyPr>
          <a:lstStyle/>
          <a:p>
            <a:pPr eaLnBrk="0" hangingPunct="0"/>
            <a:r>
              <a:rPr lang="en-US" sz="1000">
                <a:solidFill>
                  <a:schemeClr val="tx2"/>
                </a:solidFill>
                <a:latin typeface="Arial Narrow" pitchFamily="34" charset="0"/>
              </a:rPr>
              <a:t>5%</a:t>
            </a:r>
            <a:endParaRPr lang="en-US" sz="1000">
              <a:solidFill>
                <a:schemeClr val="tx2"/>
              </a:solidFill>
              <a:effectLst>
                <a:outerShdw blurRad="38100" dist="38100" dir="2700000" algn="tl">
                  <a:srgbClr val="C0C0C0"/>
                </a:outerShdw>
              </a:effectLst>
              <a:latin typeface="Arial Narrow" pitchFamily="34" charset="0"/>
            </a:endParaRPr>
          </a:p>
        </p:txBody>
      </p:sp>
      <p:sp>
        <p:nvSpPr>
          <p:cNvPr id="532558" name="Rectangle 1102"/>
          <p:cNvSpPr>
            <a:spLocks noChangeArrowheads="1"/>
          </p:cNvSpPr>
          <p:nvPr/>
        </p:nvSpPr>
        <p:spPr bwMode="auto">
          <a:xfrm>
            <a:off x="530225" y="5476875"/>
            <a:ext cx="206375" cy="152400"/>
          </a:xfrm>
          <a:prstGeom prst="rect">
            <a:avLst/>
          </a:prstGeom>
          <a:noFill/>
          <a:ln w="9525">
            <a:noFill/>
            <a:miter lim="800000"/>
            <a:headEnd/>
            <a:tailEnd/>
          </a:ln>
        </p:spPr>
        <p:txBody>
          <a:bodyPr wrap="none" lIns="0" tIns="0" rIns="0" bIns="0">
            <a:spAutoFit/>
          </a:bodyPr>
          <a:lstStyle/>
          <a:p>
            <a:pPr eaLnBrk="0" hangingPunct="0"/>
            <a:r>
              <a:rPr lang="en-US" sz="1000">
                <a:solidFill>
                  <a:schemeClr val="tx2"/>
                </a:solidFill>
                <a:latin typeface="Arial Narrow" pitchFamily="34" charset="0"/>
              </a:rPr>
              <a:t>10%</a:t>
            </a:r>
            <a:endParaRPr lang="en-US" sz="1000">
              <a:solidFill>
                <a:schemeClr val="tx2"/>
              </a:solidFill>
              <a:effectLst>
                <a:outerShdw blurRad="38100" dist="38100" dir="2700000" algn="tl">
                  <a:srgbClr val="C0C0C0"/>
                </a:outerShdw>
              </a:effectLst>
              <a:latin typeface="Arial Narrow" pitchFamily="34" charset="0"/>
            </a:endParaRPr>
          </a:p>
        </p:txBody>
      </p:sp>
      <p:sp>
        <p:nvSpPr>
          <p:cNvPr id="532559" name="Rectangle 1103"/>
          <p:cNvSpPr>
            <a:spLocks noChangeArrowheads="1"/>
          </p:cNvSpPr>
          <p:nvPr/>
        </p:nvSpPr>
        <p:spPr bwMode="auto">
          <a:xfrm>
            <a:off x="530225" y="5189538"/>
            <a:ext cx="206375" cy="152400"/>
          </a:xfrm>
          <a:prstGeom prst="rect">
            <a:avLst/>
          </a:prstGeom>
          <a:noFill/>
          <a:ln w="9525">
            <a:noFill/>
            <a:miter lim="800000"/>
            <a:headEnd/>
            <a:tailEnd/>
          </a:ln>
        </p:spPr>
        <p:txBody>
          <a:bodyPr wrap="none" lIns="0" tIns="0" rIns="0" bIns="0">
            <a:spAutoFit/>
          </a:bodyPr>
          <a:lstStyle/>
          <a:p>
            <a:pPr eaLnBrk="0" hangingPunct="0"/>
            <a:r>
              <a:rPr lang="en-US" sz="1000">
                <a:solidFill>
                  <a:schemeClr val="tx2"/>
                </a:solidFill>
                <a:latin typeface="Arial Narrow" pitchFamily="34" charset="0"/>
              </a:rPr>
              <a:t>15%</a:t>
            </a:r>
            <a:endParaRPr lang="en-US" sz="1000">
              <a:solidFill>
                <a:schemeClr val="tx2"/>
              </a:solidFill>
              <a:effectLst>
                <a:outerShdw blurRad="38100" dist="38100" dir="2700000" algn="tl">
                  <a:srgbClr val="C0C0C0"/>
                </a:outerShdw>
              </a:effectLst>
              <a:latin typeface="Arial Narrow" pitchFamily="34" charset="0"/>
            </a:endParaRPr>
          </a:p>
        </p:txBody>
      </p:sp>
      <p:sp>
        <p:nvSpPr>
          <p:cNvPr id="532560" name="Rectangle 1104"/>
          <p:cNvSpPr>
            <a:spLocks noChangeArrowheads="1"/>
          </p:cNvSpPr>
          <p:nvPr/>
        </p:nvSpPr>
        <p:spPr bwMode="auto">
          <a:xfrm>
            <a:off x="530225" y="4903788"/>
            <a:ext cx="206375" cy="152400"/>
          </a:xfrm>
          <a:prstGeom prst="rect">
            <a:avLst/>
          </a:prstGeom>
          <a:noFill/>
          <a:ln w="9525">
            <a:noFill/>
            <a:miter lim="800000"/>
            <a:headEnd/>
            <a:tailEnd/>
          </a:ln>
        </p:spPr>
        <p:txBody>
          <a:bodyPr wrap="none" lIns="0" tIns="0" rIns="0" bIns="0">
            <a:spAutoFit/>
          </a:bodyPr>
          <a:lstStyle/>
          <a:p>
            <a:pPr eaLnBrk="0" hangingPunct="0"/>
            <a:r>
              <a:rPr lang="en-US" sz="1000">
                <a:solidFill>
                  <a:schemeClr val="tx2"/>
                </a:solidFill>
                <a:latin typeface="Arial Narrow" pitchFamily="34" charset="0"/>
              </a:rPr>
              <a:t>20%</a:t>
            </a:r>
            <a:endParaRPr lang="en-US" sz="1000">
              <a:solidFill>
                <a:schemeClr val="tx2"/>
              </a:solidFill>
              <a:effectLst>
                <a:outerShdw blurRad="38100" dist="38100" dir="2700000" algn="tl">
                  <a:srgbClr val="C0C0C0"/>
                </a:outerShdw>
              </a:effectLst>
              <a:latin typeface="Arial Narrow" pitchFamily="34" charset="0"/>
            </a:endParaRPr>
          </a:p>
        </p:txBody>
      </p:sp>
      <p:sp>
        <p:nvSpPr>
          <p:cNvPr id="532561" name="Rectangle 1105"/>
          <p:cNvSpPr>
            <a:spLocks noChangeArrowheads="1"/>
          </p:cNvSpPr>
          <p:nvPr/>
        </p:nvSpPr>
        <p:spPr bwMode="auto">
          <a:xfrm>
            <a:off x="530225" y="4616450"/>
            <a:ext cx="206375" cy="152400"/>
          </a:xfrm>
          <a:prstGeom prst="rect">
            <a:avLst/>
          </a:prstGeom>
          <a:noFill/>
          <a:ln w="9525">
            <a:noFill/>
            <a:miter lim="800000"/>
            <a:headEnd/>
            <a:tailEnd/>
          </a:ln>
        </p:spPr>
        <p:txBody>
          <a:bodyPr wrap="none" lIns="0" tIns="0" rIns="0" bIns="0">
            <a:spAutoFit/>
          </a:bodyPr>
          <a:lstStyle/>
          <a:p>
            <a:pPr eaLnBrk="0" hangingPunct="0"/>
            <a:r>
              <a:rPr lang="en-US" sz="1000">
                <a:solidFill>
                  <a:schemeClr val="tx2"/>
                </a:solidFill>
                <a:latin typeface="Arial Narrow" pitchFamily="34" charset="0"/>
              </a:rPr>
              <a:t>25%</a:t>
            </a:r>
            <a:endParaRPr lang="en-US" sz="1000">
              <a:solidFill>
                <a:schemeClr val="tx2"/>
              </a:solidFill>
              <a:effectLst>
                <a:outerShdw blurRad="38100" dist="38100" dir="2700000" algn="tl">
                  <a:srgbClr val="C0C0C0"/>
                </a:outerShdw>
              </a:effectLst>
              <a:latin typeface="Arial Narrow" pitchFamily="34" charset="0"/>
            </a:endParaRPr>
          </a:p>
        </p:txBody>
      </p:sp>
      <p:sp>
        <p:nvSpPr>
          <p:cNvPr id="532562" name="Rectangle 1106"/>
          <p:cNvSpPr>
            <a:spLocks noChangeArrowheads="1"/>
          </p:cNvSpPr>
          <p:nvPr/>
        </p:nvSpPr>
        <p:spPr bwMode="auto">
          <a:xfrm>
            <a:off x="530225" y="4329113"/>
            <a:ext cx="206375" cy="152400"/>
          </a:xfrm>
          <a:prstGeom prst="rect">
            <a:avLst/>
          </a:prstGeom>
          <a:noFill/>
          <a:ln w="9525">
            <a:noFill/>
            <a:miter lim="800000"/>
            <a:headEnd/>
            <a:tailEnd/>
          </a:ln>
        </p:spPr>
        <p:txBody>
          <a:bodyPr wrap="none" lIns="0" tIns="0" rIns="0" bIns="0">
            <a:spAutoFit/>
          </a:bodyPr>
          <a:lstStyle/>
          <a:p>
            <a:pPr eaLnBrk="0" hangingPunct="0"/>
            <a:r>
              <a:rPr lang="en-US" sz="1000">
                <a:solidFill>
                  <a:schemeClr val="tx2"/>
                </a:solidFill>
                <a:latin typeface="Arial Narrow" pitchFamily="34" charset="0"/>
              </a:rPr>
              <a:t>30%</a:t>
            </a:r>
            <a:endParaRPr lang="en-US" sz="1000">
              <a:solidFill>
                <a:schemeClr val="tx2"/>
              </a:solidFill>
              <a:effectLst>
                <a:outerShdw blurRad="38100" dist="38100" dir="2700000" algn="tl">
                  <a:srgbClr val="C0C0C0"/>
                </a:outerShdw>
              </a:effectLst>
              <a:latin typeface="Arial Narrow" pitchFamily="34" charset="0"/>
            </a:endParaRPr>
          </a:p>
        </p:txBody>
      </p:sp>
      <p:sp>
        <p:nvSpPr>
          <p:cNvPr id="532563" name="Rectangle 1107"/>
          <p:cNvSpPr>
            <a:spLocks noChangeArrowheads="1"/>
          </p:cNvSpPr>
          <p:nvPr/>
        </p:nvSpPr>
        <p:spPr bwMode="auto">
          <a:xfrm rot="16200000">
            <a:off x="828675" y="6224588"/>
            <a:ext cx="212725" cy="136525"/>
          </a:xfrm>
          <a:prstGeom prst="rect">
            <a:avLst/>
          </a:prstGeom>
          <a:noFill/>
          <a:ln w="9525">
            <a:noFill/>
            <a:miter lim="800000"/>
            <a:headEnd/>
            <a:tailEnd/>
          </a:ln>
        </p:spPr>
        <p:txBody>
          <a:bodyPr wrap="none" lIns="0" tIns="0" rIns="0" bIns="0">
            <a:spAutoFit/>
          </a:bodyPr>
          <a:lstStyle/>
          <a:p>
            <a:pPr eaLnBrk="0" hangingPunct="0"/>
            <a:r>
              <a:rPr lang="en-US" sz="900" b="1">
                <a:solidFill>
                  <a:srgbClr val="000000"/>
                </a:solidFill>
                <a:latin typeface="Arial Narrow" pitchFamily="34" charset="0"/>
              </a:rPr>
              <a:t>PO 1</a:t>
            </a:r>
            <a:endParaRPr lang="en-US" sz="900" b="1">
              <a:effectLst>
                <a:outerShdw blurRad="38100" dist="38100" dir="2700000" algn="tl">
                  <a:srgbClr val="C0C0C0"/>
                </a:outerShdw>
              </a:effectLst>
              <a:latin typeface="Arial Narrow" pitchFamily="34" charset="0"/>
            </a:endParaRPr>
          </a:p>
        </p:txBody>
      </p:sp>
      <p:sp>
        <p:nvSpPr>
          <p:cNvPr id="532564" name="Rectangle 1108"/>
          <p:cNvSpPr>
            <a:spLocks noChangeArrowheads="1"/>
          </p:cNvSpPr>
          <p:nvPr/>
        </p:nvSpPr>
        <p:spPr bwMode="auto">
          <a:xfrm rot="16200000">
            <a:off x="1014413" y="6275388"/>
            <a:ext cx="212725" cy="136525"/>
          </a:xfrm>
          <a:prstGeom prst="rect">
            <a:avLst/>
          </a:prstGeom>
          <a:noFill/>
          <a:ln w="9525">
            <a:noFill/>
            <a:miter lim="800000"/>
            <a:headEnd/>
            <a:tailEnd/>
          </a:ln>
        </p:spPr>
        <p:txBody>
          <a:bodyPr wrap="none" lIns="0" tIns="0" rIns="0" bIns="0">
            <a:spAutoFit/>
          </a:bodyPr>
          <a:lstStyle/>
          <a:p>
            <a:pPr eaLnBrk="0" hangingPunct="0"/>
            <a:r>
              <a:rPr lang="en-US" sz="900" b="1">
                <a:solidFill>
                  <a:srgbClr val="000000"/>
                </a:solidFill>
                <a:latin typeface="Arial Narrow" pitchFamily="34" charset="0"/>
              </a:rPr>
              <a:t>PO 2</a:t>
            </a:r>
            <a:endParaRPr lang="en-US" sz="900" b="1">
              <a:effectLst>
                <a:outerShdw blurRad="38100" dist="38100" dir="2700000" algn="tl">
                  <a:srgbClr val="C0C0C0"/>
                </a:outerShdw>
              </a:effectLst>
              <a:latin typeface="Arial Narrow" pitchFamily="34" charset="0"/>
            </a:endParaRPr>
          </a:p>
        </p:txBody>
      </p:sp>
      <p:sp>
        <p:nvSpPr>
          <p:cNvPr id="532565" name="Rectangle 1109"/>
          <p:cNvSpPr>
            <a:spLocks noChangeArrowheads="1"/>
          </p:cNvSpPr>
          <p:nvPr/>
        </p:nvSpPr>
        <p:spPr bwMode="auto">
          <a:xfrm rot="16200000">
            <a:off x="1203325" y="6276975"/>
            <a:ext cx="212725" cy="136525"/>
          </a:xfrm>
          <a:prstGeom prst="rect">
            <a:avLst/>
          </a:prstGeom>
          <a:noFill/>
          <a:ln w="9525">
            <a:noFill/>
            <a:miter lim="800000"/>
            <a:headEnd/>
            <a:tailEnd/>
          </a:ln>
        </p:spPr>
        <p:txBody>
          <a:bodyPr wrap="none" lIns="0" tIns="0" rIns="0" bIns="0">
            <a:spAutoFit/>
          </a:bodyPr>
          <a:lstStyle/>
          <a:p>
            <a:pPr eaLnBrk="0" hangingPunct="0"/>
            <a:r>
              <a:rPr lang="en-US" sz="900" b="1">
                <a:solidFill>
                  <a:srgbClr val="000000"/>
                </a:solidFill>
                <a:latin typeface="Arial Narrow" pitchFamily="34" charset="0"/>
              </a:rPr>
              <a:t>PO 3</a:t>
            </a:r>
            <a:endParaRPr lang="en-US" sz="900" b="1">
              <a:effectLst>
                <a:outerShdw blurRad="38100" dist="38100" dir="2700000" algn="tl">
                  <a:srgbClr val="C0C0C0"/>
                </a:outerShdw>
              </a:effectLst>
              <a:latin typeface="Arial Narrow" pitchFamily="34" charset="0"/>
            </a:endParaRPr>
          </a:p>
        </p:txBody>
      </p:sp>
      <p:sp>
        <p:nvSpPr>
          <p:cNvPr id="532566" name="Rectangle 1110"/>
          <p:cNvSpPr>
            <a:spLocks noChangeArrowheads="1"/>
          </p:cNvSpPr>
          <p:nvPr/>
        </p:nvSpPr>
        <p:spPr bwMode="auto">
          <a:xfrm rot="16200000">
            <a:off x="1392238" y="6276975"/>
            <a:ext cx="212725" cy="136525"/>
          </a:xfrm>
          <a:prstGeom prst="rect">
            <a:avLst/>
          </a:prstGeom>
          <a:noFill/>
          <a:ln w="9525">
            <a:noFill/>
            <a:miter lim="800000"/>
            <a:headEnd/>
            <a:tailEnd/>
          </a:ln>
        </p:spPr>
        <p:txBody>
          <a:bodyPr wrap="none" lIns="0" tIns="0" rIns="0" bIns="0">
            <a:spAutoFit/>
          </a:bodyPr>
          <a:lstStyle/>
          <a:p>
            <a:pPr eaLnBrk="0" hangingPunct="0"/>
            <a:r>
              <a:rPr lang="en-US" sz="900" b="1">
                <a:solidFill>
                  <a:srgbClr val="000000"/>
                </a:solidFill>
                <a:latin typeface="Arial Narrow" pitchFamily="34" charset="0"/>
              </a:rPr>
              <a:t>PO 4</a:t>
            </a:r>
            <a:endParaRPr lang="en-US" sz="900" b="1">
              <a:effectLst>
                <a:outerShdw blurRad="38100" dist="38100" dir="2700000" algn="tl">
                  <a:srgbClr val="C0C0C0"/>
                </a:outerShdw>
              </a:effectLst>
              <a:latin typeface="Arial Narrow" pitchFamily="34" charset="0"/>
            </a:endParaRPr>
          </a:p>
        </p:txBody>
      </p:sp>
      <p:sp>
        <p:nvSpPr>
          <p:cNvPr id="532567" name="Rectangle 1111"/>
          <p:cNvSpPr>
            <a:spLocks noChangeArrowheads="1"/>
          </p:cNvSpPr>
          <p:nvPr/>
        </p:nvSpPr>
        <p:spPr bwMode="auto">
          <a:xfrm rot="16200000">
            <a:off x="1581150" y="6276975"/>
            <a:ext cx="212725" cy="136525"/>
          </a:xfrm>
          <a:prstGeom prst="rect">
            <a:avLst/>
          </a:prstGeom>
          <a:noFill/>
          <a:ln w="9525">
            <a:noFill/>
            <a:miter lim="800000"/>
            <a:headEnd/>
            <a:tailEnd/>
          </a:ln>
        </p:spPr>
        <p:txBody>
          <a:bodyPr wrap="none" lIns="0" tIns="0" rIns="0" bIns="0">
            <a:spAutoFit/>
          </a:bodyPr>
          <a:lstStyle/>
          <a:p>
            <a:pPr eaLnBrk="0" hangingPunct="0"/>
            <a:r>
              <a:rPr lang="en-US" sz="900" b="1">
                <a:solidFill>
                  <a:srgbClr val="000000"/>
                </a:solidFill>
                <a:latin typeface="Arial Narrow" pitchFamily="34" charset="0"/>
              </a:rPr>
              <a:t>PO 5</a:t>
            </a:r>
            <a:endParaRPr lang="en-US" sz="900" b="1">
              <a:effectLst>
                <a:outerShdw blurRad="38100" dist="38100" dir="2700000" algn="tl">
                  <a:srgbClr val="C0C0C0"/>
                </a:outerShdw>
              </a:effectLst>
              <a:latin typeface="Arial Narrow" pitchFamily="34" charset="0"/>
            </a:endParaRPr>
          </a:p>
        </p:txBody>
      </p:sp>
      <p:sp>
        <p:nvSpPr>
          <p:cNvPr id="532568" name="Rectangle 1112"/>
          <p:cNvSpPr>
            <a:spLocks noChangeArrowheads="1"/>
          </p:cNvSpPr>
          <p:nvPr/>
        </p:nvSpPr>
        <p:spPr bwMode="auto">
          <a:xfrm rot="16200000">
            <a:off x="1770063" y="6276975"/>
            <a:ext cx="212725" cy="136525"/>
          </a:xfrm>
          <a:prstGeom prst="rect">
            <a:avLst/>
          </a:prstGeom>
          <a:noFill/>
          <a:ln w="9525">
            <a:noFill/>
            <a:miter lim="800000"/>
            <a:headEnd/>
            <a:tailEnd/>
          </a:ln>
        </p:spPr>
        <p:txBody>
          <a:bodyPr wrap="none" lIns="0" tIns="0" rIns="0" bIns="0">
            <a:spAutoFit/>
          </a:bodyPr>
          <a:lstStyle/>
          <a:p>
            <a:pPr eaLnBrk="0" hangingPunct="0"/>
            <a:r>
              <a:rPr lang="en-US" sz="900" b="1">
                <a:solidFill>
                  <a:srgbClr val="000000"/>
                </a:solidFill>
                <a:latin typeface="Arial Narrow" pitchFamily="34" charset="0"/>
              </a:rPr>
              <a:t>PO 6</a:t>
            </a:r>
            <a:endParaRPr lang="en-US" sz="900" b="1">
              <a:effectLst>
                <a:outerShdw blurRad="38100" dist="38100" dir="2700000" algn="tl">
                  <a:srgbClr val="C0C0C0"/>
                </a:outerShdw>
              </a:effectLst>
              <a:latin typeface="Arial Narrow" pitchFamily="34" charset="0"/>
            </a:endParaRPr>
          </a:p>
        </p:txBody>
      </p:sp>
      <p:sp>
        <p:nvSpPr>
          <p:cNvPr id="532569" name="Rectangle 1113"/>
          <p:cNvSpPr>
            <a:spLocks noChangeArrowheads="1"/>
          </p:cNvSpPr>
          <p:nvPr/>
        </p:nvSpPr>
        <p:spPr bwMode="auto">
          <a:xfrm rot="16200000">
            <a:off x="1957388" y="6276975"/>
            <a:ext cx="212725" cy="136525"/>
          </a:xfrm>
          <a:prstGeom prst="rect">
            <a:avLst/>
          </a:prstGeom>
          <a:noFill/>
          <a:ln w="9525">
            <a:noFill/>
            <a:miter lim="800000"/>
            <a:headEnd/>
            <a:tailEnd/>
          </a:ln>
        </p:spPr>
        <p:txBody>
          <a:bodyPr wrap="none" lIns="0" tIns="0" rIns="0" bIns="0">
            <a:spAutoFit/>
          </a:bodyPr>
          <a:lstStyle/>
          <a:p>
            <a:pPr eaLnBrk="0" hangingPunct="0"/>
            <a:r>
              <a:rPr lang="en-US" sz="900" b="1">
                <a:solidFill>
                  <a:srgbClr val="000000"/>
                </a:solidFill>
                <a:latin typeface="Arial Narrow" pitchFamily="34" charset="0"/>
              </a:rPr>
              <a:t>PO 7</a:t>
            </a:r>
            <a:endParaRPr lang="en-US" sz="900" b="1">
              <a:effectLst>
                <a:outerShdw blurRad="38100" dist="38100" dir="2700000" algn="tl">
                  <a:srgbClr val="C0C0C0"/>
                </a:outerShdw>
              </a:effectLst>
              <a:latin typeface="Arial Narrow" pitchFamily="34" charset="0"/>
            </a:endParaRPr>
          </a:p>
        </p:txBody>
      </p:sp>
      <p:sp>
        <p:nvSpPr>
          <p:cNvPr id="532570" name="Rectangle 1114"/>
          <p:cNvSpPr>
            <a:spLocks noChangeArrowheads="1"/>
          </p:cNvSpPr>
          <p:nvPr/>
        </p:nvSpPr>
        <p:spPr bwMode="auto">
          <a:xfrm rot="16200000">
            <a:off x="2146300" y="6276975"/>
            <a:ext cx="212725" cy="136525"/>
          </a:xfrm>
          <a:prstGeom prst="rect">
            <a:avLst/>
          </a:prstGeom>
          <a:noFill/>
          <a:ln w="9525">
            <a:noFill/>
            <a:miter lim="800000"/>
            <a:headEnd/>
            <a:tailEnd/>
          </a:ln>
        </p:spPr>
        <p:txBody>
          <a:bodyPr wrap="none" lIns="0" tIns="0" rIns="0" bIns="0">
            <a:spAutoFit/>
          </a:bodyPr>
          <a:lstStyle/>
          <a:p>
            <a:pPr eaLnBrk="0" hangingPunct="0"/>
            <a:r>
              <a:rPr lang="en-US" sz="900" b="1">
                <a:solidFill>
                  <a:srgbClr val="000000"/>
                </a:solidFill>
                <a:latin typeface="Arial Narrow" pitchFamily="34" charset="0"/>
              </a:rPr>
              <a:t>PO 8</a:t>
            </a:r>
            <a:endParaRPr lang="en-US" sz="900" b="1">
              <a:effectLst>
                <a:outerShdw blurRad="38100" dist="38100" dir="2700000" algn="tl">
                  <a:srgbClr val="C0C0C0"/>
                </a:outerShdw>
              </a:effectLst>
              <a:latin typeface="Arial Narrow" pitchFamily="34" charset="0"/>
            </a:endParaRPr>
          </a:p>
        </p:txBody>
      </p:sp>
      <p:sp>
        <p:nvSpPr>
          <p:cNvPr id="532571" name="Rectangle 1115"/>
          <p:cNvSpPr>
            <a:spLocks noChangeArrowheads="1"/>
          </p:cNvSpPr>
          <p:nvPr/>
        </p:nvSpPr>
        <p:spPr bwMode="auto">
          <a:xfrm rot="16200000">
            <a:off x="2330450" y="6275388"/>
            <a:ext cx="212725" cy="136525"/>
          </a:xfrm>
          <a:prstGeom prst="rect">
            <a:avLst/>
          </a:prstGeom>
          <a:noFill/>
          <a:ln w="9525">
            <a:noFill/>
            <a:miter lim="800000"/>
            <a:headEnd/>
            <a:tailEnd/>
          </a:ln>
        </p:spPr>
        <p:txBody>
          <a:bodyPr wrap="none" lIns="0" tIns="0" rIns="0" bIns="0">
            <a:spAutoFit/>
          </a:bodyPr>
          <a:lstStyle/>
          <a:p>
            <a:pPr eaLnBrk="0" hangingPunct="0"/>
            <a:r>
              <a:rPr lang="en-US" sz="900" b="1">
                <a:solidFill>
                  <a:srgbClr val="000000"/>
                </a:solidFill>
                <a:latin typeface="Arial Narrow" pitchFamily="34" charset="0"/>
              </a:rPr>
              <a:t>PO 9</a:t>
            </a:r>
            <a:endParaRPr lang="en-US" sz="900" b="1">
              <a:effectLst>
                <a:outerShdw blurRad="38100" dist="38100" dir="2700000" algn="tl">
                  <a:srgbClr val="C0C0C0"/>
                </a:outerShdw>
              </a:effectLst>
              <a:latin typeface="Arial Narrow" pitchFamily="34" charset="0"/>
            </a:endParaRPr>
          </a:p>
        </p:txBody>
      </p:sp>
      <p:sp>
        <p:nvSpPr>
          <p:cNvPr id="532572" name="Rectangle 1116"/>
          <p:cNvSpPr>
            <a:spLocks noChangeArrowheads="1"/>
          </p:cNvSpPr>
          <p:nvPr/>
        </p:nvSpPr>
        <p:spPr bwMode="auto">
          <a:xfrm rot="16200000">
            <a:off x="2493169" y="6274594"/>
            <a:ext cx="265113" cy="136525"/>
          </a:xfrm>
          <a:prstGeom prst="rect">
            <a:avLst/>
          </a:prstGeom>
          <a:noFill/>
          <a:ln w="9525">
            <a:noFill/>
            <a:miter lim="800000"/>
            <a:headEnd/>
            <a:tailEnd/>
          </a:ln>
        </p:spPr>
        <p:txBody>
          <a:bodyPr wrap="none" lIns="0" tIns="0" rIns="0" bIns="0">
            <a:spAutoFit/>
          </a:bodyPr>
          <a:lstStyle/>
          <a:p>
            <a:pPr eaLnBrk="0" hangingPunct="0"/>
            <a:r>
              <a:rPr lang="en-US" sz="900" b="1">
                <a:solidFill>
                  <a:srgbClr val="000000"/>
                </a:solidFill>
                <a:latin typeface="Arial Narrow" pitchFamily="34" charset="0"/>
              </a:rPr>
              <a:t>PO 10</a:t>
            </a:r>
            <a:endParaRPr lang="en-US" sz="900" b="1">
              <a:effectLst>
                <a:outerShdw blurRad="38100" dist="38100" dir="2700000" algn="tl">
                  <a:srgbClr val="C0C0C0"/>
                </a:outerShdw>
              </a:effectLst>
              <a:latin typeface="Arial Narrow" pitchFamily="34" charset="0"/>
            </a:endParaRPr>
          </a:p>
        </p:txBody>
      </p:sp>
      <p:sp>
        <p:nvSpPr>
          <p:cNvPr id="532573" name="Rectangle 1117"/>
          <p:cNvSpPr>
            <a:spLocks noChangeArrowheads="1"/>
          </p:cNvSpPr>
          <p:nvPr/>
        </p:nvSpPr>
        <p:spPr bwMode="auto">
          <a:xfrm rot="16200000">
            <a:off x="2763838" y="6273800"/>
            <a:ext cx="171450" cy="136525"/>
          </a:xfrm>
          <a:prstGeom prst="rect">
            <a:avLst/>
          </a:prstGeom>
          <a:noFill/>
          <a:ln w="9525">
            <a:noFill/>
            <a:miter lim="800000"/>
            <a:headEnd/>
            <a:tailEnd/>
          </a:ln>
        </p:spPr>
        <p:txBody>
          <a:bodyPr wrap="none" lIns="0" tIns="0" rIns="0" bIns="0">
            <a:spAutoFit/>
          </a:bodyPr>
          <a:lstStyle/>
          <a:p>
            <a:pPr eaLnBrk="0" hangingPunct="0"/>
            <a:r>
              <a:rPr lang="en-US" sz="900" b="1">
                <a:solidFill>
                  <a:srgbClr val="000000"/>
                </a:solidFill>
                <a:latin typeface="Arial Narrow" pitchFamily="34" charset="0"/>
              </a:rPr>
              <a:t>AI 1</a:t>
            </a:r>
            <a:endParaRPr lang="en-US" sz="900" b="1">
              <a:effectLst>
                <a:outerShdw blurRad="38100" dist="38100" dir="2700000" algn="tl">
                  <a:srgbClr val="C0C0C0"/>
                </a:outerShdw>
              </a:effectLst>
              <a:latin typeface="Arial Narrow" pitchFamily="34" charset="0"/>
            </a:endParaRPr>
          </a:p>
        </p:txBody>
      </p:sp>
      <p:sp>
        <p:nvSpPr>
          <p:cNvPr id="532574" name="Rectangle 1118"/>
          <p:cNvSpPr>
            <a:spLocks noChangeArrowheads="1"/>
          </p:cNvSpPr>
          <p:nvPr/>
        </p:nvSpPr>
        <p:spPr bwMode="auto">
          <a:xfrm rot="16200000">
            <a:off x="2954338" y="6273800"/>
            <a:ext cx="171450" cy="136525"/>
          </a:xfrm>
          <a:prstGeom prst="rect">
            <a:avLst/>
          </a:prstGeom>
          <a:noFill/>
          <a:ln w="9525">
            <a:noFill/>
            <a:miter lim="800000"/>
            <a:headEnd/>
            <a:tailEnd/>
          </a:ln>
        </p:spPr>
        <p:txBody>
          <a:bodyPr wrap="none" lIns="0" tIns="0" rIns="0" bIns="0">
            <a:spAutoFit/>
          </a:bodyPr>
          <a:lstStyle/>
          <a:p>
            <a:pPr eaLnBrk="0" hangingPunct="0"/>
            <a:r>
              <a:rPr lang="en-US" sz="900" b="1">
                <a:solidFill>
                  <a:srgbClr val="000000"/>
                </a:solidFill>
                <a:latin typeface="Arial Narrow" pitchFamily="34" charset="0"/>
              </a:rPr>
              <a:t>AI 2</a:t>
            </a:r>
            <a:endParaRPr lang="en-US" sz="900" b="1">
              <a:effectLst>
                <a:outerShdw blurRad="38100" dist="38100" dir="2700000" algn="tl">
                  <a:srgbClr val="C0C0C0"/>
                </a:outerShdw>
              </a:effectLst>
              <a:latin typeface="Arial Narrow" pitchFamily="34" charset="0"/>
            </a:endParaRPr>
          </a:p>
        </p:txBody>
      </p:sp>
      <p:sp>
        <p:nvSpPr>
          <p:cNvPr id="532575" name="Rectangle 1119"/>
          <p:cNvSpPr>
            <a:spLocks noChangeArrowheads="1"/>
          </p:cNvSpPr>
          <p:nvPr/>
        </p:nvSpPr>
        <p:spPr bwMode="auto">
          <a:xfrm rot="16200000">
            <a:off x="3143251" y="6273800"/>
            <a:ext cx="171450" cy="136525"/>
          </a:xfrm>
          <a:prstGeom prst="rect">
            <a:avLst/>
          </a:prstGeom>
          <a:noFill/>
          <a:ln w="9525">
            <a:noFill/>
            <a:miter lim="800000"/>
            <a:headEnd/>
            <a:tailEnd/>
          </a:ln>
        </p:spPr>
        <p:txBody>
          <a:bodyPr wrap="none" lIns="0" tIns="0" rIns="0" bIns="0">
            <a:spAutoFit/>
          </a:bodyPr>
          <a:lstStyle/>
          <a:p>
            <a:pPr eaLnBrk="0" hangingPunct="0"/>
            <a:r>
              <a:rPr lang="en-US" sz="900" b="1">
                <a:solidFill>
                  <a:srgbClr val="000000"/>
                </a:solidFill>
                <a:latin typeface="Arial Narrow" pitchFamily="34" charset="0"/>
              </a:rPr>
              <a:t>AI 3</a:t>
            </a:r>
            <a:endParaRPr lang="en-US" sz="900" b="1">
              <a:effectLst>
                <a:outerShdw blurRad="38100" dist="38100" dir="2700000" algn="tl">
                  <a:srgbClr val="C0C0C0"/>
                </a:outerShdw>
              </a:effectLst>
              <a:latin typeface="Arial Narrow" pitchFamily="34" charset="0"/>
            </a:endParaRPr>
          </a:p>
        </p:txBody>
      </p:sp>
      <p:sp>
        <p:nvSpPr>
          <p:cNvPr id="532576" name="Rectangle 1120"/>
          <p:cNvSpPr>
            <a:spLocks noChangeArrowheads="1"/>
          </p:cNvSpPr>
          <p:nvPr/>
        </p:nvSpPr>
        <p:spPr bwMode="auto">
          <a:xfrm rot="16200000">
            <a:off x="3328988" y="6275387"/>
            <a:ext cx="171450" cy="136525"/>
          </a:xfrm>
          <a:prstGeom prst="rect">
            <a:avLst/>
          </a:prstGeom>
          <a:noFill/>
          <a:ln w="9525">
            <a:noFill/>
            <a:miter lim="800000"/>
            <a:headEnd/>
            <a:tailEnd/>
          </a:ln>
        </p:spPr>
        <p:txBody>
          <a:bodyPr wrap="none" lIns="0" tIns="0" rIns="0" bIns="0">
            <a:spAutoFit/>
          </a:bodyPr>
          <a:lstStyle/>
          <a:p>
            <a:pPr eaLnBrk="0" hangingPunct="0"/>
            <a:r>
              <a:rPr lang="en-US" sz="900" b="1">
                <a:solidFill>
                  <a:srgbClr val="000000"/>
                </a:solidFill>
                <a:latin typeface="Arial Narrow" pitchFamily="34" charset="0"/>
              </a:rPr>
              <a:t>AI 4</a:t>
            </a:r>
            <a:endParaRPr lang="en-US" sz="900" b="1">
              <a:effectLst>
                <a:outerShdw blurRad="38100" dist="38100" dir="2700000" algn="tl">
                  <a:srgbClr val="C0C0C0"/>
                </a:outerShdw>
              </a:effectLst>
              <a:latin typeface="Arial Narrow" pitchFamily="34" charset="0"/>
            </a:endParaRPr>
          </a:p>
        </p:txBody>
      </p:sp>
      <p:sp>
        <p:nvSpPr>
          <p:cNvPr id="532577" name="Rectangle 1121"/>
          <p:cNvSpPr>
            <a:spLocks noChangeArrowheads="1"/>
          </p:cNvSpPr>
          <p:nvPr/>
        </p:nvSpPr>
        <p:spPr bwMode="auto">
          <a:xfrm rot="16200000">
            <a:off x="3521076" y="6273800"/>
            <a:ext cx="171450" cy="136525"/>
          </a:xfrm>
          <a:prstGeom prst="rect">
            <a:avLst/>
          </a:prstGeom>
          <a:noFill/>
          <a:ln w="9525">
            <a:noFill/>
            <a:miter lim="800000"/>
            <a:headEnd/>
            <a:tailEnd/>
          </a:ln>
        </p:spPr>
        <p:txBody>
          <a:bodyPr wrap="none" lIns="0" tIns="0" rIns="0" bIns="0">
            <a:spAutoFit/>
          </a:bodyPr>
          <a:lstStyle/>
          <a:p>
            <a:pPr eaLnBrk="0" hangingPunct="0"/>
            <a:r>
              <a:rPr lang="en-US" sz="900" b="1">
                <a:solidFill>
                  <a:srgbClr val="000000"/>
                </a:solidFill>
                <a:latin typeface="Arial Narrow" pitchFamily="34" charset="0"/>
              </a:rPr>
              <a:t>AI 5</a:t>
            </a:r>
            <a:endParaRPr lang="en-US" sz="900" b="1">
              <a:effectLst>
                <a:outerShdw blurRad="38100" dist="38100" dir="2700000" algn="tl">
                  <a:srgbClr val="C0C0C0"/>
                </a:outerShdw>
              </a:effectLst>
              <a:latin typeface="Arial Narrow" pitchFamily="34" charset="0"/>
            </a:endParaRPr>
          </a:p>
        </p:txBody>
      </p:sp>
      <p:sp>
        <p:nvSpPr>
          <p:cNvPr id="532578" name="Rectangle 1122"/>
          <p:cNvSpPr>
            <a:spLocks noChangeArrowheads="1"/>
          </p:cNvSpPr>
          <p:nvPr/>
        </p:nvSpPr>
        <p:spPr bwMode="auto">
          <a:xfrm rot="16200000">
            <a:off x="3706813" y="6275387"/>
            <a:ext cx="171450" cy="136525"/>
          </a:xfrm>
          <a:prstGeom prst="rect">
            <a:avLst/>
          </a:prstGeom>
          <a:noFill/>
          <a:ln w="9525">
            <a:noFill/>
            <a:miter lim="800000"/>
            <a:headEnd/>
            <a:tailEnd/>
          </a:ln>
        </p:spPr>
        <p:txBody>
          <a:bodyPr wrap="none" lIns="0" tIns="0" rIns="0" bIns="0">
            <a:spAutoFit/>
          </a:bodyPr>
          <a:lstStyle/>
          <a:p>
            <a:pPr eaLnBrk="0" hangingPunct="0"/>
            <a:r>
              <a:rPr lang="en-US" sz="900" b="1">
                <a:solidFill>
                  <a:srgbClr val="000000"/>
                </a:solidFill>
                <a:latin typeface="Arial Narrow" pitchFamily="34" charset="0"/>
              </a:rPr>
              <a:t>AI 6</a:t>
            </a:r>
            <a:endParaRPr lang="en-US" sz="900" b="1">
              <a:effectLst>
                <a:outerShdw blurRad="38100" dist="38100" dir="2700000" algn="tl">
                  <a:srgbClr val="C0C0C0"/>
                </a:outerShdw>
              </a:effectLst>
              <a:latin typeface="Arial Narrow" pitchFamily="34" charset="0"/>
            </a:endParaRPr>
          </a:p>
        </p:txBody>
      </p:sp>
      <p:sp>
        <p:nvSpPr>
          <p:cNvPr id="532579" name="Rectangle 1123"/>
          <p:cNvSpPr>
            <a:spLocks noChangeArrowheads="1"/>
          </p:cNvSpPr>
          <p:nvPr/>
        </p:nvSpPr>
        <p:spPr bwMode="auto">
          <a:xfrm rot="16200000">
            <a:off x="4031457" y="6279356"/>
            <a:ext cx="207962" cy="136525"/>
          </a:xfrm>
          <a:prstGeom prst="rect">
            <a:avLst/>
          </a:prstGeom>
          <a:noFill/>
          <a:ln w="9525">
            <a:noFill/>
            <a:miter lim="800000"/>
            <a:headEnd/>
            <a:tailEnd/>
          </a:ln>
        </p:spPr>
        <p:txBody>
          <a:bodyPr wrap="none" lIns="0" tIns="0" rIns="0" bIns="0">
            <a:spAutoFit/>
          </a:bodyPr>
          <a:lstStyle/>
          <a:p>
            <a:pPr eaLnBrk="0" hangingPunct="0"/>
            <a:r>
              <a:rPr lang="en-US" sz="900" b="1">
                <a:solidFill>
                  <a:srgbClr val="000000"/>
                </a:solidFill>
                <a:latin typeface="Arial Narrow" pitchFamily="34" charset="0"/>
              </a:rPr>
              <a:t>DS 1</a:t>
            </a:r>
            <a:endParaRPr lang="en-US" sz="900" b="1">
              <a:effectLst>
                <a:outerShdw blurRad="38100" dist="38100" dir="2700000" algn="tl">
                  <a:srgbClr val="C0C0C0"/>
                </a:outerShdw>
              </a:effectLst>
              <a:latin typeface="Arial Narrow" pitchFamily="34" charset="0"/>
            </a:endParaRPr>
          </a:p>
        </p:txBody>
      </p:sp>
      <p:sp>
        <p:nvSpPr>
          <p:cNvPr id="532580" name="Rectangle 1124"/>
          <p:cNvSpPr>
            <a:spLocks noChangeArrowheads="1"/>
          </p:cNvSpPr>
          <p:nvPr/>
        </p:nvSpPr>
        <p:spPr bwMode="auto">
          <a:xfrm rot="16200000">
            <a:off x="4217195" y="6279356"/>
            <a:ext cx="207962" cy="136525"/>
          </a:xfrm>
          <a:prstGeom prst="rect">
            <a:avLst/>
          </a:prstGeom>
          <a:noFill/>
          <a:ln w="9525">
            <a:noFill/>
            <a:miter lim="800000"/>
            <a:headEnd/>
            <a:tailEnd/>
          </a:ln>
        </p:spPr>
        <p:txBody>
          <a:bodyPr wrap="none" lIns="0" tIns="0" rIns="0" bIns="0">
            <a:spAutoFit/>
          </a:bodyPr>
          <a:lstStyle/>
          <a:p>
            <a:pPr eaLnBrk="0" hangingPunct="0"/>
            <a:r>
              <a:rPr lang="en-US" sz="900" b="1">
                <a:solidFill>
                  <a:srgbClr val="000000"/>
                </a:solidFill>
                <a:latin typeface="Arial Narrow" pitchFamily="34" charset="0"/>
              </a:rPr>
              <a:t>DS 2</a:t>
            </a:r>
            <a:endParaRPr lang="en-US" sz="900" b="1">
              <a:effectLst>
                <a:outerShdw blurRad="38100" dist="38100" dir="2700000" algn="tl">
                  <a:srgbClr val="C0C0C0"/>
                </a:outerShdw>
              </a:effectLst>
              <a:latin typeface="Arial Narrow" pitchFamily="34" charset="0"/>
            </a:endParaRPr>
          </a:p>
        </p:txBody>
      </p:sp>
      <p:sp>
        <p:nvSpPr>
          <p:cNvPr id="532581" name="Rectangle 1125"/>
          <p:cNvSpPr>
            <a:spLocks noChangeArrowheads="1"/>
          </p:cNvSpPr>
          <p:nvPr/>
        </p:nvSpPr>
        <p:spPr bwMode="auto">
          <a:xfrm rot="16200000">
            <a:off x="4406107" y="6279356"/>
            <a:ext cx="207962" cy="136525"/>
          </a:xfrm>
          <a:prstGeom prst="rect">
            <a:avLst/>
          </a:prstGeom>
          <a:noFill/>
          <a:ln w="9525">
            <a:noFill/>
            <a:miter lim="800000"/>
            <a:headEnd/>
            <a:tailEnd/>
          </a:ln>
        </p:spPr>
        <p:txBody>
          <a:bodyPr wrap="none" lIns="0" tIns="0" rIns="0" bIns="0">
            <a:spAutoFit/>
          </a:bodyPr>
          <a:lstStyle/>
          <a:p>
            <a:pPr eaLnBrk="0" hangingPunct="0"/>
            <a:r>
              <a:rPr lang="en-US" sz="900" b="1">
                <a:solidFill>
                  <a:srgbClr val="000000"/>
                </a:solidFill>
                <a:latin typeface="Arial Narrow" pitchFamily="34" charset="0"/>
              </a:rPr>
              <a:t>DS 3</a:t>
            </a:r>
            <a:endParaRPr lang="en-US" sz="900" b="1">
              <a:effectLst>
                <a:outerShdw blurRad="38100" dist="38100" dir="2700000" algn="tl">
                  <a:srgbClr val="C0C0C0"/>
                </a:outerShdw>
              </a:effectLst>
              <a:latin typeface="Arial Narrow" pitchFamily="34" charset="0"/>
            </a:endParaRPr>
          </a:p>
        </p:txBody>
      </p:sp>
      <p:sp>
        <p:nvSpPr>
          <p:cNvPr id="532582" name="Rectangle 1126"/>
          <p:cNvSpPr>
            <a:spLocks noChangeArrowheads="1"/>
          </p:cNvSpPr>
          <p:nvPr/>
        </p:nvSpPr>
        <p:spPr bwMode="auto">
          <a:xfrm rot="16200000">
            <a:off x="4595020" y="6279356"/>
            <a:ext cx="207962" cy="136525"/>
          </a:xfrm>
          <a:prstGeom prst="rect">
            <a:avLst/>
          </a:prstGeom>
          <a:noFill/>
          <a:ln w="9525">
            <a:noFill/>
            <a:miter lim="800000"/>
            <a:headEnd/>
            <a:tailEnd/>
          </a:ln>
        </p:spPr>
        <p:txBody>
          <a:bodyPr wrap="none" lIns="0" tIns="0" rIns="0" bIns="0">
            <a:spAutoFit/>
          </a:bodyPr>
          <a:lstStyle/>
          <a:p>
            <a:pPr eaLnBrk="0" hangingPunct="0"/>
            <a:r>
              <a:rPr lang="en-US" sz="900" b="1">
                <a:solidFill>
                  <a:srgbClr val="000000"/>
                </a:solidFill>
                <a:latin typeface="Arial Narrow" pitchFamily="34" charset="0"/>
              </a:rPr>
              <a:t>DS 4</a:t>
            </a:r>
            <a:endParaRPr lang="en-US" sz="900" b="1">
              <a:effectLst>
                <a:outerShdw blurRad="38100" dist="38100" dir="2700000" algn="tl">
                  <a:srgbClr val="C0C0C0"/>
                </a:outerShdw>
              </a:effectLst>
              <a:latin typeface="Arial Narrow" pitchFamily="34" charset="0"/>
            </a:endParaRPr>
          </a:p>
        </p:txBody>
      </p:sp>
      <p:sp>
        <p:nvSpPr>
          <p:cNvPr id="532583" name="Rectangle 1127"/>
          <p:cNvSpPr>
            <a:spLocks noChangeArrowheads="1"/>
          </p:cNvSpPr>
          <p:nvPr/>
        </p:nvSpPr>
        <p:spPr bwMode="auto">
          <a:xfrm rot="16200000">
            <a:off x="4783932" y="6279356"/>
            <a:ext cx="207962" cy="136525"/>
          </a:xfrm>
          <a:prstGeom prst="rect">
            <a:avLst/>
          </a:prstGeom>
          <a:noFill/>
          <a:ln w="9525">
            <a:noFill/>
            <a:miter lim="800000"/>
            <a:headEnd/>
            <a:tailEnd/>
          </a:ln>
        </p:spPr>
        <p:txBody>
          <a:bodyPr wrap="none" lIns="0" tIns="0" rIns="0" bIns="0">
            <a:spAutoFit/>
          </a:bodyPr>
          <a:lstStyle/>
          <a:p>
            <a:pPr eaLnBrk="0" hangingPunct="0"/>
            <a:r>
              <a:rPr lang="en-US" sz="900" b="1">
                <a:solidFill>
                  <a:srgbClr val="000000"/>
                </a:solidFill>
                <a:latin typeface="Arial Narrow" pitchFamily="34" charset="0"/>
              </a:rPr>
              <a:t>DS 5</a:t>
            </a:r>
            <a:endParaRPr lang="en-US" sz="900" b="1">
              <a:effectLst>
                <a:outerShdw blurRad="38100" dist="38100" dir="2700000" algn="tl">
                  <a:srgbClr val="C0C0C0"/>
                </a:outerShdw>
              </a:effectLst>
              <a:latin typeface="Arial Narrow" pitchFamily="34" charset="0"/>
            </a:endParaRPr>
          </a:p>
        </p:txBody>
      </p:sp>
      <p:sp>
        <p:nvSpPr>
          <p:cNvPr id="532584" name="Rectangle 1128"/>
          <p:cNvSpPr>
            <a:spLocks noChangeArrowheads="1"/>
          </p:cNvSpPr>
          <p:nvPr/>
        </p:nvSpPr>
        <p:spPr bwMode="auto">
          <a:xfrm rot="16200000">
            <a:off x="4972844" y="6277769"/>
            <a:ext cx="207963" cy="136525"/>
          </a:xfrm>
          <a:prstGeom prst="rect">
            <a:avLst/>
          </a:prstGeom>
          <a:noFill/>
          <a:ln w="9525">
            <a:noFill/>
            <a:miter lim="800000"/>
            <a:headEnd/>
            <a:tailEnd/>
          </a:ln>
        </p:spPr>
        <p:txBody>
          <a:bodyPr wrap="none" lIns="0" tIns="0" rIns="0" bIns="0">
            <a:spAutoFit/>
          </a:bodyPr>
          <a:lstStyle/>
          <a:p>
            <a:pPr eaLnBrk="0" hangingPunct="0"/>
            <a:r>
              <a:rPr lang="en-US" sz="900" b="1">
                <a:solidFill>
                  <a:srgbClr val="000000"/>
                </a:solidFill>
                <a:latin typeface="Arial Narrow" pitchFamily="34" charset="0"/>
              </a:rPr>
              <a:t>DS 6</a:t>
            </a:r>
            <a:endParaRPr lang="en-US" sz="900" b="1">
              <a:effectLst>
                <a:outerShdw blurRad="38100" dist="38100" dir="2700000" algn="tl">
                  <a:srgbClr val="C0C0C0"/>
                </a:outerShdw>
              </a:effectLst>
              <a:latin typeface="Arial Narrow" pitchFamily="34" charset="0"/>
            </a:endParaRPr>
          </a:p>
        </p:txBody>
      </p:sp>
      <p:sp>
        <p:nvSpPr>
          <p:cNvPr id="532585" name="Rectangle 1129"/>
          <p:cNvSpPr>
            <a:spLocks noChangeArrowheads="1"/>
          </p:cNvSpPr>
          <p:nvPr/>
        </p:nvSpPr>
        <p:spPr bwMode="auto">
          <a:xfrm rot="16200000">
            <a:off x="5161756" y="6226969"/>
            <a:ext cx="207963" cy="136525"/>
          </a:xfrm>
          <a:prstGeom prst="rect">
            <a:avLst/>
          </a:prstGeom>
          <a:noFill/>
          <a:ln w="9525">
            <a:noFill/>
            <a:miter lim="800000"/>
            <a:headEnd/>
            <a:tailEnd/>
          </a:ln>
        </p:spPr>
        <p:txBody>
          <a:bodyPr wrap="none" lIns="0" tIns="0" rIns="0" bIns="0">
            <a:spAutoFit/>
          </a:bodyPr>
          <a:lstStyle/>
          <a:p>
            <a:pPr eaLnBrk="0" hangingPunct="0"/>
            <a:r>
              <a:rPr lang="en-US" sz="900" b="1">
                <a:solidFill>
                  <a:srgbClr val="000000"/>
                </a:solidFill>
                <a:latin typeface="Arial Narrow" pitchFamily="34" charset="0"/>
              </a:rPr>
              <a:t>DS 7</a:t>
            </a:r>
            <a:endParaRPr lang="en-US" sz="900" b="1">
              <a:effectLst>
                <a:outerShdw blurRad="38100" dist="38100" dir="2700000" algn="tl">
                  <a:srgbClr val="C0C0C0"/>
                </a:outerShdw>
              </a:effectLst>
              <a:latin typeface="Arial Narrow" pitchFamily="34" charset="0"/>
            </a:endParaRPr>
          </a:p>
        </p:txBody>
      </p:sp>
      <p:sp>
        <p:nvSpPr>
          <p:cNvPr id="532586" name="Rectangle 1130"/>
          <p:cNvSpPr>
            <a:spLocks noChangeArrowheads="1"/>
          </p:cNvSpPr>
          <p:nvPr/>
        </p:nvSpPr>
        <p:spPr bwMode="auto">
          <a:xfrm rot="16200000">
            <a:off x="5347494" y="6277769"/>
            <a:ext cx="207963" cy="136525"/>
          </a:xfrm>
          <a:prstGeom prst="rect">
            <a:avLst/>
          </a:prstGeom>
          <a:noFill/>
          <a:ln w="9525">
            <a:noFill/>
            <a:miter lim="800000"/>
            <a:headEnd/>
            <a:tailEnd/>
          </a:ln>
        </p:spPr>
        <p:txBody>
          <a:bodyPr wrap="none" lIns="0" tIns="0" rIns="0" bIns="0">
            <a:spAutoFit/>
          </a:bodyPr>
          <a:lstStyle/>
          <a:p>
            <a:pPr eaLnBrk="0" hangingPunct="0"/>
            <a:r>
              <a:rPr lang="en-US" sz="900" b="1">
                <a:solidFill>
                  <a:srgbClr val="000000"/>
                </a:solidFill>
                <a:latin typeface="Arial Narrow" pitchFamily="34" charset="0"/>
              </a:rPr>
              <a:t>DS 8</a:t>
            </a:r>
            <a:endParaRPr lang="en-US" sz="900" b="1">
              <a:effectLst>
                <a:outerShdw blurRad="38100" dist="38100" dir="2700000" algn="tl">
                  <a:srgbClr val="C0C0C0"/>
                </a:outerShdw>
              </a:effectLst>
              <a:latin typeface="Arial Narrow" pitchFamily="34" charset="0"/>
            </a:endParaRPr>
          </a:p>
        </p:txBody>
      </p:sp>
      <p:sp>
        <p:nvSpPr>
          <p:cNvPr id="532587" name="Rectangle 1131"/>
          <p:cNvSpPr>
            <a:spLocks noChangeArrowheads="1"/>
          </p:cNvSpPr>
          <p:nvPr/>
        </p:nvSpPr>
        <p:spPr bwMode="auto">
          <a:xfrm rot="16200000">
            <a:off x="5536406" y="6277769"/>
            <a:ext cx="207963" cy="136525"/>
          </a:xfrm>
          <a:prstGeom prst="rect">
            <a:avLst/>
          </a:prstGeom>
          <a:noFill/>
          <a:ln w="9525">
            <a:noFill/>
            <a:miter lim="800000"/>
            <a:headEnd/>
            <a:tailEnd/>
          </a:ln>
        </p:spPr>
        <p:txBody>
          <a:bodyPr wrap="none" lIns="0" tIns="0" rIns="0" bIns="0">
            <a:spAutoFit/>
          </a:bodyPr>
          <a:lstStyle/>
          <a:p>
            <a:pPr eaLnBrk="0" hangingPunct="0"/>
            <a:r>
              <a:rPr lang="en-US" sz="900" b="1">
                <a:solidFill>
                  <a:srgbClr val="000000"/>
                </a:solidFill>
                <a:latin typeface="Arial Narrow" pitchFamily="34" charset="0"/>
              </a:rPr>
              <a:t>DS 9</a:t>
            </a:r>
            <a:endParaRPr lang="en-US" sz="900" b="1">
              <a:effectLst>
                <a:outerShdw blurRad="38100" dist="38100" dir="2700000" algn="tl">
                  <a:srgbClr val="C0C0C0"/>
                </a:outerShdw>
              </a:effectLst>
              <a:latin typeface="Arial Narrow" pitchFamily="34" charset="0"/>
            </a:endParaRPr>
          </a:p>
        </p:txBody>
      </p:sp>
      <p:sp>
        <p:nvSpPr>
          <p:cNvPr id="532588" name="Rectangle 1132"/>
          <p:cNvSpPr>
            <a:spLocks noChangeArrowheads="1"/>
          </p:cNvSpPr>
          <p:nvPr/>
        </p:nvSpPr>
        <p:spPr bwMode="auto">
          <a:xfrm rot="16200000">
            <a:off x="5699126" y="6278562"/>
            <a:ext cx="260350" cy="136525"/>
          </a:xfrm>
          <a:prstGeom prst="rect">
            <a:avLst/>
          </a:prstGeom>
          <a:noFill/>
          <a:ln w="9525">
            <a:noFill/>
            <a:miter lim="800000"/>
            <a:headEnd/>
            <a:tailEnd/>
          </a:ln>
        </p:spPr>
        <p:txBody>
          <a:bodyPr wrap="none" lIns="0" tIns="0" rIns="0" bIns="0">
            <a:spAutoFit/>
          </a:bodyPr>
          <a:lstStyle/>
          <a:p>
            <a:pPr eaLnBrk="0" hangingPunct="0"/>
            <a:r>
              <a:rPr lang="en-US" sz="900" b="1">
                <a:solidFill>
                  <a:srgbClr val="000000"/>
                </a:solidFill>
                <a:latin typeface="Arial Narrow" pitchFamily="34" charset="0"/>
              </a:rPr>
              <a:t>DS 10</a:t>
            </a:r>
            <a:endParaRPr lang="en-US" sz="900" b="1">
              <a:effectLst>
                <a:outerShdw blurRad="38100" dist="38100" dir="2700000" algn="tl">
                  <a:srgbClr val="C0C0C0"/>
                </a:outerShdw>
              </a:effectLst>
              <a:latin typeface="Arial Narrow" pitchFamily="34" charset="0"/>
            </a:endParaRPr>
          </a:p>
        </p:txBody>
      </p:sp>
      <p:sp>
        <p:nvSpPr>
          <p:cNvPr id="532589" name="Rectangle 1133"/>
          <p:cNvSpPr>
            <a:spLocks noChangeArrowheads="1"/>
          </p:cNvSpPr>
          <p:nvPr/>
        </p:nvSpPr>
        <p:spPr bwMode="auto">
          <a:xfrm rot="16200000">
            <a:off x="5888038" y="6278562"/>
            <a:ext cx="260350" cy="136525"/>
          </a:xfrm>
          <a:prstGeom prst="rect">
            <a:avLst/>
          </a:prstGeom>
          <a:noFill/>
          <a:ln w="9525">
            <a:noFill/>
            <a:miter lim="800000"/>
            <a:headEnd/>
            <a:tailEnd/>
          </a:ln>
        </p:spPr>
        <p:txBody>
          <a:bodyPr wrap="none" lIns="0" tIns="0" rIns="0" bIns="0">
            <a:spAutoFit/>
          </a:bodyPr>
          <a:lstStyle/>
          <a:p>
            <a:pPr eaLnBrk="0" hangingPunct="0"/>
            <a:r>
              <a:rPr lang="en-US" sz="900" b="1">
                <a:solidFill>
                  <a:srgbClr val="000000"/>
                </a:solidFill>
                <a:latin typeface="Arial Narrow" pitchFamily="34" charset="0"/>
              </a:rPr>
              <a:t>DS 11</a:t>
            </a:r>
            <a:endParaRPr lang="en-US" sz="900" b="1">
              <a:effectLst>
                <a:outerShdw blurRad="38100" dist="38100" dir="2700000" algn="tl">
                  <a:srgbClr val="C0C0C0"/>
                </a:outerShdw>
              </a:effectLst>
              <a:latin typeface="Arial Narrow" pitchFamily="34" charset="0"/>
            </a:endParaRPr>
          </a:p>
        </p:txBody>
      </p:sp>
      <p:sp>
        <p:nvSpPr>
          <p:cNvPr id="532590" name="Rectangle 1134"/>
          <p:cNvSpPr>
            <a:spLocks noChangeArrowheads="1"/>
          </p:cNvSpPr>
          <p:nvPr/>
        </p:nvSpPr>
        <p:spPr bwMode="auto">
          <a:xfrm rot="16200000">
            <a:off x="6075363" y="6226175"/>
            <a:ext cx="260350" cy="136525"/>
          </a:xfrm>
          <a:prstGeom prst="rect">
            <a:avLst/>
          </a:prstGeom>
          <a:noFill/>
          <a:ln w="9525">
            <a:noFill/>
            <a:miter lim="800000"/>
            <a:headEnd/>
            <a:tailEnd/>
          </a:ln>
        </p:spPr>
        <p:txBody>
          <a:bodyPr wrap="none" lIns="0" tIns="0" rIns="0" bIns="0">
            <a:spAutoFit/>
          </a:bodyPr>
          <a:lstStyle/>
          <a:p>
            <a:pPr eaLnBrk="0" hangingPunct="0"/>
            <a:r>
              <a:rPr lang="en-US" sz="900" b="1">
                <a:solidFill>
                  <a:srgbClr val="000000"/>
                </a:solidFill>
                <a:latin typeface="Arial Narrow" pitchFamily="34" charset="0"/>
              </a:rPr>
              <a:t>DS 12</a:t>
            </a:r>
            <a:endParaRPr lang="en-US" sz="900" b="1">
              <a:effectLst>
                <a:outerShdw blurRad="38100" dist="38100" dir="2700000" algn="tl">
                  <a:srgbClr val="C0C0C0"/>
                </a:outerShdw>
              </a:effectLst>
              <a:latin typeface="Arial Narrow" pitchFamily="34" charset="0"/>
            </a:endParaRPr>
          </a:p>
        </p:txBody>
      </p:sp>
      <p:sp>
        <p:nvSpPr>
          <p:cNvPr id="532591" name="Rectangle 1135"/>
          <p:cNvSpPr>
            <a:spLocks noChangeArrowheads="1"/>
          </p:cNvSpPr>
          <p:nvPr/>
        </p:nvSpPr>
        <p:spPr bwMode="auto">
          <a:xfrm rot="16200000">
            <a:off x="6264276" y="6278562"/>
            <a:ext cx="260350" cy="136525"/>
          </a:xfrm>
          <a:prstGeom prst="rect">
            <a:avLst/>
          </a:prstGeom>
          <a:noFill/>
          <a:ln w="9525">
            <a:noFill/>
            <a:miter lim="800000"/>
            <a:headEnd/>
            <a:tailEnd/>
          </a:ln>
        </p:spPr>
        <p:txBody>
          <a:bodyPr wrap="none" lIns="0" tIns="0" rIns="0" bIns="0">
            <a:spAutoFit/>
          </a:bodyPr>
          <a:lstStyle/>
          <a:p>
            <a:pPr eaLnBrk="0" hangingPunct="0"/>
            <a:r>
              <a:rPr lang="en-US" sz="900" b="1">
                <a:solidFill>
                  <a:srgbClr val="000000"/>
                </a:solidFill>
                <a:latin typeface="Arial Narrow" pitchFamily="34" charset="0"/>
              </a:rPr>
              <a:t>DS 13</a:t>
            </a:r>
            <a:endParaRPr lang="en-US" sz="900" b="1">
              <a:effectLst>
                <a:outerShdw blurRad="38100" dist="38100" dir="2700000" algn="tl">
                  <a:srgbClr val="C0C0C0"/>
                </a:outerShdw>
              </a:effectLst>
              <a:latin typeface="Arial Narrow" pitchFamily="34" charset="0"/>
            </a:endParaRPr>
          </a:p>
        </p:txBody>
      </p:sp>
      <p:sp>
        <p:nvSpPr>
          <p:cNvPr id="532592" name="Rectangle 1136"/>
          <p:cNvSpPr>
            <a:spLocks noChangeArrowheads="1"/>
          </p:cNvSpPr>
          <p:nvPr/>
        </p:nvSpPr>
        <p:spPr bwMode="auto">
          <a:xfrm rot="16200000">
            <a:off x="6474619" y="6255544"/>
            <a:ext cx="217487" cy="136525"/>
          </a:xfrm>
          <a:prstGeom prst="rect">
            <a:avLst/>
          </a:prstGeom>
          <a:noFill/>
          <a:ln w="9525">
            <a:noFill/>
            <a:miter lim="800000"/>
            <a:headEnd/>
            <a:tailEnd/>
          </a:ln>
        </p:spPr>
        <p:txBody>
          <a:bodyPr wrap="none" lIns="0" tIns="0" rIns="0" bIns="0">
            <a:spAutoFit/>
          </a:bodyPr>
          <a:lstStyle/>
          <a:p>
            <a:pPr eaLnBrk="0" hangingPunct="0"/>
            <a:r>
              <a:rPr lang="en-US" sz="900" b="1">
                <a:solidFill>
                  <a:srgbClr val="000000"/>
                </a:solidFill>
                <a:latin typeface="Arial Narrow" pitchFamily="34" charset="0"/>
              </a:rPr>
              <a:t>ME 1</a:t>
            </a:r>
            <a:endParaRPr lang="en-US" sz="900" b="1">
              <a:effectLst>
                <a:outerShdw blurRad="38100" dist="38100" dir="2700000" algn="tl">
                  <a:srgbClr val="C0C0C0"/>
                </a:outerShdw>
              </a:effectLst>
              <a:latin typeface="Arial Narrow" pitchFamily="34" charset="0"/>
            </a:endParaRPr>
          </a:p>
        </p:txBody>
      </p:sp>
      <p:sp>
        <p:nvSpPr>
          <p:cNvPr id="532593" name="Rectangle 1137"/>
          <p:cNvSpPr>
            <a:spLocks noChangeArrowheads="1"/>
          </p:cNvSpPr>
          <p:nvPr/>
        </p:nvSpPr>
        <p:spPr bwMode="auto">
          <a:xfrm rot="16200000">
            <a:off x="6663532" y="6253956"/>
            <a:ext cx="217488" cy="136525"/>
          </a:xfrm>
          <a:prstGeom prst="rect">
            <a:avLst/>
          </a:prstGeom>
          <a:noFill/>
          <a:ln w="9525">
            <a:noFill/>
            <a:miter lim="800000"/>
            <a:headEnd/>
            <a:tailEnd/>
          </a:ln>
        </p:spPr>
        <p:txBody>
          <a:bodyPr wrap="none" lIns="0" tIns="0" rIns="0" bIns="0">
            <a:spAutoFit/>
          </a:bodyPr>
          <a:lstStyle/>
          <a:p>
            <a:pPr eaLnBrk="0" hangingPunct="0"/>
            <a:r>
              <a:rPr lang="en-US" sz="900" b="1">
                <a:solidFill>
                  <a:srgbClr val="000000"/>
                </a:solidFill>
                <a:latin typeface="Arial Narrow" pitchFamily="34" charset="0"/>
              </a:rPr>
              <a:t>ME 2</a:t>
            </a:r>
            <a:endParaRPr lang="en-US" sz="900" b="1">
              <a:effectLst>
                <a:outerShdw blurRad="38100" dist="38100" dir="2700000" algn="tl">
                  <a:srgbClr val="C0C0C0"/>
                </a:outerShdw>
              </a:effectLst>
              <a:latin typeface="Arial Narrow" pitchFamily="34" charset="0"/>
            </a:endParaRPr>
          </a:p>
        </p:txBody>
      </p:sp>
      <p:sp>
        <p:nvSpPr>
          <p:cNvPr id="532594" name="Rectangle 1138"/>
          <p:cNvSpPr>
            <a:spLocks noChangeArrowheads="1"/>
          </p:cNvSpPr>
          <p:nvPr/>
        </p:nvSpPr>
        <p:spPr bwMode="auto">
          <a:xfrm rot="16200000">
            <a:off x="6847682" y="6252369"/>
            <a:ext cx="217487" cy="136525"/>
          </a:xfrm>
          <a:prstGeom prst="rect">
            <a:avLst/>
          </a:prstGeom>
          <a:noFill/>
          <a:ln w="9525">
            <a:noFill/>
            <a:miter lim="800000"/>
            <a:headEnd/>
            <a:tailEnd/>
          </a:ln>
        </p:spPr>
        <p:txBody>
          <a:bodyPr wrap="none" lIns="0" tIns="0" rIns="0" bIns="0">
            <a:spAutoFit/>
          </a:bodyPr>
          <a:lstStyle/>
          <a:p>
            <a:pPr eaLnBrk="0" hangingPunct="0"/>
            <a:r>
              <a:rPr lang="en-US" sz="900" b="1">
                <a:solidFill>
                  <a:srgbClr val="000000"/>
                </a:solidFill>
                <a:latin typeface="Arial Narrow" pitchFamily="34" charset="0"/>
              </a:rPr>
              <a:t>ME 3</a:t>
            </a:r>
            <a:endParaRPr lang="en-US" sz="900" b="1">
              <a:effectLst>
                <a:outerShdw blurRad="38100" dist="38100" dir="2700000" algn="tl">
                  <a:srgbClr val="C0C0C0"/>
                </a:outerShdw>
              </a:effectLst>
              <a:latin typeface="Arial Narrow" pitchFamily="34" charset="0"/>
            </a:endParaRPr>
          </a:p>
        </p:txBody>
      </p:sp>
      <p:sp>
        <p:nvSpPr>
          <p:cNvPr id="532595" name="Rectangle 1139"/>
          <p:cNvSpPr>
            <a:spLocks noChangeArrowheads="1"/>
          </p:cNvSpPr>
          <p:nvPr/>
        </p:nvSpPr>
        <p:spPr bwMode="auto">
          <a:xfrm rot="16200000">
            <a:off x="7036594" y="6252369"/>
            <a:ext cx="217487" cy="136525"/>
          </a:xfrm>
          <a:prstGeom prst="rect">
            <a:avLst/>
          </a:prstGeom>
          <a:noFill/>
          <a:ln w="9525">
            <a:noFill/>
            <a:miter lim="800000"/>
            <a:headEnd/>
            <a:tailEnd/>
          </a:ln>
        </p:spPr>
        <p:txBody>
          <a:bodyPr wrap="none" lIns="0" tIns="0" rIns="0" bIns="0">
            <a:spAutoFit/>
          </a:bodyPr>
          <a:lstStyle/>
          <a:p>
            <a:pPr eaLnBrk="0" hangingPunct="0"/>
            <a:r>
              <a:rPr lang="en-US" sz="900" b="1">
                <a:solidFill>
                  <a:srgbClr val="000000"/>
                </a:solidFill>
                <a:latin typeface="Arial Narrow" pitchFamily="34" charset="0"/>
              </a:rPr>
              <a:t>ME 4</a:t>
            </a:r>
            <a:endParaRPr lang="en-US" sz="900" b="1">
              <a:effectLst>
                <a:outerShdw blurRad="38100" dist="38100" dir="2700000" algn="tl">
                  <a:srgbClr val="C0C0C0"/>
                </a:outerShdw>
              </a:effectLst>
              <a:latin typeface="Arial Narrow" pitchFamily="34" charset="0"/>
            </a:endParaRPr>
          </a:p>
        </p:txBody>
      </p:sp>
      <p:sp>
        <p:nvSpPr>
          <p:cNvPr id="532596" name="Text Box 1140"/>
          <p:cNvSpPr txBox="1">
            <a:spLocks noChangeArrowheads="1"/>
          </p:cNvSpPr>
          <p:nvPr/>
        </p:nvSpPr>
        <p:spPr bwMode="auto">
          <a:xfrm>
            <a:off x="1063625" y="4348163"/>
            <a:ext cx="2260600" cy="581025"/>
          </a:xfrm>
          <a:prstGeom prst="rect">
            <a:avLst/>
          </a:prstGeom>
          <a:noFill/>
          <a:ln w="9525">
            <a:noFill/>
            <a:miter lim="800000"/>
            <a:headEnd/>
            <a:tailEnd/>
          </a:ln>
          <a:effectLst>
            <a:outerShdw dist="17961" dir="18900000" algn="ctr" rotWithShape="0">
              <a:schemeClr val="bg1"/>
            </a:outerShdw>
          </a:effectLst>
        </p:spPr>
        <p:txBody>
          <a:bodyPr wrap="none">
            <a:spAutoFit/>
          </a:bodyPr>
          <a:lstStyle/>
          <a:p>
            <a:pPr algn="ctr" eaLnBrk="0" hangingPunct="0"/>
            <a:r>
              <a:rPr lang="en-US" sz="1600" b="1">
                <a:effectLst>
                  <a:outerShdw blurRad="38100" dist="38100" dir="2700000" algn="tl">
                    <a:srgbClr val="C0C0C0"/>
                  </a:outerShdw>
                </a:effectLst>
                <a:latin typeface="Tahoma" pitchFamily="34" charset="0"/>
              </a:rPr>
              <a:t>Plugging 27001 into</a:t>
            </a:r>
          </a:p>
          <a:p>
            <a:pPr algn="ctr" eaLnBrk="0" hangingPunct="0"/>
            <a:r>
              <a:rPr lang="en-US" sz="1600" b="1">
                <a:effectLst>
                  <a:outerShdw blurRad="38100" dist="38100" dir="2700000" algn="tl">
                    <a:srgbClr val="C0C0C0"/>
                  </a:outerShdw>
                </a:effectLst>
                <a:latin typeface="Tahoma" pitchFamily="34" charset="0"/>
              </a:rPr>
              <a:t>C</a:t>
            </a:r>
            <a:r>
              <a:rPr lang="en-US" sz="1400" b="1">
                <a:effectLst>
                  <a:outerShdw blurRad="38100" dist="38100" dir="2700000" algn="tl">
                    <a:srgbClr val="C0C0C0"/>
                  </a:outerShdw>
                </a:effectLst>
                <a:latin typeface="Tahoma" pitchFamily="34" charset="0"/>
              </a:rPr>
              <a:t>OBI</a:t>
            </a:r>
            <a:r>
              <a:rPr lang="en-US" sz="1600" b="1">
                <a:effectLst>
                  <a:outerShdw blurRad="38100" dist="38100" dir="2700000" algn="tl">
                    <a:srgbClr val="C0C0C0"/>
                  </a:outerShdw>
                </a:effectLst>
                <a:latin typeface="Tahoma" pitchFamily="34" charset="0"/>
              </a:rPr>
              <a:t>T Processes</a:t>
            </a:r>
          </a:p>
        </p:txBody>
      </p:sp>
      <p:pic>
        <p:nvPicPr>
          <p:cNvPr id="532597" name="Picture 1141"/>
          <p:cNvPicPr>
            <a:picLocks noChangeArrowheads="1"/>
          </p:cNvPicPr>
          <p:nvPr/>
        </p:nvPicPr>
        <p:blipFill>
          <a:blip r:embed="rId3"/>
          <a:srcRect/>
          <a:stretch>
            <a:fillRect/>
          </a:stretch>
        </p:blipFill>
        <p:spPr bwMode="auto">
          <a:xfrm>
            <a:off x="914400" y="2057400"/>
            <a:ext cx="3505200" cy="1828800"/>
          </a:xfrm>
          <a:prstGeom prst="rect">
            <a:avLst/>
          </a:prstGeom>
          <a:noFill/>
          <a:ln w="9525">
            <a:noFill/>
            <a:miter lim="800000"/>
            <a:headEnd/>
            <a:tailEnd/>
          </a:ln>
          <a:effectLst/>
        </p:spPr>
      </p:pic>
      <p:grpSp>
        <p:nvGrpSpPr>
          <p:cNvPr id="532598" name="Group 1142"/>
          <p:cNvGrpSpPr>
            <a:grpSpLocks/>
          </p:cNvGrpSpPr>
          <p:nvPr/>
        </p:nvGrpSpPr>
        <p:grpSpPr bwMode="auto">
          <a:xfrm>
            <a:off x="5229225" y="1752600"/>
            <a:ext cx="3762375" cy="3200400"/>
            <a:chOff x="3216" y="1152"/>
            <a:chExt cx="2370" cy="2016"/>
          </a:xfrm>
        </p:grpSpPr>
        <p:sp>
          <p:nvSpPr>
            <p:cNvPr id="532599" name="Rectangle 1143"/>
            <p:cNvSpPr>
              <a:spLocks noChangeArrowheads="1"/>
            </p:cNvSpPr>
            <p:nvPr/>
          </p:nvSpPr>
          <p:spPr bwMode="auto">
            <a:xfrm>
              <a:off x="3216" y="1152"/>
              <a:ext cx="2370" cy="2016"/>
            </a:xfrm>
            <a:prstGeom prst="rect">
              <a:avLst/>
            </a:prstGeom>
            <a:solidFill>
              <a:srgbClr val="FFFF99"/>
            </a:solidFill>
            <a:ln w="0">
              <a:solidFill>
                <a:srgbClr val="800000"/>
              </a:solidFill>
              <a:miter lim="800000"/>
              <a:headEnd/>
              <a:tailEnd/>
            </a:ln>
          </p:spPr>
          <p:txBody>
            <a:bodyPr/>
            <a:lstStyle/>
            <a:p>
              <a:endParaRPr lang="en-US"/>
            </a:p>
          </p:txBody>
        </p:sp>
        <p:sp>
          <p:nvSpPr>
            <p:cNvPr id="532600" name="Freeform 1144"/>
            <p:cNvSpPr>
              <a:spLocks noChangeAspect="1"/>
            </p:cNvSpPr>
            <p:nvPr/>
          </p:nvSpPr>
          <p:spPr bwMode="auto">
            <a:xfrm>
              <a:off x="3554" y="2122"/>
              <a:ext cx="1274" cy="448"/>
            </a:xfrm>
            <a:custGeom>
              <a:avLst/>
              <a:gdLst/>
              <a:ahLst/>
              <a:cxnLst>
                <a:cxn ang="0">
                  <a:pos x="0" y="252"/>
                </a:cxn>
                <a:cxn ang="0">
                  <a:pos x="342" y="0"/>
                </a:cxn>
                <a:cxn ang="0">
                  <a:pos x="1057" y="78"/>
                </a:cxn>
                <a:cxn ang="0">
                  <a:pos x="840" y="372"/>
                </a:cxn>
                <a:cxn ang="0">
                  <a:pos x="0" y="252"/>
                </a:cxn>
              </a:cxnLst>
              <a:rect l="0" t="0" r="r" b="b"/>
              <a:pathLst>
                <a:path w="1057" h="372">
                  <a:moveTo>
                    <a:pt x="0" y="252"/>
                  </a:moveTo>
                  <a:lnTo>
                    <a:pt x="342" y="0"/>
                  </a:lnTo>
                  <a:lnTo>
                    <a:pt x="1057" y="78"/>
                  </a:lnTo>
                  <a:lnTo>
                    <a:pt x="840" y="372"/>
                  </a:lnTo>
                  <a:lnTo>
                    <a:pt x="0" y="252"/>
                  </a:lnTo>
                  <a:close/>
                </a:path>
              </a:pathLst>
            </a:custGeom>
            <a:solidFill>
              <a:srgbClr val="808080"/>
            </a:solidFill>
            <a:ln w="9525">
              <a:noFill/>
              <a:round/>
              <a:headEnd/>
              <a:tailEnd/>
            </a:ln>
          </p:spPr>
          <p:txBody>
            <a:bodyPr/>
            <a:lstStyle/>
            <a:p>
              <a:endParaRPr lang="en-US"/>
            </a:p>
          </p:txBody>
        </p:sp>
        <p:sp>
          <p:nvSpPr>
            <p:cNvPr id="532601" name="Freeform 1145"/>
            <p:cNvSpPr>
              <a:spLocks noChangeAspect="1"/>
            </p:cNvSpPr>
            <p:nvPr/>
          </p:nvSpPr>
          <p:spPr bwMode="auto">
            <a:xfrm>
              <a:off x="3518" y="1240"/>
              <a:ext cx="448" cy="1186"/>
            </a:xfrm>
            <a:custGeom>
              <a:avLst/>
              <a:gdLst/>
              <a:ahLst/>
              <a:cxnLst>
                <a:cxn ang="0">
                  <a:pos x="30" y="984"/>
                </a:cxn>
                <a:cxn ang="0">
                  <a:pos x="0" y="126"/>
                </a:cxn>
                <a:cxn ang="0">
                  <a:pos x="360" y="0"/>
                </a:cxn>
                <a:cxn ang="0">
                  <a:pos x="372" y="732"/>
                </a:cxn>
                <a:cxn ang="0">
                  <a:pos x="30" y="984"/>
                </a:cxn>
              </a:cxnLst>
              <a:rect l="0" t="0" r="r" b="b"/>
              <a:pathLst>
                <a:path w="372" h="984">
                  <a:moveTo>
                    <a:pt x="30" y="984"/>
                  </a:moveTo>
                  <a:lnTo>
                    <a:pt x="0" y="126"/>
                  </a:lnTo>
                  <a:lnTo>
                    <a:pt x="360" y="0"/>
                  </a:lnTo>
                  <a:lnTo>
                    <a:pt x="372" y="732"/>
                  </a:lnTo>
                  <a:lnTo>
                    <a:pt x="30" y="984"/>
                  </a:lnTo>
                  <a:close/>
                </a:path>
              </a:pathLst>
            </a:custGeom>
            <a:solidFill>
              <a:srgbClr val="C0C0C0"/>
            </a:solidFill>
            <a:ln w="9525">
              <a:noFill/>
              <a:round/>
              <a:headEnd/>
              <a:tailEnd/>
            </a:ln>
          </p:spPr>
          <p:txBody>
            <a:bodyPr/>
            <a:lstStyle/>
            <a:p>
              <a:endParaRPr lang="en-US"/>
            </a:p>
          </p:txBody>
        </p:sp>
        <p:sp>
          <p:nvSpPr>
            <p:cNvPr id="532602" name="Freeform 1146"/>
            <p:cNvSpPr>
              <a:spLocks noChangeAspect="1"/>
            </p:cNvSpPr>
            <p:nvPr/>
          </p:nvSpPr>
          <p:spPr bwMode="auto">
            <a:xfrm>
              <a:off x="3952" y="1240"/>
              <a:ext cx="905" cy="976"/>
            </a:xfrm>
            <a:custGeom>
              <a:avLst/>
              <a:gdLst/>
              <a:ahLst/>
              <a:cxnLst>
                <a:cxn ang="0">
                  <a:pos x="12" y="732"/>
                </a:cxn>
                <a:cxn ang="0">
                  <a:pos x="0" y="0"/>
                </a:cxn>
                <a:cxn ang="0">
                  <a:pos x="751" y="42"/>
                </a:cxn>
                <a:cxn ang="0">
                  <a:pos x="727" y="810"/>
                </a:cxn>
                <a:cxn ang="0">
                  <a:pos x="12" y="732"/>
                </a:cxn>
              </a:cxnLst>
              <a:rect l="0" t="0" r="r" b="b"/>
              <a:pathLst>
                <a:path w="751" h="810">
                  <a:moveTo>
                    <a:pt x="12" y="732"/>
                  </a:moveTo>
                  <a:lnTo>
                    <a:pt x="0" y="0"/>
                  </a:lnTo>
                  <a:lnTo>
                    <a:pt x="751" y="42"/>
                  </a:lnTo>
                  <a:lnTo>
                    <a:pt x="727" y="810"/>
                  </a:lnTo>
                  <a:lnTo>
                    <a:pt x="12" y="732"/>
                  </a:lnTo>
                  <a:close/>
                </a:path>
              </a:pathLst>
            </a:custGeom>
            <a:solidFill>
              <a:srgbClr val="C0C0C0"/>
            </a:solidFill>
            <a:ln w="9525">
              <a:noFill/>
              <a:round/>
              <a:headEnd/>
              <a:tailEnd/>
            </a:ln>
          </p:spPr>
          <p:txBody>
            <a:bodyPr/>
            <a:lstStyle/>
            <a:p>
              <a:endParaRPr lang="en-US"/>
            </a:p>
          </p:txBody>
        </p:sp>
        <p:sp>
          <p:nvSpPr>
            <p:cNvPr id="532603" name="Freeform 1147"/>
            <p:cNvSpPr>
              <a:spLocks noChangeAspect="1"/>
            </p:cNvSpPr>
            <p:nvPr/>
          </p:nvSpPr>
          <p:spPr bwMode="auto">
            <a:xfrm>
              <a:off x="3554" y="2122"/>
              <a:ext cx="1274" cy="304"/>
            </a:xfrm>
            <a:custGeom>
              <a:avLst/>
              <a:gdLst/>
              <a:ahLst/>
              <a:cxnLst>
                <a:cxn ang="0">
                  <a:pos x="0" y="42"/>
                </a:cxn>
                <a:cxn ang="0">
                  <a:pos x="57" y="0"/>
                </a:cxn>
                <a:cxn ang="0">
                  <a:pos x="176" y="13"/>
                </a:cxn>
              </a:cxnLst>
              <a:rect l="0" t="0" r="r" b="b"/>
              <a:pathLst>
                <a:path w="176" h="42">
                  <a:moveTo>
                    <a:pt x="0" y="42"/>
                  </a:moveTo>
                  <a:lnTo>
                    <a:pt x="57" y="0"/>
                  </a:lnTo>
                  <a:lnTo>
                    <a:pt x="176" y="13"/>
                  </a:lnTo>
                </a:path>
              </a:pathLst>
            </a:custGeom>
            <a:noFill/>
            <a:ln w="0">
              <a:solidFill>
                <a:srgbClr val="800000"/>
              </a:solidFill>
              <a:prstDash val="solid"/>
              <a:round/>
              <a:headEnd/>
              <a:tailEnd/>
            </a:ln>
          </p:spPr>
          <p:txBody>
            <a:bodyPr/>
            <a:lstStyle/>
            <a:p>
              <a:endParaRPr lang="en-US"/>
            </a:p>
          </p:txBody>
        </p:sp>
        <p:sp>
          <p:nvSpPr>
            <p:cNvPr id="532604" name="Freeform 1148"/>
            <p:cNvSpPr>
              <a:spLocks noChangeAspect="1"/>
            </p:cNvSpPr>
            <p:nvPr/>
          </p:nvSpPr>
          <p:spPr bwMode="auto">
            <a:xfrm>
              <a:off x="3547" y="1948"/>
              <a:ext cx="1288" cy="282"/>
            </a:xfrm>
            <a:custGeom>
              <a:avLst/>
              <a:gdLst/>
              <a:ahLst/>
              <a:cxnLst>
                <a:cxn ang="0">
                  <a:pos x="0" y="39"/>
                </a:cxn>
                <a:cxn ang="0">
                  <a:pos x="57" y="0"/>
                </a:cxn>
                <a:cxn ang="0">
                  <a:pos x="178" y="13"/>
                </a:cxn>
              </a:cxnLst>
              <a:rect l="0" t="0" r="r" b="b"/>
              <a:pathLst>
                <a:path w="178" h="39">
                  <a:moveTo>
                    <a:pt x="0" y="39"/>
                  </a:moveTo>
                  <a:lnTo>
                    <a:pt x="57" y="0"/>
                  </a:lnTo>
                  <a:lnTo>
                    <a:pt x="178" y="13"/>
                  </a:lnTo>
                </a:path>
              </a:pathLst>
            </a:custGeom>
            <a:noFill/>
            <a:ln w="0">
              <a:solidFill>
                <a:srgbClr val="800000"/>
              </a:solidFill>
              <a:prstDash val="solid"/>
              <a:round/>
              <a:headEnd/>
              <a:tailEnd/>
            </a:ln>
          </p:spPr>
          <p:txBody>
            <a:bodyPr/>
            <a:lstStyle/>
            <a:p>
              <a:endParaRPr lang="en-US"/>
            </a:p>
          </p:txBody>
        </p:sp>
        <p:sp>
          <p:nvSpPr>
            <p:cNvPr id="532605" name="Freeform 1149"/>
            <p:cNvSpPr>
              <a:spLocks noChangeAspect="1"/>
            </p:cNvSpPr>
            <p:nvPr/>
          </p:nvSpPr>
          <p:spPr bwMode="auto">
            <a:xfrm>
              <a:off x="3540" y="1775"/>
              <a:ext cx="1303" cy="253"/>
            </a:xfrm>
            <a:custGeom>
              <a:avLst/>
              <a:gdLst/>
              <a:ahLst/>
              <a:cxnLst>
                <a:cxn ang="0">
                  <a:pos x="0" y="35"/>
                </a:cxn>
                <a:cxn ang="0">
                  <a:pos x="58" y="0"/>
                </a:cxn>
                <a:cxn ang="0">
                  <a:pos x="180" y="12"/>
                </a:cxn>
              </a:cxnLst>
              <a:rect l="0" t="0" r="r" b="b"/>
              <a:pathLst>
                <a:path w="180" h="35">
                  <a:moveTo>
                    <a:pt x="0" y="35"/>
                  </a:moveTo>
                  <a:lnTo>
                    <a:pt x="58" y="0"/>
                  </a:lnTo>
                  <a:lnTo>
                    <a:pt x="180" y="12"/>
                  </a:lnTo>
                </a:path>
              </a:pathLst>
            </a:custGeom>
            <a:noFill/>
            <a:ln w="0">
              <a:solidFill>
                <a:srgbClr val="800000"/>
              </a:solidFill>
              <a:prstDash val="solid"/>
              <a:round/>
              <a:headEnd/>
              <a:tailEnd/>
            </a:ln>
          </p:spPr>
          <p:txBody>
            <a:bodyPr/>
            <a:lstStyle/>
            <a:p>
              <a:endParaRPr lang="en-US"/>
            </a:p>
          </p:txBody>
        </p:sp>
        <p:sp>
          <p:nvSpPr>
            <p:cNvPr id="532606" name="Freeform 1150"/>
            <p:cNvSpPr>
              <a:spLocks noChangeAspect="1"/>
            </p:cNvSpPr>
            <p:nvPr/>
          </p:nvSpPr>
          <p:spPr bwMode="auto">
            <a:xfrm>
              <a:off x="3532" y="1601"/>
              <a:ext cx="1311" cy="217"/>
            </a:xfrm>
            <a:custGeom>
              <a:avLst/>
              <a:gdLst/>
              <a:ahLst/>
              <a:cxnLst>
                <a:cxn ang="0">
                  <a:pos x="0" y="30"/>
                </a:cxn>
                <a:cxn ang="0">
                  <a:pos x="59" y="0"/>
                </a:cxn>
                <a:cxn ang="0">
                  <a:pos x="181" y="10"/>
                </a:cxn>
              </a:cxnLst>
              <a:rect l="0" t="0" r="r" b="b"/>
              <a:pathLst>
                <a:path w="181" h="30">
                  <a:moveTo>
                    <a:pt x="0" y="30"/>
                  </a:moveTo>
                  <a:lnTo>
                    <a:pt x="59" y="0"/>
                  </a:lnTo>
                  <a:lnTo>
                    <a:pt x="181" y="10"/>
                  </a:lnTo>
                </a:path>
              </a:pathLst>
            </a:custGeom>
            <a:noFill/>
            <a:ln w="0">
              <a:solidFill>
                <a:srgbClr val="800000"/>
              </a:solidFill>
              <a:prstDash val="solid"/>
              <a:round/>
              <a:headEnd/>
              <a:tailEnd/>
            </a:ln>
          </p:spPr>
          <p:txBody>
            <a:bodyPr/>
            <a:lstStyle/>
            <a:p>
              <a:endParaRPr lang="en-US"/>
            </a:p>
          </p:txBody>
        </p:sp>
        <p:sp>
          <p:nvSpPr>
            <p:cNvPr id="532607" name="Freeform 1151"/>
            <p:cNvSpPr>
              <a:spLocks noChangeAspect="1"/>
            </p:cNvSpPr>
            <p:nvPr/>
          </p:nvSpPr>
          <p:spPr bwMode="auto">
            <a:xfrm>
              <a:off x="3525" y="1421"/>
              <a:ext cx="1325" cy="188"/>
            </a:xfrm>
            <a:custGeom>
              <a:avLst/>
              <a:gdLst/>
              <a:ahLst/>
              <a:cxnLst>
                <a:cxn ang="0">
                  <a:pos x="0" y="26"/>
                </a:cxn>
                <a:cxn ang="0">
                  <a:pos x="59" y="0"/>
                </a:cxn>
                <a:cxn ang="0">
                  <a:pos x="183" y="9"/>
                </a:cxn>
              </a:cxnLst>
              <a:rect l="0" t="0" r="r" b="b"/>
              <a:pathLst>
                <a:path w="183" h="26">
                  <a:moveTo>
                    <a:pt x="0" y="26"/>
                  </a:moveTo>
                  <a:lnTo>
                    <a:pt x="59" y="0"/>
                  </a:lnTo>
                  <a:lnTo>
                    <a:pt x="183" y="9"/>
                  </a:lnTo>
                </a:path>
              </a:pathLst>
            </a:custGeom>
            <a:noFill/>
            <a:ln w="0">
              <a:solidFill>
                <a:srgbClr val="800000"/>
              </a:solidFill>
              <a:prstDash val="solid"/>
              <a:round/>
              <a:headEnd/>
              <a:tailEnd/>
            </a:ln>
          </p:spPr>
          <p:txBody>
            <a:bodyPr/>
            <a:lstStyle/>
            <a:p>
              <a:endParaRPr lang="en-US"/>
            </a:p>
          </p:txBody>
        </p:sp>
        <p:sp>
          <p:nvSpPr>
            <p:cNvPr id="532608" name="Freeform 1152"/>
            <p:cNvSpPr>
              <a:spLocks noChangeAspect="1"/>
            </p:cNvSpPr>
            <p:nvPr/>
          </p:nvSpPr>
          <p:spPr bwMode="auto">
            <a:xfrm>
              <a:off x="3518" y="1240"/>
              <a:ext cx="1339" cy="152"/>
            </a:xfrm>
            <a:custGeom>
              <a:avLst/>
              <a:gdLst/>
              <a:ahLst/>
              <a:cxnLst>
                <a:cxn ang="0">
                  <a:pos x="0" y="21"/>
                </a:cxn>
                <a:cxn ang="0">
                  <a:pos x="60" y="0"/>
                </a:cxn>
                <a:cxn ang="0">
                  <a:pos x="185" y="7"/>
                </a:cxn>
              </a:cxnLst>
              <a:rect l="0" t="0" r="r" b="b"/>
              <a:pathLst>
                <a:path w="185" h="21">
                  <a:moveTo>
                    <a:pt x="0" y="21"/>
                  </a:moveTo>
                  <a:lnTo>
                    <a:pt x="60" y="0"/>
                  </a:lnTo>
                  <a:lnTo>
                    <a:pt x="185" y="7"/>
                  </a:lnTo>
                </a:path>
              </a:pathLst>
            </a:custGeom>
            <a:noFill/>
            <a:ln w="0">
              <a:solidFill>
                <a:srgbClr val="800000"/>
              </a:solidFill>
              <a:prstDash val="solid"/>
              <a:round/>
              <a:headEnd/>
              <a:tailEnd/>
            </a:ln>
          </p:spPr>
          <p:txBody>
            <a:bodyPr/>
            <a:lstStyle/>
            <a:p>
              <a:endParaRPr lang="en-US"/>
            </a:p>
          </p:txBody>
        </p:sp>
        <p:sp>
          <p:nvSpPr>
            <p:cNvPr id="532609" name="Freeform 1153"/>
            <p:cNvSpPr>
              <a:spLocks noChangeAspect="1"/>
            </p:cNvSpPr>
            <p:nvPr/>
          </p:nvSpPr>
          <p:spPr bwMode="auto">
            <a:xfrm>
              <a:off x="3554" y="2122"/>
              <a:ext cx="1274" cy="448"/>
            </a:xfrm>
            <a:custGeom>
              <a:avLst/>
              <a:gdLst/>
              <a:ahLst/>
              <a:cxnLst>
                <a:cxn ang="0">
                  <a:pos x="1057" y="78"/>
                </a:cxn>
                <a:cxn ang="0">
                  <a:pos x="840" y="372"/>
                </a:cxn>
                <a:cxn ang="0">
                  <a:pos x="0" y="252"/>
                </a:cxn>
                <a:cxn ang="0">
                  <a:pos x="342" y="0"/>
                </a:cxn>
                <a:cxn ang="0">
                  <a:pos x="1057" y="78"/>
                </a:cxn>
              </a:cxnLst>
              <a:rect l="0" t="0" r="r" b="b"/>
              <a:pathLst>
                <a:path w="1057" h="372">
                  <a:moveTo>
                    <a:pt x="1057" y="78"/>
                  </a:moveTo>
                  <a:lnTo>
                    <a:pt x="840" y="372"/>
                  </a:lnTo>
                  <a:lnTo>
                    <a:pt x="0" y="252"/>
                  </a:lnTo>
                  <a:lnTo>
                    <a:pt x="342" y="0"/>
                  </a:lnTo>
                  <a:lnTo>
                    <a:pt x="1057" y="78"/>
                  </a:lnTo>
                  <a:close/>
                </a:path>
              </a:pathLst>
            </a:custGeom>
            <a:noFill/>
            <a:ln w="0">
              <a:solidFill>
                <a:srgbClr val="800000"/>
              </a:solidFill>
              <a:prstDash val="solid"/>
              <a:round/>
              <a:headEnd/>
              <a:tailEnd/>
            </a:ln>
          </p:spPr>
          <p:txBody>
            <a:bodyPr/>
            <a:lstStyle/>
            <a:p>
              <a:endParaRPr lang="en-US"/>
            </a:p>
          </p:txBody>
        </p:sp>
        <p:sp>
          <p:nvSpPr>
            <p:cNvPr id="532610" name="Freeform 1154"/>
            <p:cNvSpPr>
              <a:spLocks noChangeAspect="1"/>
            </p:cNvSpPr>
            <p:nvPr/>
          </p:nvSpPr>
          <p:spPr bwMode="auto">
            <a:xfrm>
              <a:off x="3518" y="1240"/>
              <a:ext cx="448" cy="1186"/>
            </a:xfrm>
            <a:custGeom>
              <a:avLst/>
              <a:gdLst/>
              <a:ahLst/>
              <a:cxnLst>
                <a:cxn ang="0">
                  <a:pos x="30" y="984"/>
                </a:cxn>
                <a:cxn ang="0">
                  <a:pos x="0" y="126"/>
                </a:cxn>
                <a:cxn ang="0">
                  <a:pos x="360" y="0"/>
                </a:cxn>
                <a:cxn ang="0">
                  <a:pos x="372" y="732"/>
                </a:cxn>
                <a:cxn ang="0">
                  <a:pos x="30" y="984"/>
                </a:cxn>
              </a:cxnLst>
              <a:rect l="0" t="0" r="r" b="b"/>
              <a:pathLst>
                <a:path w="372" h="984">
                  <a:moveTo>
                    <a:pt x="30" y="984"/>
                  </a:moveTo>
                  <a:lnTo>
                    <a:pt x="0" y="126"/>
                  </a:lnTo>
                  <a:lnTo>
                    <a:pt x="360" y="0"/>
                  </a:lnTo>
                  <a:lnTo>
                    <a:pt x="372" y="732"/>
                  </a:lnTo>
                  <a:lnTo>
                    <a:pt x="30" y="984"/>
                  </a:lnTo>
                  <a:close/>
                </a:path>
              </a:pathLst>
            </a:custGeom>
            <a:noFill/>
            <a:ln w="9525">
              <a:solidFill>
                <a:srgbClr val="808080"/>
              </a:solidFill>
              <a:prstDash val="solid"/>
              <a:round/>
              <a:headEnd/>
              <a:tailEnd/>
            </a:ln>
          </p:spPr>
          <p:txBody>
            <a:bodyPr/>
            <a:lstStyle/>
            <a:p>
              <a:endParaRPr lang="en-US"/>
            </a:p>
          </p:txBody>
        </p:sp>
        <p:sp>
          <p:nvSpPr>
            <p:cNvPr id="532611" name="Freeform 1155"/>
            <p:cNvSpPr>
              <a:spLocks noChangeAspect="1"/>
            </p:cNvSpPr>
            <p:nvPr/>
          </p:nvSpPr>
          <p:spPr bwMode="auto">
            <a:xfrm>
              <a:off x="3952" y="1240"/>
              <a:ext cx="905" cy="976"/>
            </a:xfrm>
            <a:custGeom>
              <a:avLst/>
              <a:gdLst/>
              <a:ahLst/>
              <a:cxnLst>
                <a:cxn ang="0">
                  <a:pos x="12" y="732"/>
                </a:cxn>
                <a:cxn ang="0">
                  <a:pos x="0" y="0"/>
                </a:cxn>
                <a:cxn ang="0">
                  <a:pos x="751" y="42"/>
                </a:cxn>
                <a:cxn ang="0">
                  <a:pos x="727" y="810"/>
                </a:cxn>
                <a:cxn ang="0">
                  <a:pos x="12" y="732"/>
                </a:cxn>
              </a:cxnLst>
              <a:rect l="0" t="0" r="r" b="b"/>
              <a:pathLst>
                <a:path w="751" h="810">
                  <a:moveTo>
                    <a:pt x="12" y="732"/>
                  </a:moveTo>
                  <a:lnTo>
                    <a:pt x="0" y="0"/>
                  </a:lnTo>
                  <a:lnTo>
                    <a:pt x="751" y="42"/>
                  </a:lnTo>
                  <a:lnTo>
                    <a:pt x="727" y="810"/>
                  </a:lnTo>
                  <a:lnTo>
                    <a:pt x="12" y="732"/>
                  </a:lnTo>
                  <a:close/>
                </a:path>
              </a:pathLst>
            </a:custGeom>
            <a:noFill/>
            <a:ln w="9525">
              <a:solidFill>
                <a:srgbClr val="808080"/>
              </a:solidFill>
              <a:prstDash val="solid"/>
              <a:round/>
              <a:headEnd/>
              <a:tailEnd/>
            </a:ln>
          </p:spPr>
          <p:txBody>
            <a:bodyPr/>
            <a:lstStyle/>
            <a:p>
              <a:endParaRPr lang="en-US"/>
            </a:p>
          </p:txBody>
        </p:sp>
        <p:sp>
          <p:nvSpPr>
            <p:cNvPr id="532612" name="Line 1156"/>
            <p:cNvSpPr>
              <a:spLocks noChangeAspect="1" noChangeShapeType="1"/>
            </p:cNvSpPr>
            <p:nvPr/>
          </p:nvSpPr>
          <p:spPr bwMode="auto">
            <a:xfrm>
              <a:off x="3554" y="2426"/>
              <a:ext cx="1013" cy="144"/>
            </a:xfrm>
            <a:prstGeom prst="line">
              <a:avLst/>
            </a:prstGeom>
            <a:noFill/>
            <a:ln w="0">
              <a:solidFill>
                <a:srgbClr val="800000"/>
              </a:solidFill>
              <a:round/>
              <a:headEnd/>
              <a:tailEnd/>
            </a:ln>
          </p:spPr>
          <p:txBody>
            <a:bodyPr/>
            <a:lstStyle/>
            <a:p>
              <a:endParaRPr lang="en-US"/>
            </a:p>
          </p:txBody>
        </p:sp>
        <p:sp>
          <p:nvSpPr>
            <p:cNvPr id="532613" name="Line 1157"/>
            <p:cNvSpPr>
              <a:spLocks noChangeAspect="1" noChangeShapeType="1"/>
            </p:cNvSpPr>
            <p:nvPr/>
          </p:nvSpPr>
          <p:spPr bwMode="auto">
            <a:xfrm>
              <a:off x="3554" y="2426"/>
              <a:ext cx="1" cy="21"/>
            </a:xfrm>
            <a:prstGeom prst="line">
              <a:avLst/>
            </a:prstGeom>
            <a:noFill/>
            <a:ln w="0">
              <a:solidFill>
                <a:srgbClr val="800000"/>
              </a:solidFill>
              <a:round/>
              <a:headEnd/>
              <a:tailEnd/>
            </a:ln>
          </p:spPr>
          <p:txBody>
            <a:bodyPr/>
            <a:lstStyle/>
            <a:p>
              <a:endParaRPr lang="en-US"/>
            </a:p>
          </p:txBody>
        </p:sp>
        <p:sp>
          <p:nvSpPr>
            <p:cNvPr id="532614" name="Line 1158"/>
            <p:cNvSpPr>
              <a:spLocks noChangeAspect="1" noChangeShapeType="1"/>
            </p:cNvSpPr>
            <p:nvPr/>
          </p:nvSpPr>
          <p:spPr bwMode="auto">
            <a:xfrm>
              <a:off x="4039" y="2498"/>
              <a:ext cx="1" cy="22"/>
            </a:xfrm>
            <a:prstGeom prst="line">
              <a:avLst/>
            </a:prstGeom>
            <a:noFill/>
            <a:ln w="0">
              <a:solidFill>
                <a:srgbClr val="800000"/>
              </a:solidFill>
              <a:round/>
              <a:headEnd/>
              <a:tailEnd/>
            </a:ln>
          </p:spPr>
          <p:txBody>
            <a:bodyPr/>
            <a:lstStyle/>
            <a:p>
              <a:endParaRPr lang="en-US"/>
            </a:p>
          </p:txBody>
        </p:sp>
        <p:sp>
          <p:nvSpPr>
            <p:cNvPr id="532615" name="Line 1159"/>
            <p:cNvSpPr>
              <a:spLocks noChangeAspect="1" noChangeShapeType="1"/>
            </p:cNvSpPr>
            <p:nvPr/>
          </p:nvSpPr>
          <p:spPr bwMode="auto">
            <a:xfrm>
              <a:off x="4567" y="2570"/>
              <a:ext cx="1" cy="22"/>
            </a:xfrm>
            <a:prstGeom prst="line">
              <a:avLst/>
            </a:prstGeom>
            <a:noFill/>
            <a:ln w="0">
              <a:solidFill>
                <a:srgbClr val="800000"/>
              </a:solidFill>
              <a:round/>
              <a:headEnd/>
              <a:tailEnd/>
            </a:ln>
          </p:spPr>
          <p:txBody>
            <a:bodyPr/>
            <a:lstStyle/>
            <a:p>
              <a:endParaRPr lang="en-US"/>
            </a:p>
          </p:txBody>
        </p:sp>
        <p:sp>
          <p:nvSpPr>
            <p:cNvPr id="532616" name="Rectangle 1160"/>
            <p:cNvSpPr>
              <a:spLocks noChangeAspect="1" noChangeArrowheads="1"/>
            </p:cNvSpPr>
            <p:nvPr/>
          </p:nvSpPr>
          <p:spPr bwMode="auto">
            <a:xfrm rot="-2927703">
              <a:off x="3389" y="2534"/>
              <a:ext cx="529" cy="308"/>
            </a:xfrm>
            <a:prstGeom prst="rect">
              <a:avLst/>
            </a:prstGeom>
            <a:noFill/>
            <a:ln w="9525">
              <a:noFill/>
              <a:miter lim="800000"/>
              <a:headEnd/>
              <a:tailEnd/>
            </a:ln>
          </p:spPr>
          <p:txBody>
            <a:bodyPr wrap="none" lIns="0" tIns="0" rIns="0" bIns="0">
              <a:spAutoFit/>
            </a:bodyPr>
            <a:lstStyle/>
            <a:p>
              <a:pPr algn="ctr" eaLnBrk="0" hangingPunct="0"/>
              <a:r>
                <a:rPr lang="en-US" sz="1600" b="1">
                  <a:solidFill>
                    <a:srgbClr val="800000"/>
                  </a:solidFill>
                  <a:effectLst>
                    <a:outerShdw blurRad="38100" dist="38100" dir="2700000" algn="tl">
                      <a:srgbClr val="C0C0C0"/>
                    </a:outerShdw>
                  </a:effectLst>
                  <a:latin typeface="Arial Narrow" pitchFamily="34" charset="0"/>
                </a:rPr>
                <a:t> Control</a:t>
              </a:r>
            </a:p>
            <a:p>
              <a:pPr algn="ctr" eaLnBrk="0" hangingPunct="0"/>
              <a:r>
                <a:rPr lang="en-US" sz="1600" b="1">
                  <a:solidFill>
                    <a:srgbClr val="800000"/>
                  </a:solidFill>
                  <a:effectLst>
                    <a:outerShdw blurRad="38100" dist="38100" dir="2700000" algn="tl">
                      <a:srgbClr val="C0C0C0"/>
                    </a:outerShdw>
                  </a:effectLst>
                  <a:latin typeface="Arial Narrow" pitchFamily="34" charset="0"/>
                </a:rPr>
                <a:t>Objectives</a:t>
              </a:r>
              <a:endParaRPr lang="en-US" sz="1600" b="1">
                <a:effectLst>
                  <a:outerShdw blurRad="38100" dist="38100" dir="2700000" algn="tl">
                    <a:srgbClr val="C0C0C0"/>
                  </a:outerShdw>
                </a:effectLst>
                <a:latin typeface="Arial Narrow" pitchFamily="34" charset="0"/>
              </a:endParaRPr>
            </a:p>
          </p:txBody>
        </p:sp>
        <p:sp>
          <p:nvSpPr>
            <p:cNvPr id="532617" name="Line 1161"/>
            <p:cNvSpPr>
              <a:spLocks noChangeAspect="1" noChangeShapeType="1"/>
            </p:cNvSpPr>
            <p:nvPr/>
          </p:nvSpPr>
          <p:spPr bwMode="auto">
            <a:xfrm flipH="1">
              <a:off x="4567" y="2216"/>
              <a:ext cx="261" cy="354"/>
            </a:xfrm>
            <a:prstGeom prst="line">
              <a:avLst/>
            </a:prstGeom>
            <a:noFill/>
            <a:ln w="0">
              <a:solidFill>
                <a:srgbClr val="800000"/>
              </a:solidFill>
              <a:round/>
              <a:headEnd/>
              <a:tailEnd/>
            </a:ln>
          </p:spPr>
          <p:txBody>
            <a:bodyPr/>
            <a:lstStyle/>
            <a:p>
              <a:endParaRPr lang="en-US"/>
            </a:p>
          </p:txBody>
        </p:sp>
        <p:sp>
          <p:nvSpPr>
            <p:cNvPr id="532618" name="Line 1162"/>
            <p:cNvSpPr>
              <a:spLocks noChangeAspect="1" noChangeShapeType="1"/>
            </p:cNvSpPr>
            <p:nvPr/>
          </p:nvSpPr>
          <p:spPr bwMode="auto">
            <a:xfrm>
              <a:off x="4567" y="2570"/>
              <a:ext cx="21" cy="1"/>
            </a:xfrm>
            <a:prstGeom prst="line">
              <a:avLst/>
            </a:prstGeom>
            <a:noFill/>
            <a:ln w="0">
              <a:solidFill>
                <a:srgbClr val="800000"/>
              </a:solidFill>
              <a:round/>
              <a:headEnd/>
              <a:tailEnd/>
            </a:ln>
          </p:spPr>
          <p:txBody>
            <a:bodyPr/>
            <a:lstStyle/>
            <a:p>
              <a:endParaRPr lang="en-US"/>
            </a:p>
          </p:txBody>
        </p:sp>
        <p:sp>
          <p:nvSpPr>
            <p:cNvPr id="532619" name="Line 1163"/>
            <p:cNvSpPr>
              <a:spLocks noChangeAspect="1" noChangeShapeType="1"/>
            </p:cNvSpPr>
            <p:nvPr/>
          </p:nvSpPr>
          <p:spPr bwMode="auto">
            <a:xfrm>
              <a:off x="4704" y="2382"/>
              <a:ext cx="23" cy="1"/>
            </a:xfrm>
            <a:prstGeom prst="line">
              <a:avLst/>
            </a:prstGeom>
            <a:noFill/>
            <a:ln w="0">
              <a:solidFill>
                <a:srgbClr val="800000"/>
              </a:solidFill>
              <a:round/>
              <a:headEnd/>
              <a:tailEnd/>
            </a:ln>
          </p:spPr>
          <p:txBody>
            <a:bodyPr/>
            <a:lstStyle/>
            <a:p>
              <a:endParaRPr lang="en-US"/>
            </a:p>
          </p:txBody>
        </p:sp>
        <p:sp>
          <p:nvSpPr>
            <p:cNvPr id="532620" name="Line 1164"/>
            <p:cNvSpPr>
              <a:spLocks noChangeAspect="1" noChangeShapeType="1"/>
            </p:cNvSpPr>
            <p:nvPr/>
          </p:nvSpPr>
          <p:spPr bwMode="auto">
            <a:xfrm>
              <a:off x="4828" y="2216"/>
              <a:ext cx="22" cy="1"/>
            </a:xfrm>
            <a:prstGeom prst="line">
              <a:avLst/>
            </a:prstGeom>
            <a:noFill/>
            <a:ln w="0">
              <a:solidFill>
                <a:srgbClr val="800000"/>
              </a:solidFill>
              <a:round/>
              <a:headEnd/>
              <a:tailEnd/>
            </a:ln>
          </p:spPr>
          <p:txBody>
            <a:bodyPr/>
            <a:lstStyle/>
            <a:p>
              <a:endParaRPr lang="en-US"/>
            </a:p>
          </p:txBody>
        </p:sp>
        <p:sp>
          <p:nvSpPr>
            <p:cNvPr id="532621" name="Freeform 1165"/>
            <p:cNvSpPr>
              <a:spLocks noChangeAspect="1"/>
            </p:cNvSpPr>
            <p:nvPr/>
          </p:nvSpPr>
          <p:spPr bwMode="auto">
            <a:xfrm>
              <a:off x="4140" y="1276"/>
              <a:ext cx="65" cy="976"/>
            </a:xfrm>
            <a:custGeom>
              <a:avLst/>
              <a:gdLst/>
              <a:ahLst/>
              <a:cxnLst>
                <a:cxn ang="0">
                  <a:pos x="0" y="810"/>
                </a:cxn>
                <a:cxn ang="0">
                  <a:pos x="0" y="24"/>
                </a:cxn>
                <a:cxn ang="0">
                  <a:pos x="54" y="0"/>
                </a:cxn>
                <a:cxn ang="0">
                  <a:pos x="54" y="762"/>
                </a:cxn>
                <a:cxn ang="0">
                  <a:pos x="0" y="810"/>
                </a:cxn>
              </a:cxnLst>
              <a:rect l="0" t="0" r="r" b="b"/>
              <a:pathLst>
                <a:path w="54" h="810">
                  <a:moveTo>
                    <a:pt x="0" y="810"/>
                  </a:moveTo>
                  <a:lnTo>
                    <a:pt x="0" y="24"/>
                  </a:lnTo>
                  <a:lnTo>
                    <a:pt x="54" y="0"/>
                  </a:lnTo>
                  <a:lnTo>
                    <a:pt x="54" y="762"/>
                  </a:lnTo>
                  <a:lnTo>
                    <a:pt x="0" y="810"/>
                  </a:lnTo>
                  <a:close/>
                </a:path>
              </a:pathLst>
            </a:custGeom>
            <a:solidFill>
              <a:srgbClr val="4D1A33"/>
            </a:solidFill>
            <a:ln w="9525">
              <a:solidFill>
                <a:srgbClr val="000000"/>
              </a:solidFill>
              <a:prstDash val="solid"/>
              <a:round/>
              <a:headEnd/>
              <a:tailEnd/>
            </a:ln>
          </p:spPr>
          <p:txBody>
            <a:bodyPr/>
            <a:lstStyle/>
            <a:p>
              <a:endParaRPr lang="en-US"/>
            </a:p>
          </p:txBody>
        </p:sp>
        <p:sp>
          <p:nvSpPr>
            <p:cNvPr id="532622" name="Freeform 1166"/>
            <p:cNvSpPr>
              <a:spLocks noChangeAspect="1"/>
            </p:cNvSpPr>
            <p:nvPr/>
          </p:nvSpPr>
          <p:spPr bwMode="auto">
            <a:xfrm>
              <a:off x="3952" y="1298"/>
              <a:ext cx="188" cy="954"/>
            </a:xfrm>
            <a:custGeom>
              <a:avLst/>
              <a:gdLst/>
              <a:ahLst/>
              <a:cxnLst>
                <a:cxn ang="0">
                  <a:pos x="12" y="774"/>
                </a:cxn>
                <a:cxn ang="0">
                  <a:pos x="0" y="0"/>
                </a:cxn>
                <a:cxn ang="0">
                  <a:pos x="156" y="6"/>
                </a:cxn>
                <a:cxn ang="0">
                  <a:pos x="156" y="792"/>
                </a:cxn>
                <a:cxn ang="0">
                  <a:pos x="12" y="774"/>
                </a:cxn>
              </a:cxnLst>
              <a:rect l="0" t="0" r="r" b="b"/>
              <a:pathLst>
                <a:path w="156" h="792">
                  <a:moveTo>
                    <a:pt x="12" y="774"/>
                  </a:moveTo>
                  <a:lnTo>
                    <a:pt x="0" y="0"/>
                  </a:lnTo>
                  <a:lnTo>
                    <a:pt x="156" y="6"/>
                  </a:lnTo>
                  <a:lnTo>
                    <a:pt x="156" y="792"/>
                  </a:lnTo>
                  <a:lnTo>
                    <a:pt x="12" y="774"/>
                  </a:lnTo>
                  <a:close/>
                </a:path>
              </a:pathLst>
            </a:custGeom>
            <a:solidFill>
              <a:srgbClr val="993366"/>
            </a:solidFill>
            <a:ln w="9525">
              <a:solidFill>
                <a:srgbClr val="000000"/>
              </a:solidFill>
              <a:prstDash val="solid"/>
              <a:round/>
              <a:headEnd/>
              <a:tailEnd/>
            </a:ln>
          </p:spPr>
          <p:txBody>
            <a:bodyPr/>
            <a:lstStyle/>
            <a:p>
              <a:endParaRPr lang="en-US"/>
            </a:p>
          </p:txBody>
        </p:sp>
        <p:sp>
          <p:nvSpPr>
            <p:cNvPr id="532623" name="Freeform 1167"/>
            <p:cNvSpPr>
              <a:spLocks noChangeAspect="1"/>
            </p:cNvSpPr>
            <p:nvPr/>
          </p:nvSpPr>
          <p:spPr bwMode="auto">
            <a:xfrm>
              <a:off x="3952" y="1269"/>
              <a:ext cx="253" cy="36"/>
            </a:xfrm>
            <a:custGeom>
              <a:avLst/>
              <a:gdLst/>
              <a:ahLst/>
              <a:cxnLst>
                <a:cxn ang="0">
                  <a:pos x="156" y="30"/>
                </a:cxn>
                <a:cxn ang="0">
                  <a:pos x="210" y="6"/>
                </a:cxn>
                <a:cxn ang="0">
                  <a:pos x="60" y="0"/>
                </a:cxn>
                <a:cxn ang="0">
                  <a:pos x="0" y="24"/>
                </a:cxn>
                <a:cxn ang="0">
                  <a:pos x="156" y="30"/>
                </a:cxn>
              </a:cxnLst>
              <a:rect l="0" t="0" r="r" b="b"/>
              <a:pathLst>
                <a:path w="210" h="30">
                  <a:moveTo>
                    <a:pt x="156" y="30"/>
                  </a:moveTo>
                  <a:lnTo>
                    <a:pt x="210" y="6"/>
                  </a:lnTo>
                  <a:lnTo>
                    <a:pt x="60" y="0"/>
                  </a:lnTo>
                  <a:lnTo>
                    <a:pt x="0" y="24"/>
                  </a:lnTo>
                  <a:lnTo>
                    <a:pt x="156" y="30"/>
                  </a:lnTo>
                  <a:close/>
                </a:path>
              </a:pathLst>
            </a:custGeom>
            <a:solidFill>
              <a:srgbClr val="73264D"/>
            </a:solidFill>
            <a:ln w="9525">
              <a:solidFill>
                <a:srgbClr val="000000"/>
              </a:solidFill>
              <a:prstDash val="solid"/>
              <a:round/>
              <a:headEnd/>
              <a:tailEnd/>
            </a:ln>
          </p:spPr>
          <p:txBody>
            <a:bodyPr/>
            <a:lstStyle/>
            <a:p>
              <a:endParaRPr lang="en-US"/>
            </a:p>
          </p:txBody>
        </p:sp>
        <p:sp>
          <p:nvSpPr>
            <p:cNvPr id="532624" name="Freeform 1168"/>
            <p:cNvSpPr>
              <a:spLocks noChangeAspect="1"/>
            </p:cNvSpPr>
            <p:nvPr/>
          </p:nvSpPr>
          <p:spPr bwMode="auto">
            <a:xfrm>
              <a:off x="4603" y="1305"/>
              <a:ext cx="72" cy="1005"/>
            </a:xfrm>
            <a:custGeom>
              <a:avLst/>
              <a:gdLst/>
              <a:ahLst/>
              <a:cxnLst>
                <a:cxn ang="0">
                  <a:pos x="0" y="834"/>
                </a:cxn>
                <a:cxn ang="0">
                  <a:pos x="18" y="24"/>
                </a:cxn>
                <a:cxn ang="0">
                  <a:pos x="60" y="0"/>
                </a:cxn>
                <a:cxn ang="0">
                  <a:pos x="42" y="780"/>
                </a:cxn>
                <a:cxn ang="0">
                  <a:pos x="0" y="834"/>
                </a:cxn>
              </a:cxnLst>
              <a:rect l="0" t="0" r="r" b="b"/>
              <a:pathLst>
                <a:path w="60" h="834">
                  <a:moveTo>
                    <a:pt x="0" y="834"/>
                  </a:moveTo>
                  <a:lnTo>
                    <a:pt x="18" y="24"/>
                  </a:lnTo>
                  <a:lnTo>
                    <a:pt x="60" y="0"/>
                  </a:lnTo>
                  <a:lnTo>
                    <a:pt x="42" y="780"/>
                  </a:lnTo>
                  <a:lnTo>
                    <a:pt x="0" y="834"/>
                  </a:lnTo>
                  <a:close/>
                </a:path>
              </a:pathLst>
            </a:custGeom>
            <a:solidFill>
              <a:srgbClr val="800000"/>
            </a:solidFill>
            <a:ln w="9525">
              <a:solidFill>
                <a:srgbClr val="000000"/>
              </a:solidFill>
              <a:prstDash val="solid"/>
              <a:round/>
              <a:headEnd/>
              <a:tailEnd/>
            </a:ln>
          </p:spPr>
          <p:txBody>
            <a:bodyPr/>
            <a:lstStyle/>
            <a:p>
              <a:endParaRPr lang="en-US"/>
            </a:p>
          </p:txBody>
        </p:sp>
        <p:sp>
          <p:nvSpPr>
            <p:cNvPr id="532625" name="Freeform 1169"/>
            <p:cNvSpPr>
              <a:spLocks noChangeAspect="1"/>
            </p:cNvSpPr>
            <p:nvPr/>
          </p:nvSpPr>
          <p:spPr bwMode="auto">
            <a:xfrm>
              <a:off x="4415" y="1320"/>
              <a:ext cx="209" cy="990"/>
            </a:xfrm>
            <a:custGeom>
              <a:avLst/>
              <a:gdLst/>
              <a:ahLst/>
              <a:cxnLst>
                <a:cxn ang="0">
                  <a:pos x="0" y="804"/>
                </a:cxn>
                <a:cxn ang="0">
                  <a:pos x="6" y="0"/>
                </a:cxn>
                <a:cxn ang="0">
                  <a:pos x="174" y="12"/>
                </a:cxn>
                <a:cxn ang="0">
                  <a:pos x="156" y="822"/>
                </a:cxn>
                <a:cxn ang="0">
                  <a:pos x="0" y="804"/>
                </a:cxn>
              </a:cxnLst>
              <a:rect l="0" t="0" r="r" b="b"/>
              <a:pathLst>
                <a:path w="174" h="822">
                  <a:moveTo>
                    <a:pt x="0" y="804"/>
                  </a:moveTo>
                  <a:lnTo>
                    <a:pt x="6" y="0"/>
                  </a:lnTo>
                  <a:lnTo>
                    <a:pt x="174" y="12"/>
                  </a:lnTo>
                  <a:lnTo>
                    <a:pt x="156" y="822"/>
                  </a:lnTo>
                  <a:lnTo>
                    <a:pt x="0" y="804"/>
                  </a:lnTo>
                  <a:close/>
                </a:path>
              </a:pathLst>
            </a:custGeom>
            <a:solidFill>
              <a:srgbClr val="FF0000"/>
            </a:solidFill>
            <a:ln w="9525">
              <a:solidFill>
                <a:srgbClr val="000000"/>
              </a:solidFill>
              <a:prstDash val="solid"/>
              <a:round/>
              <a:headEnd/>
              <a:tailEnd/>
            </a:ln>
          </p:spPr>
          <p:txBody>
            <a:bodyPr/>
            <a:lstStyle/>
            <a:p>
              <a:endParaRPr lang="en-US"/>
            </a:p>
          </p:txBody>
        </p:sp>
        <p:sp>
          <p:nvSpPr>
            <p:cNvPr id="532626" name="Freeform 1170"/>
            <p:cNvSpPr>
              <a:spLocks noChangeAspect="1"/>
            </p:cNvSpPr>
            <p:nvPr/>
          </p:nvSpPr>
          <p:spPr bwMode="auto">
            <a:xfrm>
              <a:off x="4422" y="1291"/>
              <a:ext cx="253" cy="43"/>
            </a:xfrm>
            <a:custGeom>
              <a:avLst/>
              <a:gdLst/>
              <a:ahLst/>
              <a:cxnLst>
                <a:cxn ang="0">
                  <a:pos x="168" y="36"/>
                </a:cxn>
                <a:cxn ang="0">
                  <a:pos x="210" y="12"/>
                </a:cxn>
                <a:cxn ang="0">
                  <a:pos x="54" y="0"/>
                </a:cxn>
                <a:cxn ang="0">
                  <a:pos x="0" y="24"/>
                </a:cxn>
                <a:cxn ang="0">
                  <a:pos x="168" y="36"/>
                </a:cxn>
              </a:cxnLst>
              <a:rect l="0" t="0" r="r" b="b"/>
              <a:pathLst>
                <a:path w="210" h="36">
                  <a:moveTo>
                    <a:pt x="168" y="36"/>
                  </a:moveTo>
                  <a:lnTo>
                    <a:pt x="210" y="12"/>
                  </a:lnTo>
                  <a:lnTo>
                    <a:pt x="54" y="0"/>
                  </a:lnTo>
                  <a:lnTo>
                    <a:pt x="0" y="24"/>
                  </a:lnTo>
                  <a:lnTo>
                    <a:pt x="168" y="36"/>
                  </a:lnTo>
                  <a:close/>
                </a:path>
              </a:pathLst>
            </a:custGeom>
            <a:solidFill>
              <a:srgbClr val="BF0000"/>
            </a:solidFill>
            <a:ln w="9525">
              <a:solidFill>
                <a:srgbClr val="000000"/>
              </a:solidFill>
              <a:prstDash val="solid"/>
              <a:round/>
              <a:headEnd/>
              <a:tailEnd/>
            </a:ln>
          </p:spPr>
          <p:txBody>
            <a:bodyPr/>
            <a:lstStyle/>
            <a:p>
              <a:endParaRPr lang="en-US"/>
            </a:p>
          </p:txBody>
        </p:sp>
        <p:sp>
          <p:nvSpPr>
            <p:cNvPr id="532627" name="Freeform 1171"/>
            <p:cNvSpPr>
              <a:spLocks noChangeAspect="1"/>
            </p:cNvSpPr>
            <p:nvPr/>
          </p:nvSpPr>
          <p:spPr bwMode="auto">
            <a:xfrm>
              <a:off x="3952" y="2151"/>
              <a:ext cx="79" cy="267"/>
            </a:xfrm>
            <a:custGeom>
              <a:avLst/>
              <a:gdLst/>
              <a:ahLst/>
              <a:cxnLst>
                <a:cxn ang="0">
                  <a:pos x="0" y="222"/>
                </a:cxn>
                <a:cxn ang="0">
                  <a:pos x="0" y="48"/>
                </a:cxn>
                <a:cxn ang="0">
                  <a:pos x="66" y="0"/>
                </a:cxn>
                <a:cxn ang="0">
                  <a:pos x="66" y="162"/>
                </a:cxn>
                <a:cxn ang="0">
                  <a:pos x="0" y="222"/>
                </a:cxn>
              </a:cxnLst>
              <a:rect l="0" t="0" r="r" b="b"/>
              <a:pathLst>
                <a:path w="66" h="222">
                  <a:moveTo>
                    <a:pt x="0" y="222"/>
                  </a:moveTo>
                  <a:lnTo>
                    <a:pt x="0" y="48"/>
                  </a:lnTo>
                  <a:lnTo>
                    <a:pt x="66" y="0"/>
                  </a:lnTo>
                  <a:lnTo>
                    <a:pt x="66" y="162"/>
                  </a:lnTo>
                  <a:lnTo>
                    <a:pt x="0" y="222"/>
                  </a:lnTo>
                  <a:close/>
                </a:path>
              </a:pathLst>
            </a:custGeom>
            <a:solidFill>
              <a:srgbClr val="4D4D80"/>
            </a:solidFill>
            <a:ln w="9525">
              <a:solidFill>
                <a:srgbClr val="000000"/>
              </a:solidFill>
              <a:prstDash val="solid"/>
              <a:round/>
              <a:headEnd/>
              <a:tailEnd/>
            </a:ln>
          </p:spPr>
          <p:txBody>
            <a:bodyPr/>
            <a:lstStyle/>
            <a:p>
              <a:endParaRPr lang="en-US"/>
            </a:p>
          </p:txBody>
        </p:sp>
        <p:sp>
          <p:nvSpPr>
            <p:cNvPr id="532628" name="Freeform 1172"/>
            <p:cNvSpPr>
              <a:spLocks noChangeAspect="1"/>
            </p:cNvSpPr>
            <p:nvPr/>
          </p:nvSpPr>
          <p:spPr bwMode="auto">
            <a:xfrm>
              <a:off x="3757" y="2187"/>
              <a:ext cx="195" cy="231"/>
            </a:xfrm>
            <a:custGeom>
              <a:avLst/>
              <a:gdLst/>
              <a:ahLst/>
              <a:cxnLst>
                <a:cxn ang="0">
                  <a:pos x="6" y="174"/>
                </a:cxn>
                <a:cxn ang="0">
                  <a:pos x="0" y="0"/>
                </a:cxn>
                <a:cxn ang="0">
                  <a:pos x="162" y="18"/>
                </a:cxn>
                <a:cxn ang="0">
                  <a:pos x="162" y="192"/>
                </a:cxn>
                <a:cxn ang="0">
                  <a:pos x="6" y="174"/>
                </a:cxn>
              </a:cxnLst>
              <a:rect l="0" t="0" r="r" b="b"/>
              <a:pathLst>
                <a:path w="162" h="192">
                  <a:moveTo>
                    <a:pt x="6" y="174"/>
                  </a:moveTo>
                  <a:lnTo>
                    <a:pt x="0" y="0"/>
                  </a:lnTo>
                  <a:lnTo>
                    <a:pt x="162" y="18"/>
                  </a:lnTo>
                  <a:lnTo>
                    <a:pt x="162" y="192"/>
                  </a:lnTo>
                  <a:lnTo>
                    <a:pt x="6" y="174"/>
                  </a:lnTo>
                  <a:close/>
                </a:path>
              </a:pathLst>
            </a:custGeom>
            <a:solidFill>
              <a:srgbClr val="9999FF"/>
            </a:solidFill>
            <a:ln w="9525">
              <a:solidFill>
                <a:srgbClr val="000000"/>
              </a:solidFill>
              <a:prstDash val="solid"/>
              <a:round/>
              <a:headEnd/>
              <a:tailEnd/>
            </a:ln>
          </p:spPr>
          <p:txBody>
            <a:bodyPr/>
            <a:lstStyle/>
            <a:p>
              <a:endParaRPr lang="en-US"/>
            </a:p>
          </p:txBody>
        </p:sp>
        <p:sp>
          <p:nvSpPr>
            <p:cNvPr id="532629" name="Freeform 1173"/>
            <p:cNvSpPr>
              <a:spLocks noChangeAspect="1"/>
            </p:cNvSpPr>
            <p:nvPr/>
          </p:nvSpPr>
          <p:spPr bwMode="auto">
            <a:xfrm>
              <a:off x="3757" y="2129"/>
              <a:ext cx="274" cy="80"/>
            </a:xfrm>
            <a:custGeom>
              <a:avLst/>
              <a:gdLst/>
              <a:ahLst/>
              <a:cxnLst>
                <a:cxn ang="0">
                  <a:pos x="162" y="66"/>
                </a:cxn>
                <a:cxn ang="0">
                  <a:pos x="228" y="18"/>
                </a:cxn>
                <a:cxn ang="0">
                  <a:pos x="72" y="0"/>
                </a:cxn>
                <a:cxn ang="0">
                  <a:pos x="0" y="48"/>
                </a:cxn>
                <a:cxn ang="0">
                  <a:pos x="162" y="66"/>
                </a:cxn>
              </a:cxnLst>
              <a:rect l="0" t="0" r="r" b="b"/>
              <a:pathLst>
                <a:path w="228" h="66">
                  <a:moveTo>
                    <a:pt x="162" y="66"/>
                  </a:moveTo>
                  <a:lnTo>
                    <a:pt x="228" y="18"/>
                  </a:lnTo>
                  <a:lnTo>
                    <a:pt x="72" y="0"/>
                  </a:lnTo>
                  <a:lnTo>
                    <a:pt x="0" y="48"/>
                  </a:lnTo>
                  <a:lnTo>
                    <a:pt x="162" y="66"/>
                  </a:lnTo>
                  <a:close/>
                </a:path>
              </a:pathLst>
            </a:custGeom>
            <a:solidFill>
              <a:srgbClr val="7373BF"/>
            </a:solidFill>
            <a:ln w="9525">
              <a:solidFill>
                <a:srgbClr val="000000"/>
              </a:solidFill>
              <a:prstDash val="solid"/>
              <a:round/>
              <a:headEnd/>
              <a:tailEnd/>
            </a:ln>
          </p:spPr>
          <p:txBody>
            <a:bodyPr/>
            <a:lstStyle/>
            <a:p>
              <a:endParaRPr lang="en-US"/>
            </a:p>
          </p:txBody>
        </p:sp>
        <p:sp>
          <p:nvSpPr>
            <p:cNvPr id="532630" name="Freeform 1174"/>
            <p:cNvSpPr>
              <a:spLocks noChangeAspect="1"/>
            </p:cNvSpPr>
            <p:nvPr/>
          </p:nvSpPr>
          <p:spPr bwMode="auto">
            <a:xfrm>
              <a:off x="4451" y="1789"/>
              <a:ext cx="72" cy="702"/>
            </a:xfrm>
            <a:custGeom>
              <a:avLst/>
              <a:gdLst/>
              <a:ahLst/>
              <a:cxnLst>
                <a:cxn ang="0">
                  <a:pos x="0" y="582"/>
                </a:cxn>
                <a:cxn ang="0">
                  <a:pos x="6" y="42"/>
                </a:cxn>
                <a:cxn ang="0">
                  <a:pos x="60" y="0"/>
                </a:cxn>
                <a:cxn ang="0">
                  <a:pos x="54" y="516"/>
                </a:cxn>
                <a:cxn ang="0">
                  <a:pos x="0" y="582"/>
                </a:cxn>
              </a:cxnLst>
              <a:rect l="0" t="0" r="r" b="b"/>
              <a:pathLst>
                <a:path w="60" h="582">
                  <a:moveTo>
                    <a:pt x="0" y="582"/>
                  </a:moveTo>
                  <a:lnTo>
                    <a:pt x="6" y="42"/>
                  </a:lnTo>
                  <a:lnTo>
                    <a:pt x="60" y="0"/>
                  </a:lnTo>
                  <a:lnTo>
                    <a:pt x="54" y="516"/>
                  </a:lnTo>
                  <a:lnTo>
                    <a:pt x="0" y="582"/>
                  </a:lnTo>
                  <a:close/>
                </a:path>
              </a:pathLst>
            </a:custGeom>
            <a:solidFill>
              <a:srgbClr val="804D00"/>
            </a:solidFill>
            <a:ln w="9525">
              <a:solidFill>
                <a:srgbClr val="000000"/>
              </a:solidFill>
              <a:prstDash val="solid"/>
              <a:round/>
              <a:headEnd/>
              <a:tailEnd/>
            </a:ln>
          </p:spPr>
          <p:txBody>
            <a:bodyPr/>
            <a:lstStyle/>
            <a:p>
              <a:endParaRPr lang="en-US"/>
            </a:p>
          </p:txBody>
        </p:sp>
        <p:sp>
          <p:nvSpPr>
            <p:cNvPr id="532631" name="Freeform 1175"/>
            <p:cNvSpPr>
              <a:spLocks noChangeAspect="1"/>
            </p:cNvSpPr>
            <p:nvPr/>
          </p:nvSpPr>
          <p:spPr bwMode="auto">
            <a:xfrm>
              <a:off x="4248" y="1818"/>
              <a:ext cx="210" cy="673"/>
            </a:xfrm>
            <a:custGeom>
              <a:avLst/>
              <a:gdLst/>
              <a:ahLst/>
              <a:cxnLst>
                <a:cxn ang="0">
                  <a:pos x="0" y="534"/>
                </a:cxn>
                <a:cxn ang="0">
                  <a:pos x="0" y="0"/>
                </a:cxn>
                <a:cxn ang="0">
                  <a:pos x="174" y="18"/>
                </a:cxn>
                <a:cxn ang="0">
                  <a:pos x="168" y="558"/>
                </a:cxn>
                <a:cxn ang="0">
                  <a:pos x="0" y="534"/>
                </a:cxn>
              </a:cxnLst>
              <a:rect l="0" t="0" r="r" b="b"/>
              <a:pathLst>
                <a:path w="174" h="558">
                  <a:moveTo>
                    <a:pt x="0" y="534"/>
                  </a:moveTo>
                  <a:lnTo>
                    <a:pt x="0" y="0"/>
                  </a:lnTo>
                  <a:lnTo>
                    <a:pt x="174" y="18"/>
                  </a:lnTo>
                  <a:lnTo>
                    <a:pt x="168" y="558"/>
                  </a:lnTo>
                  <a:lnTo>
                    <a:pt x="0" y="534"/>
                  </a:lnTo>
                  <a:close/>
                </a:path>
              </a:pathLst>
            </a:custGeom>
            <a:solidFill>
              <a:srgbClr val="FF9900"/>
            </a:solidFill>
            <a:ln w="9525">
              <a:solidFill>
                <a:srgbClr val="000000"/>
              </a:solidFill>
              <a:prstDash val="solid"/>
              <a:round/>
              <a:headEnd/>
              <a:tailEnd/>
            </a:ln>
          </p:spPr>
          <p:txBody>
            <a:bodyPr/>
            <a:lstStyle/>
            <a:p>
              <a:endParaRPr lang="en-US"/>
            </a:p>
          </p:txBody>
        </p:sp>
        <p:sp>
          <p:nvSpPr>
            <p:cNvPr id="532632" name="Freeform 1176"/>
            <p:cNvSpPr>
              <a:spLocks noChangeAspect="1"/>
            </p:cNvSpPr>
            <p:nvPr/>
          </p:nvSpPr>
          <p:spPr bwMode="auto">
            <a:xfrm>
              <a:off x="4248" y="1768"/>
              <a:ext cx="275" cy="72"/>
            </a:xfrm>
            <a:custGeom>
              <a:avLst/>
              <a:gdLst/>
              <a:ahLst/>
              <a:cxnLst>
                <a:cxn ang="0">
                  <a:pos x="174" y="60"/>
                </a:cxn>
                <a:cxn ang="0">
                  <a:pos x="228" y="18"/>
                </a:cxn>
                <a:cxn ang="0">
                  <a:pos x="60" y="0"/>
                </a:cxn>
                <a:cxn ang="0">
                  <a:pos x="0" y="42"/>
                </a:cxn>
                <a:cxn ang="0">
                  <a:pos x="174" y="60"/>
                </a:cxn>
              </a:cxnLst>
              <a:rect l="0" t="0" r="r" b="b"/>
              <a:pathLst>
                <a:path w="228" h="60">
                  <a:moveTo>
                    <a:pt x="174" y="60"/>
                  </a:moveTo>
                  <a:lnTo>
                    <a:pt x="228" y="18"/>
                  </a:lnTo>
                  <a:lnTo>
                    <a:pt x="60" y="0"/>
                  </a:lnTo>
                  <a:lnTo>
                    <a:pt x="0" y="42"/>
                  </a:lnTo>
                  <a:lnTo>
                    <a:pt x="174" y="60"/>
                  </a:lnTo>
                  <a:close/>
                </a:path>
              </a:pathLst>
            </a:custGeom>
            <a:solidFill>
              <a:srgbClr val="BF7300"/>
            </a:solidFill>
            <a:ln w="9525">
              <a:solidFill>
                <a:srgbClr val="000000"/>
              </a:solidFill>
              <a:prstDash val="solid"/>
              <a:round/>
              <a:headEnd/>
              <a:tailEnd/>
            </a:ln>
          </p:spPr>
          <p:txBody>
            <a:bodyPr/>
            <a:lstStyle/>
            <a:p>
              <a:endParaRPr lang="en-US"/>
            </a:p>
          </p:txBody>
        </p:sp>
        <p:sp>
          <p:nvSpPr>
            <p:cNvPr id="532633" name="Line 1177"/>
            <p:cNvSpPr>
              <a:spLocks noChangeAspect="1" noChangeShapeType="1"/>
            </p:cNvSpPr>
            <p:nvPr/>
          </p:nvSpPr>
          <p:spPr bwMode="auto">
            <a:xfrm flipH="1" flipV="1">
              <a:off x="3518" y="1392"/>
              <a:ext cx="36" cy="1034"/>
            </a:xfrm>
            <a:prstGeom prst="line">
              <a:avLst/>
            </a:prstGeom>
            <a:noFill/>
            <a:ln w="0">
              <a:solidFill>
                <a:srgbClr val="800000"/>
              </a:solidFill>
              <a:round/>
              <a:headEnd/>
              <a:tailEnd/>
            </a:ln>
          </p:spPr>
          <p:txBody>
            <a:bodyPr/>
            <a:lstStyle/>
            <a:p>
              <a:endParaRPr lang="en-US"/>
            </a:p>
          </p:txBody>
        </p:sp>
        <p:sp>
          <p:nvSpPr>
            <p:cNvPr id="532634" name="Line 1178"/>
            <p:cNvSpPr>
              <a:spLocks noChangeAspect="1" noChangeShapeType="1"/>
            </p:cNvSpPr>
            <p:nvPr/>
          </p:nvSpPr>
          <p:spPr bwMode="auto">
            <a:xfrm flipH="1">
              <a:off x="3532" y="2426"/>
              <a:ext cx="22" cy="1"/>
            </a:xfrm>
            <a:prstGeom prst="line">
              <a:avLst/>
            </a:prstGeom>
            <a:noFill/>
            <a:ln w="0">
              <a:solidFill>
                <a:srgbClr val="800000"/>
              </a:solidFill>
              <a:round/>
              <a:headEnd/>
              <a:tailEnd/>
            </a:ln>
          </p:spPr>
          <p:txBody>
            <a:bodyPr/>
            <a:lstStyle/>
            <a:p>
              <a:endParaRPr lang="en-US"/>
            </a:p>
          </p:txBody>
        </p:sp>
        <p:sp>
          <p:nvSpPr>
            <p:cNvPr id="532635" name="Line 1179"/>
            <p:cNvSpPr>
              <a:spLocks noChangeAspect="1" noChangeShapeType="1"/>
            </p:cNvSpPr>
            <p:nvPr/>
          </p:nvSpPr>
          <p:spPr bwMode="auto">
            <a:xfrm flipH="1">
              <a:off x="3525" y="2230"/>
              <a:ext cx="22" cy="2"/>
            </a:xfrm>
            <a:prstGeom prst="line">
              <a:avLst/>
            </a:prstGeom>
            <a:noFill/>
            <a:ln w="0">
              <a:solidFill>
                <a:srgbClr val="800000"/>
              </a:solidFill>
              <a:round/>
              <a:headEnd/>
              <a:tailEnd/>
            </a:ln>
          </p:spPr>
          <p:txBody>
            <a:bodyPr/>
            <a:lstStyle/>
            <a:p>
              <a:endParaRPr lang="en-US"/>
            </a:p>
          </p:txBody>
        </p:sp>
        <p:sp>
          <p:nvSpPr>
            <p:cNvPr id="532636" name="Line 1180"/>
            <p:cNvSpPr>
              <a:spLocks noChangeAspect="1" noChangeShapeType="1"/>
            </p:cNvSpPr>
            <p:nvPr/>
          </p:nvSpPr>
          <p:spPr bwMode="auto">
            <a:xfrm flipH="1">
              <a:off x="3518" y="2028"/>
              <a:ext cx="22" cy="1"/>
            </a:xfrm>
            <a:prstGeom prst="line">
              <a:avLst/>
            </a:prstGeom>
            <a:noFill/>
            <a:ln w="0">
              <a:solidFill>
                <a:srgbClr val="800000"/>
              </a:solidFill>
              <a:round/>
              <a:headEnd/>
              <a:tailEnd/>
            </a:ln>
          </p:spPr>
          <p:txBody>
            <a:bodyPr/>
            <a:lstStyle/>
            <a:p>
              <a:endParaRPr lang="en-US"/>
            </a:p>
          </p:txBody>
        </p:sp>
        <p:sp>
          <p:nvSpPr>
            <p:cNvPr id="532637" name="Line 1181"/>
            <p:cNvSpPr>
              <a:spLocks noChangeAspect="1" noChangeShapeType="1"/>
            </p:cNvSpPr>
            <p:nvPr/>
          </p:nvSpPr>
          <p:spPr bwMode="auto">
            <a:xfrm flipH="1">
              <a:off x="3511" y="1818"/>
              <a:ext cx="21" cy="2"/>
            </a:xfrm>
            <a:prstGeom prst="line">
              <a:avLst/>
            </a:prstGeom>
            <a:noFill/>
            <a:ln w="0">
              <a:solidFill>
                <a:srgbClr val="800000"/>
              </a:solidFill>
              <a:round/>
              <a:headEnd/>
              <a:tailEnd/>
            </a:ln>
          </p:spPr>
          <p:txBody>
            <a:bodyPr/>
            <a:lstStyle/>
            <a:p>
              <a:endParaRPr lang="en-US"/>
            </a:p>
          </p:txBody>
        </p:sp>
        <p:sp>
          <p:nvSpPr>
            <p:cNvPr id="532638" name="Line 1182"/>
            <p:cNvSpPr>
              <a:spLocks noChangeAspect="1" noChangeShapeType="1"/>
            </p:cNvSpPr>
            <p:nvPr/>
          </p:nvSpPr>
          <p:spPr bwMode="auto">
            <a:xfrm flipH="1">
              <a:off x="3504" y="1609"/>
              <a:ext cx="21" cy="1"/>
            </a:xfrm>
            <a:prstGeom prst="line">
              <a:avLst/>
            </a:prstGeom>
            <a:noFill/>
            <a:ln w="0">
              <a:solidFill>
                <a:srgbClr val="800000"/>
              </a:solidFill>
              <a:round/>
              <a:headEnd/>
              <a:tailEnd/>
            </a:ln>
          </p:spPr>
          <p:txBody>
            <a:bodyPr/>
            <a:lstStyle/>
            <a:p>
              <a:endParaRPr lang="en-US"/>
            </a:p>
          </p:txBody>
        </p:sp>
        <p:sp>
          <p:nvSpPr>
            <p:cNvPr id="532639" name="Line 1183"/>
            <p:cNvSpPr>
              <a:spLocks noChangeAspect="1" noChangeShapeType="1"/>
            </p:cNvSpPr>
            <p:nvPr/>
          </p:nvSpPr>
          <p:spPr bwMode="auto">
            <a:xfrm flipH="1">
              <a:off x="3496" y="1392"/>
              <a:ext cx="22" cy="1"/>
            </a:xfrm>
            <a:prstGeom prst="line">
              <a:avLst/>
            </a:prstGeom>
            <a:noFill/>
            <a:ln w="0">
              <a:solidFill>
                <a:srgbClr val="800000"/>
              </a:solidFill>
              <a:round/>
              <a:headEnd/>
              <a:tailEnd/>
            </a:ln>
          </p:spPr>
          <p:txBody>
            <a:bodyPr/>
            <a:lstStyle/>
            <a:p>
              <a:endParaRPr lang="en-US"/>
            </a:p>
          </p:txBody>
        </p:sp>
        <p:sp>
          <p:nvSpPr>
            <p:cNvPr id="532640" name="Rectangle 1184"/>
            <p:cNvSpPr>
              <a:spLocks noChangeAspect="1" noChangeArrowheads="1"/>
            </p:cNvSpPr>
            <p:nvPr/>
          </p:nvSpPr>
          <p:spPr bwMode="auto">
            <a:xfrm>
              <a:off x="3467" y="2368"/>
              <a:ext cx="44" cy="115"/>
            </a:xfrm>
            <a:prstGeom prst="rect">
              <a:avLst/>
            </a:prstGeom>
            <a:noFill/>
            <a:ln w="9525">
              <a:noFill/>
              <a:miter lim="800000"/>
              <a:headEnd/>
              <a:tailEnd/>
            </a:ln>
          </p:spPr>
          <p:txBody>
            <a:bodyPr wrap="none" lIns="0" tIns="0" rIns="0" bIns="0">
              <a:spAutoFit/>
            </a:bodyPr>
            <a:lstStyle/>
            <a:p>
              <a:pPr eaLnBrk="0" hangingPunct="0"/>
              <a:r>
                <a:rPr lang="en-US" sz="1200" b="1">
                  <a:solidFill>
                    <a:srgbClr val="800000"/>
                  </a:solidFill>
                  <a:latin typeface="Arial Narrow" pitchFamily="34" charset="0"/>
                </a:rPr>
                <a:t>0</a:t>
              </a:r>
              <a:endParaRPr lang="en-US" sz="2800" b="1">
                <a:effectLst>
                  <a:outerShdw blurRad="38100" dist="38100" dir="2700000" algn="tl">
                    <a:srgbClr val="C0C0C0"/>
                  </a:outerShdw>
                </a:effectLst>
                <a:latin typeface="Arial Narrow" pitchFamily="34" charset="0"/>
              </a:endParaRPr>
            </a:p>
          </p:txBody>
        </p:sp>
        <p:sp>
          <p:nvSpPr>
            <p:cNvPr id="532641" name="Rectangle 1185"/>
            <p:cNvSpPr>
              <a:spLocks noChangeAspect="1" noChangeArrowheads="1"/>
            </p:cNvSpPr>
            <p:nvPr/>
          </p:nvSpPr>
          <p:spPr bwMode="auto">
            <a:xfrm>
              <a:off x="3410" y="2173"/>
              <a:ext cx="88" cy="115"/>
            </a:xfrm>
            <a:prstGeom prst="rect">
              <a:avLst/>
            </a:prstGeom>
            <a:noFill/>
            <a:ln w="9525">
              <a:noFill/>
              <a:miter lim="800000"/>
              <a:headEnd/>
              <a:tailEnd/>
            </a:ln>
          </p:spPr>
          <p:txBody>
            <a:bodyPr wrap="none" lIns="0" tIns="0" rIns="0" bIns="0">
              <a:spAutoFit/>
            </a:bodyPr>
            <a:lstStyle/>
            <a:p>
              <a:pPr eaLnBrk="0" hangingPunct="0"/>
              <a:r>
                <a:rPr lang="en-US" sz="1200" b="1">
                  <a:solidFill>
                    <a:srgbClr val="800000"/>
                  </a:solidFill>
                  <a:latin typeface="Arial Narrow" pitchFamily="34" charset="0"/>
                </a:rPr>
                <a:t>20</a:t>
              </a:r>
              <a:endParaRPr lang="en-US" sz="2800" b="1">
                <a:effectLst>
                  <a:outerShdw blurRad="38100" dist="38100" dir="2700000" algn="tl">
                    <a:srgbClr val="C0C0C0"/>
                  </a:outerShdw>
                </a:effectLst>
                <a:latin typeface="Arial Narrow" pitchFamily="34" charset="0"/>
              </a:endParaRPr>
            </a:p>
          </p:txBody>
        </p:sp>
        <p:sp>
          <p:nvSpPr>
            <p:cNvPr id="532642" name="Rectangle 1186"/>
            <p:cNvSpPr>
              <a:spLocks noChangeAspect="1" noChangeArrowheads="1"/>
            </p:cNvSpPr>
            <p:nvPr/>
          </p:nvSpPr>
          <p:spPr bwMode="auto">
            <a:xfrm>
              <a:off x="3402" y="1970"/>
              <a:ext cx="88" cy="115"/>
            </a:xfrm>
            <a:prstGeom prst="rect">
              <a:avLst/>
            </a:prstGeom>
            <a:noFill/>
            <a:ln w="9525">
              <a:noFill/>
              <a:miter lim="800000"/>
              <a:headEnd/>
              <a:tailEnd/>
            </a:ln>
          </p:spPr>
          <p:txBody>
            <a:bodyPr wrap="none" lIns="0" tIns="0" rIns="0" bIns="0">
              <a:spAutoFit/>
            </a:bodyPr>
            <a:lstStyle/>
            <a:p>
              <a:pPr eaLnBrk="0" hangingPunct="0"/>
              <a:r>
                <a:rPr lang="en-US" sz="1200" b="1">
                  <a:solidFill>
                    <a:srgbClr val="800000"/>
                  </a:solidFill>
                  <a:latin typeface="Arial Narrow" pitchFamily="34" charset="0"/>
                </a:rPr>
                <a:t>40</a:t>
              </a:r>
              <a:endParaRPr lang="en-US" sz="2800" b="1">
                <a:effectLst>
                  <a:outerShdw blurRad="38100" dist="38100" dir="2700000" algn="tl">
                    <a:srgbClr val="C0C0C0"/>
                  </a:outerShdw>
                </a:effectLst>
                <a:latin typeface="Arial Narrow" pitchFamily="34" charset="0"/>
              </a:endParaRPr>
            </a:p>
          </p:txBody>
        </p:sp>
        <p:sp>
          <p:nvSpPr>
            <p:cNvPr id="532643" name="Rectangle 1187"/>
            <p:cNvSpPr>
              <a:spLocks noChangeAspect="1" noChangeArrowheads="1"/>
            </p:cNvSpPr>
            <p:nvPr/>
          </p:nvSpPr>
          <p:spPr bwMode="auto">
            <a:xfrm>
              <a:off x="3395" y="1761"/>
              <a:ext cx="88" cy="115"/>
            </a:xfrm>
            <a:prstGeom prst="rect">
              <a:avLst/>
            </a:prstGeom>
            <a:noFill/>
            <a:ln w="9525">
              <a:noFill/>
              <a:miter lim="800000"/>
              <a:headEnd/>
              <a:tailEnd/>
            </a:ln>
          </p:spPr>
          <p:txBody>
            <a:bodyPr wrap="none" lIns="0" tIns="0" rIns="0" bIns="0">
              <a:spAutoFit/>
            </a:bodyPr>
            <a:lstStyle/>
            <a:p>
              <a:pPr eaLnBrk="0" hangingPunct="0"/>
              <a:r>
                <a:rPr lang="en-US" sz="1200" b="1">
                  <a:solidFill>
                    <a:srgbClr val="800000"/>
                  </a:solidFill>
                  <a:latin typeface="Arial Narrow" pitchFamily="34" charset="0"/>
                </a:rPr>
                <a:t>60</a:t>
              </a:r>
              <a:endParaRPr lang="en-US" sz="2800" b="1">
                <a:effectLst>
                  <a:outerShdw blurRad="38100" dist="38100" dir="2700000" algn="tl">
                    <a:srgbClr val="C0C0C0"/>
                  </a:outerShdw>
                </a:effectLst>
                <a:latin typeface="Arial Narrow" pitchFamily="34" charset="0"/>
              </a:endParaRPr>
            </a:p>
          </p:txBody>
        </p:sp>
        <p:sp>
          <p:nvSpPr>
            <p:cNvPr id="532644" name="Rectangle 1188"/>
            <p:cNvSpPr>
              <a:spLocks noChangeAspect="1" noChangeArrowheads="1"/>
            </p:cNvSpPr>
            <p:nvPr/>
          </p:nvSpPr>
          <p:spPr bwMode="auto">
            <a:xfrm>
              <a:off x="3388" y="1551"/>
              <a:ext cx="88" cy="115"/>
            </a:xfrm>
            <a:prstGeom prst="rect">
              <a:avLst/>
            </a:prstGeom>
            <a:noFill/>
            <a:ln w="9525">
              <a:noFill/>
              <a:miter lim="800000"/>
              <a:headEnd/>
              <a:tailEnd/>
            </a:ln>
          </p:spPr>
          <p:txBody>
            <a:bodyPr wrap="none" lIns="0" tIns="0" rIns="0" bIns="0">
              <a:spAutoFit/>
            </a:bodyPr>
            <a:lstStyle/>
            <a:p>
              <a:pPr eaLnBrk="0" hangingPunct="0"/>
              <a:r>
                <a:rPr lang="en-US" sz="1200" b="1">
                  <a:solidFill>
                    <a:srgbClr val="800000"/>
                  </a:solidFill>
                  <a:latin typeface="Arial Narrow" pitchFamily="34" charset="0"/>
                </a:rPr>
                <a:t>80</a:t>
              </a:r>
              <a:endParaRPr lang="en-US" sz="2800" b="1">
                <a:effectLst>
                  <a:outerShdw blurRad="38100" dist="38100" dir="2700000" algn="tl">
                    <a:srgbClr val="C0C0C0"/>
                  </a:outerShdw>
                </a:effectLst>
                <a:latin typeface="Arial Narrow" pitchFamily="34" charset="0"/>
              </a:endParaRPr>
            </a:p>
          </p:txBody>
        </p:sp>
        <p:sp>
          <p:nvSpPr>
            <p:cNvPr id="532645" name="Rectangle 1189"/>
            <p:cNvSpPr>
              <a:spLocks noChangeAspect="1" noChangeArrowheads="1"/>
            </p:cNvSpPr>
            <p:nvPr/>
          </p:nvSpPr>
          <p:spPr bwMode="auto">
            <a:xfrm>
              <a:off x="3330" y="1334"/>
              <a:ext cx="132" cy="115"/>
            </a:xfrm>
            <a:prstGeom prst="rect">
              <a:avLst/>
            </a:prstGeom>
            <a:noFill/>
            <a:ln w="9525">
              <a:noFill/>
              <a:miter lim="800000"/>
              <a:headEnd/>
              <a:tailEnd/>
            </a:ln>
          </p:spPr>
          <p:txBody>
            <a:bodyPr wrap="none" lIns="0" tIns="0" rIns="0" bIns="0">
              <a:spAutoFit/>
            </a:bodyPr>
            <a:lstStyle/>
            <a:p>
              <a:pPr eaLnBrk="0" hangingPunct="0"/>
              <a:r>
                <a:rPr lang="en-US" sz="1200" b="1">
                  <a:solidFill>
                    <a:srgbClr val="800000"/>
                  </a:solidFill>
                  <a:latin typeface="Arial Narrow" pitchFamily="34" charset="0"/>
                </a:rPr>
                <a:t>100</a:t>
              </a:r>
              <a:endParaRPr lang="en-US" sz="2800" b="1">
                <a:effectLst>
                  <a:outerShdw blurRad="38100" dist="38100" dir="2700000" algn="tl">
                    <a:srgbClr val="C0C0C0"/>
                  </a:outerShdw>
                </a:effectLst>
                <a:latin typeface="Arial Narrow" pitchFamily="34" charset="0"/>
              </a:endParaRPr>
            </a:p>
          </p:txBody>
        </p:sp>
        <p:sp>
          <p:nvSpPr>
            <p:cNvPr id="532646" name="Rectangle 1190"/>
            <p:cNvSpPr>
              <a:spLocks noChangeAspect="1" noChangeArrowheads="1"/>
            </p:cNvSpPr>
            <p:nvPr/>
          </p:nvSpPr>
          <p:spPr bwMode="auto">
            <a:xfrm rot="-3296569">
              <a:off x="3788" y="2729"/>
              <a:ext cx="645" cy="154"/>
            </a:xfrm>
            <a:prstGeom prst="rect">
              <a:avLst/>
            </a:prstGeom>
            <a:noFill/>
            <a:ln w="9525">
              <a:noFill/>
              <a:miter lim="800000"/>
              <a:headEnd/>
              <a:tailEnd/>
            </a:ln>
          </p:spPr>
          <p:txBody>
            <a:bodyPr wrap="none" lIns="0" tIns="0" rIns="0" bIns="0">
              <a:spAutoFit/>
            </a:bodyPr>
            <a:lstStyle/>
            <a:p>
              <a:pPr algn="ctr" eaLnBrk="0" hangingPunct="0"/>
              <a:r>
                <a:rPr lang="en-US" sz="1600" b="1">
                  <a:solidFill>
                    <a:srgbClr val="800000"/>
                  </a:solidFill>
                  <a:effectLst>
                    <a:outerShdw blurRad="38100" dist="38100" dir="2700000" algn="tl">
                      <a:srgbClr val="C0C0C0"/>
                    </a:outerShdw>
                  </a:effectLst>
                  <a:latin typeface="Arial Narrow" pitchFamily="34" charset="0"/>
                </a:rPr>
                <a:t>IT Processes</a:t>
              </a:r>
              <a:endParaRPr lang="en-US" sz="1600" b="1">
                <a:effectLst>
                  <a:outerShdw blurRad="38100" dist="38100" dir="2700000" algn="tl">
                    <a:srgbClr val="C0C0C0"/>
                  </a:outerShdw>
                </a:effectLst>
                <a:latin typeface="Arial Narrow" pitchFamily="34" charset="0"/>
              </a:endParaRPr>
            </a:p>
          </p:txBody>
        </p:sp>
        <p:sp>
          <p:nvSpPr>
            <p:cNvPr id="532647" name="Rectangle 1191"/>
            <p:cNvSpPr>
              <a:spLocks noChangeArrowheads="1"/>
            </p:cNvSpPr>
            <p:nvPr/>
          </p:nvSpPr>
          <p:spPr bwMode="auto">
            <a:xfrm rot="591952">
              <a:off x="4553" y="2432"/>
              <a:ext cx="633" cy="154"/>
            </a:xfrm>
            <a:prstGeom prst="rect">
              <a:avLst/>
            </a:prstGeom>
            <a:noFill/>
            <a:ln w="9525">
              <a:noFill/>
              <a:miter lim="800000"/>
              <a:headEnd/>
              <a:tailEnd/>
            </a:ln>
          </p:spPr>
          <p:txBody>
            <a:bodyPr wrap="none" lIns="0" tIns="0" rIns="0" bIns="0">
              <a:spAutoFit/>
            </a:bodyPr>
            <a:lstStyle/>
            <a:p>
              <a:pPr eaLnBrk="0" hangingPunct="0"/>
              <a:r>
                <a:rPr lang="en-US" sz="1600" b="1">
                  <a:solidFill>
                    <a:srgbClr val="800000"/>
                  </a:solidFill>
                  <a:effectLst>
                    <a:outerShdw blurRad="38100" dist="38100" dir="2700000" algn="tl">
                      <a:srgbClr val="C0C0C0"/>
                    </a:outerShdw>
                  </a:effectLst>
                  <a:latin typeface="Arial Narrow" pitchFamily="34" charset="0"/>
                </a:rPr>
                <a:t>27001 Reach</a:t>
              </a:r>
              <a:endParaRPr lang="en-US" sz="1600" b="1">
                <a:effectLst>
                  <a:outerShdw blurRad="38100" dist="38100" dir="2700000" algn="tl">
                    <a:srgbClr val="C0C0C0"/>
                  </a:outerShdw>
                </a:effectLst>
                <a:latin typeface="Arial Narrow" pitchFamily="34" charset="0"/>
              </a:endParaRPr>
            </a:p>
          </p:txBody>
        </p:sp>
        <p:sp>
          <p:nvSpPr>
            <p:cNvPr id="532648" name="Rectangle 1192"/>
            <p:cNvSpPr>
              <a:spLocks noChangeArrowheads="1"/>
            </p:cNvSpPr>
            <p:nvPr/>
          </p:nvSpPr>
          <p:spPr bwMode="auto">
            <a:xfrm rot="591952">
              <a:off x="4672" y="2262"/>
              <a:ext cx="797" cy="154"/>
            </a:xfrm>
            <a:prstGeom prst="rect">
              <a:avLst/>
            </a:prstGeom>
            <a:noFill/>
            <a:ln w="9525">
              <a:noFill/>
              <a:miter lim="800000"/>
              <a:headEnd/>
              <a:tailEnd/>
            </a:ln>
          </p:spPr>
          <p:txBody>
            <a:bodyPr wrap="none" lIns="0" tIns="0" rIns="0" bIns="0">
              <a:spAutoFit/>
            </a:bodyPr>
            <a:lstStyle/>
            <a:p>
              <a:pPr eaLnBrk="0" hangingPunct="0"/>
              <a:r>
                <a:rPr lang="en-US" sz="1600" b="1">
                  <a:solidFill>
                    <a:srgbClr val="800000"/>
                  </a:solidFill>
                  <a:effectLst>
                    <a:outerShdw blurRad="38100" dist="38100" dir="2700000" algn="tl">
                      <a:srgbClr val="C0C0C0"/>
                    </a:outerShdw>
                  </a:effectLst>
                  <a:latin typeface="Arial Narrow" pitchFamily="34" charset="0"/>
                </a:rPr>
                <a:t>C</a:t>
              </a:r>
              <a:r>
                <a:rPr lang="en-US" sz="1400" b="1">
                  <a:solidFill>
                    <a:srgbClr val="800000"/>
                  </a:solidFill>
                  <a:effectLst>
                    <a:outerShdw blurRad="38100" dist="38100" dir="2700000" algn="tl">
                      <a:srgbClr val="C0C0C0"/>
                    </a:outerShdw>
                  </a:effectLst>
                  <a:latin typeface="Arial Narrow" pitchFamily="34" charset="0"/>
                </a:rPr>
                <a:t>OBI</a:t>
              </a:r>
              <a:r>
                <a:rPr lang="en-US" sz="1600" b="1">
                  <a:solidFill>
                    <a:srgbClr val="800000"/>
                  </a:solidFill>
                  <a:effectLst>
                    <a:outerShdw blurRad="38100" dist="38100" dir="2700000" algn="tl">
                      <a:srgbClr val="C0C0C0"/>
                    </a:outerShdw>
                  </a:effectLst>
                  <a:latin typeface="Arial Narrow" pitchFamily="34" charset="0"/>
                </a:rPr>
                <a:t>T Elements</a:t>
              </a:r>
              <a:endParaRPr lang="en-US" sz="1600" b="1">
                <a:effectLst>
                  <a:outerShdw blurRad="38100" dist="38100" dir="2700000" algn="tl">
                    <a:srgbClr val="C0C0C0"/>
                  </a:outerShdw>
                </a:effectLst>
                <a:latin typeface="Arial Narrow" pitchFamily="34" charset="0"/>
              </a:endParaRPr>
            </a:p>
          </p:txBody>
        </p:sp>
        <p:sp>
          <p:nvSpPr>
            <p:cNvPr id="532649" name="Text Box 1193"/>
            <p:cNvSpPr txBox="1">
              <a:spLocks noChangeArrowheads="1"/>
            </p:cNvSpPr>
            <p:nvPr/>
          </p:nvSpPr>
          <p:spPr bwMode="auto">
            <a:xfrm>
              <a:off x="3736" y="2173"/>
              <a:ext cx="248" cy="231"/>
            </a:xfrm>
            <a:prstGeom prst="rect">
              <a:avLst/>
            </a:prstGeom>
            <a:noFill/>
            <a:ln w="9525">
              <a:noFill/>
              <a:miter lim="800000"/>
              <a:headEnd/>
              <a:tailEnd/>
            </a:ln>
            <a:effectLst/>
          </p:spPr>
          <p:txBody>
            <a:bodyPr wrap="none">
              <a:spAutoFit/>
            </a:bodyPr>
            <a:lstStyle/>
            <a:p>
              <a:pPr eaLnBrk="0" hangingPunct="0"/>
              <a:r>
                <a:rPr lang="en-US" sz="1800" b="1">
                  <a:solidFill>
                    <a:schemeClr val="bg1"/>
                  </a:solidFill>
                  <a:effectLst>
                    <a:outerShdw blurRad="38100" dist="38100" dir="2700000" algn="tl">
                      <a:srgbClr val="C0C0C0"/>
                    </a:outerShdw>
                  </a:effectLst>
                  <a:latin typeface="Arial Narrow" pitchFamily="34" charset="0"/>
                </a:rPr>
                <a:t>66</a:t>
              </a:r>
              <a:endParaRPr lang="en-US" sz="1800" b="1">
                <a:effectLst>
                  <a:outerShdw blurRad="38100" dist="38100" dir="2700000" algn="tl">
                    <a:srgbClr val="C0C0C0"/>
                  </a:outerShdw>
                </a:effectLst>
                <a:latin typeface="Arial Narrow" pitchFamily="34" charset="0"/>
              </a:endParaRPr>
            </a:p>
          </p:txBody>
        </p:sp>
        <p:sp>
          <p:nvSpPr>
            <p:cNvPr id="532650" name="Text Box 1194"/>
            <p:cNvSpPr txBox="1">
              <a:spLocks noChangeArrowheads="1"/>
            </p:cNvSpPr>
            <p:nvPr/>
          </p:nvSpPr>
          <p:spPr bwMode="auto">
            <a:xfrm>
              <a:off x="3912" y="1296"/>
              <a:ext cx="314" cy="231"/>
            </a:xfrm>
            <a:prstGeom prst="rect">
              <a:avLst/>
            </a:prstGeom>
            <a:noFill/>
            <a:ln w="9525">
              <a:noFill/>
              <a:miter lim="800000"/>
              <a:headEnd/>
              <a:tailEnd/>
            </a:ln>
            <a:effectLst/>
          </p:spPr>
          <p:txBody>
            <a:bodyPr wrap="none">
              <a:spAutoFit/>
            </a:bodyPr>
            <a:lstStyle/>
            <a:p>
              <a:pPr eaLnBrk="0" hangingPunct="0"/>
              <a:r>
                <a:rPr lang="en-US" sz="1800" b="1">
                  <a:solidFill>
                    <a:schemeClr val="bg1"/>
                  </a:solidFill>
                  <a:effectLst>
                    <a:outerShdw blurRad="38100" dist="38100" dir="2700000" algn="tl">
                      <a:srgbClr val="C0C0C0"/>
                    </a:outerShdw>
                  </a:effectLst>
                  <a:latin typeface="Arial Narrow" pitchFamily="34" charset="0"/>
                </a:rPr>
                <a:t>318</a:t>
              </a:r>
              <a:endParaRPr lang="en-US" sz="1800" b="1">
                <a:effectLst>
                  <a:outerShdw blurRad="38100" dist="38100" dir="2700000" algn="tl">
                    <a:srgbClr val="C0C0C0"/>
                  </a:outerShdw>
                </a:effectLst>
                <a:latin typeface="Arial Narrow" pitchFamily="34" charset="0"/>
              </a:endParaRPr>
            </a:p>
          </p:txBody>
        </p:sp>
        <p:sp>
          <p:nvSpPr>
            <p:cNvPr id="532651" name="Text Box 1195"/>
            <p:cNvSpPr txBox="1">
              <a:spLocks noChangeArrowheads="1"/>
            </p:cNvSpPr>
            <p:nvPr/>
          </p:nvSpPr>
          <p:spPr bwMode="auto">
            <a:xfrm>
              <a:off x="4240" y="2200"/>
              <a:ext cx="248" cy="231"/>
            </a:xfrm>
            <a:prstGeom prst="rect">
              <a:avLst/>
            </a:prstGeom>
            <a:noFill/>
            <a:ln w="9525">
              <a:noFill/>
              <a:miter lim="800000"/>
              <a:headEnd/>
              <a:tailEnd/>
            </a:ln>
            <a:effectLst/>
          </p:spPr>
          <p:txBody>
            <a:bodyPr wrap="none">
              <a:spAutoFit/>
            </a:bodyPr>
            <a:lstStyle/>
            <a:p>
              <a:pPr eaLnBrk="0" hangingPunct="0"/>
              <a:r>
                <a:rPr lang="en-US" sz="1800" b="1">
                  <a:solidFill>
                    <a:schemeClr val="bg1"/>
                  </a:solidFill>
                  <a:effectLst>
                    <a:outerShdw blurRad="38100" dist="38100" dir="2700000" algn="tl">
                      <a:srgbClr val="C0C0C0"/>
                    </a:outerShdw>
                  </a:effectLst>
                  <a:latin typeface="Arial Narrow" pitchFamily="34" charset="0"/>
                </a:rPr>
                <a:t>21</a:t>
              </a:r>
              <a:endParaRPr lang="en-US" sz="1800" b="1">
                <a:effectLst>
                  <a:outerShdw blurRad="38100" dist="38100" dir="2700000" algn="tl">
                    <a:srgbClr val="C0C0C0"/>
                  </a:outerShdw>
                </a:effectLst>
                <a:latin typeface="Arial Narrow" pitchFamily="34" charset="0"/>
              </a:endParaRPr>
            </a:p>
          </p:txBody>
        </p:sp>
        <p:sp>
          <p:nvSpPr>
            <p:cNvPr id="532652" name="Text Box 1196"/>
            <p:cNvSpPr txBox="1">
              <a:spLocks noChangeArrowheads="1"/>
            </p:cNvSpPr>
            <p:nvPr/>
          </p:nvSpPr>
          <p:spPr bwMode="auto">
            <a:xfrm>
              <a:off x="4416" y="1304"/>
              <a:ext cx="248" cy="231"/>
            </a:xfrm>
            <a:prstGeom prst="rect">
              <a:avLst/>
            </a:prstGeom>
            <a:noFill/>
            <a:ln w="9525">
              <a:noFill/>
              <a:miter lim="800000"/>
              <a:headEnd/>
              <a:tailEnd/>
            </a:ln>
            <a:effectLst/>
          </p:spPr>
          <p:txBody>
            <a:bodyPr wrap="none">
              <a:spAutoFit/>
            </a:bodyPr>
            <a:lstStyle/>
            <a:p>
              <a:pPr eaLnBrk="0" hangingPunct="0"/>
              <a:r>
                <a:rPr lang="en-US" sz="1800" b="1">
                  <a:solidFill>
                    <a:schemeClr val="bg1"/>
                  </a:solidFill>
                  <a:effectLst>
                    <a:outerShdw blurRad="38100" dist="38100" dir="2700000" algn="tl">
                      <a:srgbClr val="C0C0C0"/>
                    </a:outerShdw>
                  </a:effectLst>
                  <a:latin typeface="Arial Narrow" pitchFamily="34" charset="0"/>
                </a:rPr>
                <a:t>34</a:t>
              </a:r>
              <a:endParaRPr lang="en-US" sz="1800" b="1">
                <a:effectLst>
                  <a:outerShdw blurRad="38100" dist="38100" dir="2700000" algn="tl">
                    <a:srgbClr val="C0C0C0"/>
                  </a:outerShdw>
                </a:effectLst>
                <a:latin typeface="Arial Narrow" pitchFamily="34" charset="0"/>
              </a:endParaRPr>
            </a:p>
          </p:txBody>
        </p:sp>
      </p:grpSp>
      <p:sp>
        <p:nvSpPr>
          <p:cNvPr id="532653" name="Rectangle 1197"/>
          <p:cNvSpPr>
            <a:spLocks noChangeArrowheads="1"/>
          </p:cNvSpPr>
          <p:nvPr/>
        </p:nvSpPr>
        <p:spPr bwMode="auto">
          <a:xfrm>
            <a:off x="1087438" y="2459038"/>
            <a:ext cx="3157537" cy="946150"/>
          </a:xfrm>
          <a:prstGeom prst="rect">
            <a:avLst/>
          </a:prstGeom>
          <a:solidFill>
            <a:schemeClr val="accent1"/>
          </a:solidFill>
          <a:ln w="9525">
            <a:noFill/>
            <a:miter lim="800000"/>
            <a:headEnd/>
            <a:tailEnd/>
          </a:ln>
          <a:effectLst>
            <a:outerShdw dist="28398" dir="20006097" algn="ctr" rotWithShape="0">
              <a:schemeClr val="bg2"/>
            </a:outerShdw>
          </a:effectLst>
        </p:spPr>
        <p:txBody>
          <a:bodyPr wrap="none">
            <a:spAutoFit/>
          </a:bodyPr>
          <a:lstStyle/>
          <a:p>
            <a:pPr algn="ctr" eaLnBrk="0" hangingPunct="0"/>
            <a:r>
              <a:rPr lang="en-US" sz="2800" b="1">
                <a:latin typeface="Trebuchet MS" pitchFamily="34" charset="0"/>
              </a:rPr>
              <a:t>27001 maps 100%</a:t>
            </a:r>
          </a:p>
          <a:p>
            <a:pPr algn="ctr" eaLnBrk="0" hangingPunct="0"/>
            <a:r>
              <a:rPr lang="en-US" sz="2800" b="1">
                <a:latin typeface="Trebuchet MS" pitchFamily="34" charset="0"/>
              </a:rPr>
              <a:t>onto C</a:t>
            </a:r>
            <a:r>
              <a:rPr lang="en-US" b="1">
                <a:latin typeface="Trebuchet MS" pitchFamily="34" charset="0"/>
              </a:rPr>
              <a:t>OBI</a:t>
            </a:r>
            <a:r>
              <a:rPr lang="en-US" sz="2800" b="1">
                <a:latin typeface="Trebuchet MS" pitchFamily="34" charset="0"/>
              </a:rPr>
              <a:t>T</a:t>
            </a:r>
          </a:p>
        </p:txBody>
      </p:sp>
      <p:sp>
        <p:nvSpPr>
          <p:cNvPr id="532654" name="Rectangle 1198"/>
          <p:cNvSpPr>
            <a:spLocks noGrp="1" noChangeArrowheads="1"/>
          </p:cNvSpPr>
          <p:nvPr>
            <p:ph type="title"/>
          </p:nvPr>
        </p:nvSpPr>
        <p:spPr/>
        <p:txBody>
          <a:bodyPr/>
          <a:lstStyle/>
          <a:p>
            <a:r>
              <a:rPr lang="en-US" sz="2800"/>
              <a:t>How C</a:t>
            </a:r>
            <a:r>
              <a:rPr lang="en-US" sz="2400"/>
              <a:t>OBI</a:t>
            </a:r>
            <a:r>
              <a:rPr lang="en-US" sz="2800"/>
              <a:t>T Relates to Frameworks and Standards</a:t>
            </a:r>
          </a:p>
        </p:txBody>
      </p:sp>
      <p:sp>
        <p:nvSpPr>
          <p:cNvPr id="532655" name="Rectangle 1199"/>
          <p:cNvSpPr>
            <a:spLocks noChangeArrowheads="1"/>
          </p:cNvSpPr>
          <p:nvPr/>
        </p:nvSpPr>
        <p:spPr bwMode="auto">
          <a:xfrm rot="16200000">
            <a:off x="3878263" y="6265862"/>
            <a:ext cx="171450" cy="136525"/>
          </a:xfrm>
          <a:prstGeom prst="rect">
            <a:avLst/>
          </a:prstGeom>
          <a:noFill/>
          <a:ln w="9525">
            <a:noFill/>
            <a:miter lim="800000"/>
            <a:headEnd/>
            <a:tailEnd/>
          </a:ln>
        </p:spPr>
        <p:txBody>
          <a:bodyPr wrap="none" lIns="0" tIns="0" rIns="0" bIns="0">
            <a:spAutoFit/>
          </a:bodyPr>
          <a:lstStyle/>
          <a:p>
            <a:pPr eaLnBrk="0" hangingPunct="0"/>
            <a:r>
              <a:rPr lang="en-US" sz="900" b="1">
                <a:solidFill>
                  <a:srgbClr val="000000"/>
                </a:solidFill>
                <a:latin typeface="Arial Narrow" pitchFamily="34" charset="0"/>
              </a:rPr>
              <a:t>AI 7</a:t>
            </a:r>
            <a:endParaRPr lang="en-US" sz="900" b="1">
              <a:effectLst>
                <a:outerShdw blurRad="38100" dist="38100" dir="2700000" algn="tl">
                  <a:srgbClr val="C0C0C0"/>
                </a:outerShdw>
              </a:effectLst>
              <a:latin typeface="Arial Narrow" pitchFamily="34" charset="0"/>
            </a:endParaRPr>
          </a:p>
        </p:txBody>
      </p:sp>
      <p:sp>
        <p:nvSpPr>
          <p:cNvPr id="532656" name="Rectangle 1200"/>
          <p:cNvSpPr>
            <a:spLocks noChangeArrowheads="1"/>
          </p:cNvSpPr>
          <p:nvPr/>
        </p:nvSpPr>
        <p:spPr bwMode="auto">
          <a:xfrm>
            <a:off x="3914775" y="5600700"/>
            <a:ext cx="74613" cy="485775"/>
          </a:xfrm>
          <a:prstGeom prst="rect">
            <a:avLst/>
          </a:prstGeom>
          <a:solidFill>
            <a:srgbClr val="9999FF"/>
          </a:solidFill>
          <a:ln w="6350">
            <a:solidFill>
              <a:srgbClr val="000000"/>
            </a:solidFill>
            <a:miter lim="800000"/>
            <a:headEnd/>
            <a:tailEnd/>
          </a:ln>
        </p:spPr>
        <p:txBody>
          <a:bodyPr/>
          <a:lstStyle/>
          <a:p>
            <a:endParaRPr lang="en-US"/>
          </a:p>
        </p:txBody>
      </p:sp>
      <p:sp>
        <p:nvSpPr>
          <p:cNvPr id="532657" name="Rectangle 1201"/>
          <p:cNvSpPr>
            <a:spLocks noChangeArrowheads="1"/>
          </p:cNvSpPr>
          <p:nvPr/>
        </p:nvSpPr>
        <p:spPr bwMode="auto">
          <a:xfrm>
            <a:off x="6897688" y="5954713"/>
            <a:ext cx="76200" cy="131762"/>
          </a:xfrm>
          <a:prstGeom prst="rect">
            <a:avLst/>
          </a:prstGeom>
          <a:solidFill>
            <a:srgbClr val="9999FF"/>
          </a:solidFill>
          <a:ln w="6350">
            <a:solidFill>
              <a:srgbClr val="000000"/>
            </a:solidFill>
            <a:miter lim="800000"/>
            <a:headEnd/>
            <a:tailEnd/>
          </a:ln>
        </p:spPr>
        <p:txBody>
          <a:bodyPr/>
          <a:lstStyle/>
          <a:p>
            <a:endParaRPr lang="en-US"/>
          </a:p>
        </p:txBody>
      </p:sp>
    </p:spTree>
  </p:cSld>
  <p:clrMapOvr>
    <a:masterClrMapping/>
  </p:clrMapOvr>
  <p:transition/>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ooter Placeholder 2"/>
          <p:cNvSpPr>
            <a:spLocks noGrp="1"/>
          </p:cNvSpPr>
          <p:nvPr>
            <p:ph type="ftr" sz="quarter" idx="10"/>
          </p:nvPr>
        </p:nvSpPr>
        <p:spPr/>
        <p:txBody>
          <a:bodyPr/>
          <a:lstStyle/>
          <a:p>
            <a:r>
              <a:rPr lang="en-US"/>
              <a:t>©2009 ISACA/ITGI. All rights reserved.</a:t>
            </a:r>
          </a:p>
        </p:txBody>
      </p:sp>
      <p:pic>
        <p:nvPicPr>
          <p:cNvPr id="534530" name="Picture 1026"/>
          <p:cNvPicPr>
            <a:picLocks noChangeAspect="1" noChangeArrowheads="1"/>
          </p:cNvPicPr>
          <p:nvPr/>
        </p:nvPicPr>
        <p:blipFill>
          <a:blip r:embed="rId3"/>
          <a:srcRect t="9117"/>
          <a:stretch>
            <a:fillRect/>
          </a:stretch>
        </p:blipFill>
        <p:spPr bwMode="auto">
          <a:xfrm>
            <a:off x="1547813" y="1628775"/>
            <a:ext cx="7034212" cy="4386263"/>
          </a:xfrm>
          <a:prstGeom prst="rect">
            <a:avLst/>
          </a:prstGeom>
          <a:noFill/>
          <a:ln w="9525">
            <a:noFill/>
            <a:miter lim="800000"/>
            <a:headEnd/>
            <a:tailEnd/>
          </a:ln>
          <a:effectLst/>
        </p:spPr>
      </p:pic>
      <p:pic>
        <p:nvPicPr>
          <p:cNvPr id="534531" name="Picture 1027"/>
          <p:cNvPicPr>
            <a:picLocks noChangeAspect="1" noChangeArrowheads="1"/>
          </p:cNvPicPr>
          <p:nvPr/>
        </p:nvPicPr>
        <p:blipFill>
          <a:blip r:embed="rId4"/>
          <a:srcRect/>
          <a:stretch>
            <a:fillRect/>
          </a:stretch>
        </p:blipFill>
        <p:spPr bwMode="auto">
          <a:xfrm>
            <a:off x="1711325" y="4784725"/>
            <a:ext cx="6745288" cy="1785938"/>
          </a:xfrm>
          <a:prstGeom prst="rect">
            <a:avLst/>
          </a:prstGeom>
          <a:noFill/>
          <a:ln w="9525">
            <a:noFill/>
            <a:miter lim="800000"/>
            <a:headEnd/>
            <a:tailEnd/>
          </a:ln>
          <a:effectLst/>
        </p:spPr>
      </p:pic>
      <p:sp>
        <p:nvSpPr>
          <p:cNvPr id="534532" name="Text Box 1028"/>
          <p:cNvSpPr txBox="1">
            <a:spLocks noChangeArrowheads="1"/>
          </p:cNvSpPr>
          <p:nvPr/>
        </p:nvSpPr>
        <p:spPr bwMode="auto">
          <a:xfrm>
            <a:off x="609600" y="2286000"/>
            <a:ext cx="3600450" cy="822325"/>
          </a:xfrm>
          <a:prstGeom prst="rect">
            <a:avLst/>
          </a:prstGeom>
          <a:solidFill>
            <a:schemeClr val="accent1"/>
          </a:solidFill>
          <a:ln w="9525">
            <a:noFill/>
            <a:miter lim="800000"/>
            <a:headEnd/>
            <a:tailEnd/>
          </a:ln>
          <a:effectLst/>
        </p:spPr>
        <p:txBody>
          <a:bodyPr>
            <a:spAutoFit/>
          </a:bodyPr>
          <a:lstStyle/>
          <a:p>
            <a:pPr algn="ctr" eaLnBrk="0" hangingPunct="0"/>
            <a:r>
              <a:rPr lang="en-US" b="1">
                <a:solidFill>
                  <a:schemeClr val="tx2"/>
                </a:solidFill>
                <a:effectLst>
                  <a:outerShdw blurRad="38100" dist="38100" dir="2700000" algn="tl">
                    <a:srgbClr val="FFFFFF"/>
                  </a:outerShdw>
                </a:effectLst>
                <a:latin typeface="Trebuchet MS" pitchFamily="34" charset="0"/>
              </a:rPr>
              <a:t>Gartner Advisory on C</a:t>
            </a:r>
            <a:r>
              <a:rPr lang="en-US" sz="2200" b="1">
                <a:solidFill>
                  <a:schemeClr val="tx2"/>
                </a:solidFill>
                <a:effectLst>
                  <a:outerShdw blurRad="38100" dist="38100" dir="2700000" algn="tl">
                    <a:srgbClr val="FFFFFF"/>
                  </a:outerShdw>
                </a:effectLst>
                <a:latin typeface="Trebuchet MS" pitchFamily="34" charset="0"/>
              </a:rPr>
              <a:t>OBI</a:t>
            </a:r>
            <a:r>
              <a:rPr lang="en-US" b="1">
                <a:solidFill>
                  <a:schemeClr val="tx2"/>
                </a:solidFill>
                <a:effectLst>
                  <a:outerShdw blurRad="38100" dist="38100" dir="2700000" algn="tl">
                    <a:srgbClr val="FFFFFF"/>
                  </a:outerShdw>
                </a:effectLst>
                <a:latin typeface="Trebuchet MS" pitchFamily="34" charset="0"/>
              </a:rPr>
              <a:t>T and ITIL</a:t>
            </a:r>
          </a:p>
        </p:txBody>
      </p:sp>
      <p:sp>
        <p:nvSpPr>
          <p:cNvPr id="534533" name="Rectangle 1029"/>
          <p:cNvSpPr>
            <a:spLocks noGrp="1" noChangeArrowheads="1"/>
          </p:cNvSpPr>
          <p:nvPr>
            <p:ph type="title"/>
          </p:nvPr>
        </p:nvSpPr>
        <p:spPr/>
        <p:txBody>
          <a:bodyPr/>
          <a:lstStyle/>
          <a:p>
            <a:r>
              <a:rPr lang="en-US" sz="2800"/>
              <a:t>How C</a:t>
            </a:r>
            <a:r>
              <a:rPr lang="en-US" sz="2400"/>
              <a:t>OBI</a:t>
            </a:r>
            <a:r>
              <a:rPr lang="en-US" sz="2800"/>
              <a:t>T Relates to Frameworks and Standards</a:t>
            </a:r>
          </a:p>
        </p:txBody>
      </p:sp>
    </p:spTree>
  </p:cSld>
  <p:clrMapOvr>
    <a:masterClrMapping/>
  </p:clrMapOvr>
  <p:transition/>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showMasterPhAnim="0">
  <p:cSld>
    <p:bg>
      <p:bgPr>
        <a:gradFill rotWithShape="0">
          <a:gsLst>
            <a:gs pos="0">
              <a:schemeClr val="bg1"/>
            </a:gs>
            <a:gs pos="100000">
              <a:srgbClr val="CCECFF"/>
            </a:gs>
          </a:gsLst>
          <a:lin ang="5400000" scaled="1"/>
        </a:gradFill>
        <a:effectLst/>
      </p:bgPr>
    </p:bg>
    <p:spTree>
      <p:nvGrpSpPr>
        <p:cNvPr id="1" name=""/>
        <p:cNvGrpSpPr/>
        <p:nvPr/>
      </p:nvGrpSpPr>
      <p:grpSpPr>
        <a:xfrm>
          <a:off x="0" y="0"/>
          <a:ext cx="0" cy="0"/>
          <a:chOff x="0" y="0"/>
          <a:chExt cx="0" cy="0"/>
        </a:xfrm>
      </p:grpSpPr>
      <p:sp>
        <p:nvSpPr>
          <p:cNvPr id="5" name="Footer Placeholder 3"/>
          <p:cNvSpPr>
            <a:spLocks noGrp="1"/>
          </p:cNvSpPr>
          <p:nvPr>
            <p:ph type="ftr" sz="quarter" idx="10"/>
          </p:nvPr>
        </p:nvSpPr>
        <p:spPr/>
        <p:txBody>
          <a:bodyPr/>
          <a:lstStyle/>
          <a:p>
            <a:r>
              <a:rPr lang="en-US"/>
              <a:t>©2009 ISACA/ITGI. All rights reserved.</a:t>
            </a:r>
          </a:p>
        </p:txBody>
      </p:sp>
      <p:sp>
        <p:nvSpPr>
          <p:cNvPr id="325634" name="Rectangle 2"/>
          <p:cNvSpPr>
            <a:spLocks noGrp="1" noChangeArrowheads="1"/>
          </p:cNvSpPr>
          <p:nvPr>
            <p:ph type="title"/>
          </p:nvPr>
        </p:nvSpPr>
        <p:spPr>
          <a:xfrm>
            <a:off x="304800" y="685800"/>
            <a:ext cx="5943600" cy="914400"/>
          </a:xfrm>
          <a:noFill/>
          <a:ln/>
        </p:spPr>
        <p:txBody>
          <a:bodyPr lIns="90488" tIns="44450" rIns="90488" bIns="44450"/>
          <a:lstStyle/>
          <a:p>
            <a:r>
              <a:rPr lang="en-US" sz="3600" b="1">
                <a:solidFill>
                  <a:srgbClr val="0000FF"/>
                </a:solidFill>
              </a:rPr>
              <a:t>Control</a:t>
            </a:r>
            <a:r>
              <a:rPr lang="en-US" b="1">
                <a:solidFill>
                  <a:srgbClr val="0000FF"/>
                </a:solidFill>
              </a:rPr>
              <a:t> (as defined by </a:t>
            </a:r>
            <a:r>
              <a:rPr lang="en-US" sz="3600" b="1">
                <a:solidFill>
                  <a:srgbClr val="0000FF"/>
                </a:solidFill>
              </a:rPr>
              <a:t>C</a:t>
            </a:r>
            <a:r>
              <a:rPr lang="en-US" b="1">
                <a:solidFill>
                  <a:srgbClr val="0000FF"/>
                </a:solidFill>
              </a:rPr>
              <a:t>OBI</a:t>
            </a:r>
            <a:r>
              <a:rPr lang="en-US" sz="3600" b="1">
                <a:solidFill>
                  <a:srgbClr val="0000FF"/>
                </a:solidFill>
              </a:rPr>
              <a:t>T</a:t>
            </a:r>
            <a:r>
              <a:rPr lang="en-US" b="1">
                <a:solidFill>
                  <a:srgbClr val="0000FF"/>
                </a:solidFill>
              </a:rPr>
              <a:t>)</a:t>
            </a:r>
          </a:p>
        </p:txBody>
      </p:sp>
      <p:sp>
        <p:nvSpPr>
          <p:cNvPr id="325635" name="Rectangle 3"/>
          <p:cNvSpPr>
            <a:spLocks noGrp="1" noChangeArrowheads="1"/>
          </p:cNvSpPr>
          <p:nvPr>
            <p:ph type="body" idx="1"/>
          </p:nvPr>
        </p:nvSpPr>
        <p:spPr>
          <a:xfrm>
            <a:off x="762000" y="1752600"/>
            <a:ext cx="8153400" cy="4267200"/>
          </a:xfrm>
          <a:noFill/>
          <a:ln/>
        </p:spPr>
        <p:txBody>
          <a:bodyPr lIns="90488" tIns="44450" rIns="90488" bIns="44450"/>
          <a:lstStyle/>
          <a:p>
            <a:pPr>
              <a:lnSpc>
                <a:spcPct val="120000"/>
              </a:lnSpc>
              <a:buFontTx/>
              <a:buNone/>
            </a:pPr>
            <a:r>
              <a:rPr lang="en-US"/>
              <a:t>	</a:t>
            </a:r>
            <a:r>
              <a:rPr lang="en-US" sz="3600" b="1"/>
              <a:t>The policies, procedures, practices and organizational structures designed to provide reasonable assurance that business objectives will be achieved and that undesired events will be prevented or detected and corrected.</a:t>
            </a:r>
            <a:endParaRPr lang="en-US" sz="3600"/>
          </a:p>
        </p:txBody>
      </p:sp>
      <p:sp>
        <p:nvSpPr>
          <p:cNvPr id="325636" name="Line 4"/>
          <p:cNvSpPr>
            <a:spLocks noChangeShapeType="1"/>
          </p:cNvSpPr>
          <p:nvPr/>
        </p:nvSpPr>
        <p:spPr bwMode="auto">
          <a:xfrm>
            <a:off x="304800" y="1752600"/>
            <a:ext cx="8382000" cy="0"/>
          </a:xfrm>
          <a:prstGeom prst="line">
            <a:avLst/>
          </a:prstGeom>
          <a:noFill/>
          <a:ln w="31750">
            <a:solidFill>
              <a:srgbClr val="00FF00"/>
            </a:solidFill>
            <a:miter lim="800000"/>
            <a:headEnd/>
            <a:tailEnd/>
          </a:ln>
          <a:effectLst/>
        </p:spPr>
        <p:txBody>
          <a:bodyPr wrap="none"/>
          <a:lstStyle/>
          <a:p>
            <a:endParaRPr lang="en-US"/>
          </a:p>
        </p:txBody>
      </p:sp>
    </p:spTree>
  </p:cSld>
  <p:clrMapOvr>
    <a:masterClrMapping/>
  </p:clrMapOvr>
  <p:transition>
    <p:spli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325634"/>
                                        </p:tgtEl>
                                        <p:attrNameLst>
                                          <p:attrName>style.visibility</p:attrName>
                                        </p:attrNameLst>
                                      </p:cBhvr>
                                      <p:to>
                                        <p:strVal val="visible"/>
                                      </p:to>
                                    </p:set>
                                    <p:anim calcmode="lin" valueType="num">
                                      <p:cBhvr additive="base">
                                        <p:cTn id="7" dur="500" fill="hold"/>
                                        <p:tgtEl>
                                          <p:spTgt spid="325634"/>
                                        </p:tgtEl>
                                        <p:attrNameLst>
                                          <p:attrName>ppt_x</p:attrName>
                                        </p:attrNameLst>
                                      </p:cBhvr>
                                      <p:tavLst>
                                        <p:tav tm="0">
                                          <p:val>
                                            <p:strVal val="1+#ppt_w/2"/>
                                          </p:val>
                                        </p:tav>
                                        <p:tav tm="100000">
                                          <p:val>
                                            <p:strVal val="#ppt_x"/>
                                          </p:val>
                                        </p:tav>
                                      </p:tavLst>
                                    </p:anim>
                                    <p:anim calcmode="lin" valueType="num">
                                      <p:cBhvr additive="base">
                                        <p:cTn id="8" dur="500" fill="hold"/>
                                        <p:tgtEl>
                                          <p:spTgt spid="325634"/>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2" fill="hold" grpId="0" nodeType="afterEffect">
                                  <p:stCondLst>
                                    <p:cond delay="0"/>
                                  </p:stCondLst>
                                  <p:childTnLst>
                                    <p:set>
                                      <p:cBhvr>
                                        <p:cTn id="11" dur="1" fill="hold">
                                          <p:stCondLst>
                                            <p:cond delay="0"/>
                                          </p:stCondLst>
                                        </p:cTn>
                                        <p:tgtEl>
                                          <p:spTgt spid="325636"/>
                                        </p:tgtEl>
                                        <p:attrNameLst>
                                          <p:attrName>style.visibility</p:attrName>
                                        </p:attrNameLst>
                                      </p:cBhvr>
                                      <p:to>
                                        <p:strVal val="visible"/>
                                      </p:to>
                                    </p:set>
                                    <p:anim calcmode="lin" valueType="num">
                                      <p:cBhvr additive="base">
                                        <p:cTn id="12" dur="500" fill="hold"/>
                                        <p:tgtEl>
                                          <p:spTgt spid="325636"/>
                                        </p:tgtEl>
                                        <p:attrNameLst>
                                          <p:attrName>ppt_x</p:attrName>
                                        </p:attrNameLst>
                                      </p:cBhvr>
                                      <p:tavLst>
                                        <p:tav tm="0">
                                          <p:val>
                                            <p:strVal val="1+#ppt_w/2"/>
                                          </p:val>
                                        </p:tav>
                                        <p:tav tm="100000">
                                          <p:val>
                                            <p:strVal val="#ppt_x"/>
                                          </p:val>
                                        </p:tav>
                                      </p:tavLst>
                                    </p:anim>
                                    <p:anim calcmode="lin" valueType="num">
                                      <p:cBhvr additive="base">
                                        <p:cTn id="13" dur="500" fill="hold"/>
                                        <p:tgtEl>
                                          <p:spTgt spid="325636"/>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 presetClass="entr" presetSubtype="6" fill="hold" grpId="0" nodeType="afterEffect">
                                  <p:stCondLst>
                                    <p:cond delay="0"/>
                                  </p:stCondLst>
                                  <p:childTnLst>
                                    <p:set>
                                      <p:cBhvr>
                                        <p:cTn id="16" dur="1" fill="hold">
                                          <p:stCondLst>
                                            <p:cond delay="0"/>
                                          </p:stCondLst>
                                        </p:cTn>
                                        <p:tgtEl>
                                          <p:spTgt spid="325635">
                                            <p:txEl>
                                              <p:pRg st="0" end="0"/>
                                            </p:txEl>
                                          </p:spTgt>
                                        </p:tgtEl>
                                        <p:attrNameLst>
                                          <p:attrName>style.visibility</p:attrName>
                                        </p:attrNameLst>
                                      </p:cBhvr>
                                      <p:to>
                                        <p:strVal val="visible"/>
                                      </p:to>
                                    </p:set>
                                    <p:anim calcmode="lin" valueType="num">
                                      <p:cBhvr additive="base">
                                        <p:cTn id="17" dur="500" fill="hold"/>
                                        <p:tgtEl>
                                          <p:spTgt spid="325635">
                                            <p:txEl>
                                              <p:pRg st="0" end="0"/>
                                            </p:txEl>
                                          </p:spTgt>
                                        </p:tgtEl>
                                        <p:attrNameLst>
                                          <p:attrName>ppt_x</p:attrName>
                                        </p:attrNameLst>
                                      </p:cBhvr>
                                      <p:tavLst>
                                        <p:tav tm="0">
                                          <p:val>
                                            <p:strVal val="1+#ppt_w/2"/>
                                          </p:val>
                                        </p:tav>
                                        <p:tav tm="100000">
                                          <p:val>
                                            <p:strVal val="#ppt_x"/>
                                          </p:val>
                                        </p:tav>
                                      </p:tavLst>
                                    </p:anim>
                                    <p:anim calcmode="lin" valueType="num">
                                      <p:cBhvr additive="base">
                                        <p:cTn id="18" dur="500" fill="hold"/>
                                        <p:tgtEl>
                                          <p:spTgt spid="325635">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5634" grpId="0" autoUpdateAnimBg="0"/>
      <p:bldP spid="325635" grpId="0" build="p" autoUpdateAnimBg="0" advAuto="0"/>
      <p:bldP spid="325636" grpId="0" animBg="1"/>
    </p:bld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Footer Placeholder 1"/>
          <p:cNvSpPr>
            <a:spLocks noGrp="1"/>
          </p:cNvSpPr>
          <p:nvPr>
            <p:ph type="ftr" sz="quarter" idx="10"/>
          </p:nvPr>
        </p:nvSpPr>
        <p:spPr/>
        <p:txBody>
          <a:bodyPr/>
          <a:lstStyle/>
          <a:p>
            <a:r>
              <a:rPr lang="en-US"/>
              <a:t>©2009 ISACA/ITGI. All rights reserved.</a:t>
            </a:r>
          </a:p>
        </p:txBody>
      </p:sp>
      <p:graphicFrame>
        <p:nvGraphicFramePr>
          <p:cNvPr id="327682" name="Object 2"/>
          <p:cNvGraphicFramePr>
            <a:graphicFrameLocks noChangeAspect="1"/>
          </p:cNvGraphicFramePr>
          <p:nvPr/>
        </p:nvGraphicFramePr>
        <p:xfrm>
          <a:off x="2438400" y="1219200"/>
          <a:ext cx="2124075" cy="2352675"/>
        </p:xfrm>
        <a:graphic>
          <a:graphicData uri="http://schemas.openxmlformats.org/presentationml/2006/ole">
            <p:oleObj spid="_x0000_s327682" name="Bitmap Image" r:id="rId4" imgW="2123810" imgH="2352381" progId="Paint.Picture">
              <p:embed/>
            </p:oleObj>
          </a:graphicData>
        </a:graphic>
      </p:graphicFrame>
      <p:sp>
        <p:nvSpPr>
          <p:cNvPr id="327683" name="Text Box 3"/>
          <p:cNvSpPr txBox="1">
            <a:spLocks noChangeArrowheads="1"/>
          </p:cNvSpPr>
          <p:nvPr/>
        </p:nvSpPr>
        <p:spPr bwMode="auto">
          <a:xfrm>
            <a:off x="2819400" y="1752600"/>
            <a:ext cx="1524000" cy="1006475"/>
          </a:xfrm>
          <a:prstGeom prst="rect">
            <a:avLst/>
          </a:prstGeom>
          <a:noFill/>
          <a:ln w="9525">
            <a:noFill/>
            <a:miter lim="800000"/>
            <a:headEnd/>
            <a:tailEnd/>
          </a:ln>
          <a:effectLst/>
        </p:spPr>
        <p:txBody>
          <a:bodyPr>
            <a:spAutoFit/>
          </a:bodyPr>
          <a:lstStyle/>
          <a:p>
            <a:pPr>
              <a:spcBef>
                <a:spcPct val="50000"/>
              </a:spcBef>
            </a:pPr>
            <a:r>
              <a:rPr lang="en-US" sz="2000" b="1"/>
              <a:t>To Achieve Business Objectives</a:t>
            </a:r>
          </a:p>
        </p:txBody>
      </p:sp>
      <p:graphicFrame>
        <p:nvGraphicFramePr>
          <p:cNvPr id="327684" name="Object 4"/>
          <p:cNvGraphicFramePr>
            <a:graphicFrameLocks noChangeAspect="1"/>
          </p:cNvGraphicFramePr>
          <p:nvPr/>
        </p:nvGraphicFramePr>
        <p:xfrm>
          <a:off x="4495800" y="1219200"/>
          <a:ext cx="2124075" cy="2352675"/>
        </p:xfrm>
        <a:graphic>
          <a:graphicData uri="http://schemas.openxmlformats.org/presentationml/2006/ole">
            <p:oleObj spid="_x0000_s327684" name="Bitmap Image" r:id="rId5" imgW="2123810" imgH="2352381" progId="Paint.Picture">
              <p:embed/>
            </p:oleObj>
          </a:graphicData>
        </a:graphic>
      </p:graphicFrame>
      <p:sp>
        <p:nvSpPr>
          <p:cNvPr id="327685" name="Text Box 5"/>
          <p:cNvSpPr txBox="1">
            <a:spLocks noChangeArrowheads="1"/>
          </p:cNvSpPr>
          <p:nvPr/>
        </p:nvSpPr>
        <p:spPr bwMode="auto">
          <a:xfrm>
            <a:off x="4572000" y="1676400"/>
            <a:ext cx="1600200" cy="1311275"/>
          </a:xfrm>
          <a:prstGeom prst="rect">
            <a:avLst/>
          </a:prstGeom>
          <a:noFill/>
          <a:ln w="9525">
            <a:noFill/>
            <a:miter lim="800000"/>
            <a:headEnd/>
            <a:tailEnd/>
          </a:ln>
          <a:effectLst/>
        </p:spPr>
        <p:txBody>
          <a:bodyPr>
            <a:spAutoFit/>
          </a:bodyPr>
          <a:lstStyle/>
          <a:p>
            <a:pPr>
              <a:spcBef>
                <a:spcPct val="50000"/>
              </a:spcBef>
            </a:pPr>
            <a:r>
              <a:rPr lang="en-US" sz="2000" b="1"/>
              <a:t>To Avoid Risks, Threats and Exposures</a:t>
            </a:r>
          </a:p>
        </p:txBody>
      </p:sp>
      <p:sp>
        <p:nvSpPr>
          <p:cNvPr id="327686" name="Rectangle 6"/>
          <p:cNvSpPr>
            <a:spLocks noChangeArrowheads="1"/>
          </p:cNvSpPr>
          <p:nvPr/>
        </p:nvSpPr>
        <p:spPr bwMode="auto">
          <a:xfrm>
            <a:off x="1828800" y="3886200"/>
            <a:ext cx="5562600" cy="2667000"/>
          </a:xfrm>
          <a:prstGeom prst="rect">
            <a:avLst/>
          </a:prstGeom>
          <a:solidFill>
            <a:srgbClr val="FFFF00"/>
          </a:solidFill>
          <a:ln w="9525">
            <a:solidFill>
              <a:srgbClr val="FFFF00"/>
            </a:solidFill>
            <a:miter lim="800000"/>
            <a:headEnd/>
            <a:tailEnd/>
          </a:ln>
          <a:effectLst/>
        </p:spPr>
        <p:txBody>
          <a:bodyPr wrap="none" anchor="ctr"/>
          <a:lstStyle/>
          <a:p>
            <a:pPr algn="ctr"/>
            <a:r>
              <a:rPr lang="en-US" sz="1800" b="1"/>
              <a:t>Control (as defined by COBIT)</a:t>
            </a:r>
          </a:p>
          <a:p>
            <a:pPr algn="ctr"/>
            <a:endParaRPr lang="en-US" sz="1800" b="1"/>
          </a:p>
          <a:p>
            <a:pPr algn="ctr"/>
            <a:r>
              <a:rPr lang="en-US" sz="1600" b="1"/>
              <a:t>The policies, procedures, practices and organizational </a:t>
            </a:r>
          </a:p>
          <a:p>
            <a:pPr algn="ctr"/>
            <a:r>
              <a:rPr lang="en-US" sz="1600" b="1"/>
              <a:t>structures designed to provide reasonable assurance that </a:t>
            </a:r>
          </a:p>
          <a:p>
            <a:pPr algn="ctr"/>
            <a:r>
              <a:rPr lang="en-US" sz="1600" b="1">
                <a:solidFill>
                  <a:srgbClr val="0000FF"/>
                </a:solidFill>
              </a:rPr>
              <a:t>business objectives</a:t>
            </a:r>
            <a:r>
              <a:rPr lang="en-US" sz="1600" b="1"/>
              <a:t> will be achieved and that </a:t>
            </a:r>
            <a:r>
              <a:rPr lang="en-US" sz="1600" b="1">
                <a:solidFill>
                  <a:srgbClr val="FF3300"/>
                </a:solidFill>
              </a:rPr>
              <a:t>undesired events</a:t>
            </a:r>
            <a:r>
              <a:rPr lang="en-US" sz="1600" b="1"/>
              <a:t> </a:t>
            </a:r>
          </a:p>
          <a:p>
            <a:pPr algn="ctr"/>
            <a:r>
              <a:rPr lang="en-US" sz="1600" b="1"/>
              <a:t>will be prevented or detected and corrected.</a:t>
            </a:r>
          </a:p>
          <a:p>
            <a:pPr algn="ctr"/>
            <a:endParaRPr lang="en-US" sz="1600" b="1"/>
          </a:p>
          <a:p>
            <a:pPr algn="ctr"/>
            <a:endParaRPr lang="en-US" sz="1600"/>
          </a:p>
          <a:p>
            <a:pPr algn="ctr"/>
            <a:r>
              <a:rPr lang="en-US" sz="900"/>
              <a:t>Source: COBIT </a:t>
            </a:r>
            <a:r>
              <a:rPr lang="en-US" sz="900" i="1"/>
              <a:t>Control Objectives. P. 12.</a:t>
            </a:r>
          </a:p>
        </p:txBody>
      </p:sp>
      <p:sp>
        <p:nvSpPr>
          <p:cNvPr id="327687" name="Line 7"/>
          <p:cNvSpPr>
            <a:spLocks noChangeShapeType="1"/>
          </p:cNvSpPr>
          <p:nvPr/>
        </p:nvSpPr>
        <p:spPr bwMode="auto">
          <a:xfrm>
            <a:off x="2057400" y="4495800"/>
            <a:ext cx="5257800" cy="0"/>
          </a:xfrm>
          <a:prstGeom prst="line">
            <a:avLst/>
          </a:prstGeom>
          <a:noFill/>
          <a:ln w="9525">
            <a:solidFill>
              <a:schemeClr val="tx1"/>
            </a:solidFill>
            <a:round/>
            <a:headEnd/>
            <a:tailEnd/>
          </a:ln>
          <a:effectLst/>
        </p:spPr>
        <p:txBody>
          <a:bodyPr/>
          <a:lstStyle/>
          <a:p>
            <a:endParaRPr lang="en-US"/>
          </a:p>
        </p:txBody>
      </p:sp>
      <p:cxnSp>
        <p:nvCxnSpPr>
          <p:cNvPr id="327688" name="AutoShape 8"/>
          <p:cNvCxnSpPr>
            <a:cxnSpLocks noChangeShapeType="1"/>
          </p:cNvCxnSpPr>
          <p:nvPr/>
        </p:nvCxnSpPr>
        <p:spPr bwMode="auto">
          <a:xfrm flipH="1" flipV="1">
            <a:off x="6629400" y="2362200"/>
            <a:ext cx="771525" cy="2862263"/>
          </a:xfrm>
          <a:prstGeom prst="curvedConnector3">
            <a:avLst>
              <a:gd name="adj1" fmla="val -29630"/>
            </a:avLst>
          </a:prstGeom>
          <a:noFill/>
          <a:ln w="38100">
            <a:solidFill>
              <a:srgbClr val="FF0000"/>
            </a:solidFill>
            <a:round/>
            <a:headEnd/>
            <a:tailEnd type="triangle" w="med" len="med"/>
          </a:ln>
          <a:effectLst/>
        </p:spPr>
      </p:cxnSp>
      <p:cxnSp>
        <p:nvCxnSpPr>
          <p:cNvPr id="327689" name="AutoShape 9"/>
          <p:cNvCxnSpPr>
            <a:cxnSpLocks noChangeShapeType="1"/>
            <a:stCxn id="327686" idx="1"/>
            <a:endCxn id="0" idx="1"/>
          </p:cNvCxnSpPr>
          <p:nvPr/>
        </p:nvCxnSpPr>
        <p:spPr bwMode="auto">
          <a:xfrm rot="10800000" flipH="1">
            <a:off x="1828800" y="2395538"/>
            <a:ext cx="609600" cy="2824162"/>
          </a:xfrm>
          <a:prstGeom prst="curvedConnector3">
            <a:avLst>
              <a:gd name="adj1" fmla="val -37500"/>
            </a:avLst>
          </a:prstGeom>
          <a:noFill/>
          <a:ln w="38100">
            <a:solidFill>
              <a:srgbClr val="000080"/>
            </a:solidFill>
            <a:round/>
            <a:headEnd/>
            <a:tailEnd type="triangle" w="med" len="med"/>
          </a:ln>
          <a:effectLst/>
        </p:spPr>
      </p:cxnSp>
      <p:sp>
        <p:nvSpPr>
          <p:cNvPr id="327690" name="Oval 10"/>
          <p:cNvSpPr>
            <a:spLocks noChangeArrowheads="1"/>
          </p:cNvSpPr>
          <p:nvPr/>
        </p:nvSpPr>
        <p:spPr bwMode="auto">
          <a:xfrm>
            <a:off x="5638800" y="5181600"/>
            <a:ext cx="1905000" cy="304800"/>
          </a:xfrm>
          <a:prstGeom prst="ellipse">
            <a:avLst/>
          </a:prstGeom>
          <a:noFill/>
          <a:ln w="19050">
            <a:solidFill>
              <a:srgbClr val="FF0000"/>
            </a:solidFill>
            <a:round/>
            <a:headEnd/>
            <a:tailEnd/>
          </a:ln>
          <a:effectLst/>
        </p:spPr>
        <p:txBody>
          <a:bodyPr wrap="none" anchor="ctr"/>
          <a:lstStyle/>
          <a:p>
            <a:endParaRPr lang="en-US"/>
          </a:p>
        </p:txBody>
      </p:sp>
      <p:sp>
        <p:nvSpPr>
          <p:cNvPr id="327691" name="Oval 11"/>
          <p:cNvSpPr>
            <a:spLocks noChangeArrowheads="1"/>
          </p:cNvSpPr>
          <p:nvPr/>
        </p:nvSpPr>
        <p:spPr bwMode="auto">
          <a:xfrm>
            <a:off x="1752600" y="5181600"/>
            <a:ext cx="1828800" cy="304800"/>
          </a:xfrm>
          <a:prstGeom prst="ellipse">
            <a:avLst/>
          </a:prstGeom>
          <a:noFill/>
          <a:ln w="19050">
            <a:solidFill>
              <a:srgbClr val="0000FF"/>
            </a:solidFill>
            <a:round/>
            <a:headEnd/>
            <a:tailEnd/>
          </a:ln>
          <a:effectLst/>
        </p:spPr>
        <p:txBody>
          <a:bodyPr wrap="none" anchor="ctr"/>
          <a:lstStyle/>
          <a:p>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327682"/>
                                        </p:tgtEl>
                                        <p:attrNameLst>
                                          <p:attrName>style.visibility</p:attrName>
                                        </p:attrNameLst>
                                      </p:cBhvr>
                                      <p:to>
                                        <p:strVal val="visible"/>
                                      </p:to>
                                    </p:set>
                                    <p:anim calcmode="lin" valueType="num">
                                      <p:cBhvr additive="base">
                                        <p:cTn id="7" dur="500" fill="hold"/>
                                        <p:tgtEl>
                                          <p:spTgt spid="327682"/>
                                        </p:tgtEl>
                                        <p:attrNameLst>
                                          <p:attrName>ppt_x</p:attrName>
                                        </p:attrNameLst>
                                      </p:cBhvr>
                                      <p:tavLst>
                                        <p:tav tm="0">
                                          <p:val>
                                            <p:strVal val="0-#ppt_w/2"/>
                                          </p:val>
                                        </p:tav>
                                        <p:tav tm="100000">
                                          <p:val>
                                            <p:strVal val="#ppt_x"/>
                                          </p:val>
                                        </p:tav>
                                      </p:tavLst>
                                    </p:anim>
                                    <p:anim calcmode="lin" valueType="num">
                                      <p:cBhvr additive="base">
                                        <p:cTn id="8" dur="500" fill="hold"/>
                                        <p:tgtEl>
                                          <p:spTgt spid="327682"/>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9" presetClass="entr" presetSubtype="0" fill="hold" grpId="0" nodeType="afterEffect">
                                  <p:stCondLst>
                                    <p:cond delay="0"/>
                                  </p:stCondLst>
                                  <p:childTnLst>
                                    <p:set>
                                      <p:cBhvr>
                                        <p:cTn id="11" dur="1" fill="hold">
                                          <p:stCondLst>
                                            <p:cond delay="0"/>
                                          </p:stCondLst>
                                        </p:cTn>
                                        <p:tgtEl>
                                          <p:spTgt spid="327683"/>
                                        </p:tgtEl>
                                        <p:attrNameLst>
                                          <p:attrName>style.visibility</p:attrName>
                                        </p:attrNameLst>
                                      </p:cBhvr>
                                      <p:to>
                                        <p:strVal val="visible"/>
                                      </p:to>
                                    </p:set>
                                    <p:animEffect transition="in" filter="dissolve">
                                      <p:cBhvr>
                                        <p:cTn id="12" dur="500"/>
                                        <p:tgtEl>
                                          <p:spTgt spid="327683"/>
                                        </p:tgtEl>
                                      </p:cBhvr>
                                    </p:animEffect>
                                  </p:childTnLst>
                                </p:cTn>
                              </p:par>
                            </p:childTnLst>
                          </p:cTn>
                        </p:par>
                        <p:par>
                          <p:cTn id="13" fill="hold">
                            <p:stCondLst>
                              <p:cond delay="1000"/>
                            </p:stCondLst>
                            <p:childTnLst>
                              <p:par>
                                <p:cTn id="14" presetID="2" presetClass="entr" presetSubtype="2" fill="hold" nodeType="afterEffect">
                                  <p:stCondLst>
                                    <p:cond delay="0"/>
                                  </p:stCondLst>
                                  <p:childTnLst>
                                    <p:set>
                                      <p:cBhvr>
                                        <p:cTn id="15" dur="1" fill="hold">
                                          <p:stCondLst>
                                            <p:cond delay="0"/>
                                          </p:stCondLst>
                                        </p:cTn>
                                        <p:tgtEl>
                                          <p:spTgt spid="327684"/>
                                        </p:tgtEl>
                                        <p:attrNameLst>
                                          <p:attrName>style.visibility</p:attrName>
                                        </p:attrNameLst>
                                      </p:cBhvr>
                                      <p:to>
                                        <p:strVal val="visible"/>
                                      </p:to>
                                    </p:set>
                                    <p:anim calcmode="lin" valueType="num">
                                      <p:cBhvr additive="base">
                                        <p:cTn id="16" dur="500" fill="hold"/>
                                        <p:tgtEl>
                                          <p:spTgt spid="327684"/>
                                        </p:tgtEl>
                                        <p:attrNameLst>
                                          <p:attrName>ppt_x</p:attrName>
                                        </p:attrNameLst>
                                      </p:cBhvr>
                                      <p:tavLst>
                                        <p:tav tm="0">
                                          <p:val>
                                            <p:strVal val="1+#ppt_w/2"/>
                                          </p:val>
                                        </p:tav>
                                        <p:tav tm="100000">
                                          <p:val>
                                            <p:strVal val="#ppt_x"/>
                                          </p:val>
                                        </p:tav>
                                      </p:tavLst>
                                    </p:anim>
                                    <p:anim calcmode="lin" valueType="num">
                                      <p:cBhvr additive="base">
                                        <p:cTn id="17" dur="500" fill="hold"/>
                                        <p:tgtEl>
                                          <p:spTgt spid="327684"/>
                                        </p:tgtEl>
                                        <p:attrNameLst>
                                          <p:attrName>ppt_y</p:attrName>
                                        </p:attrNameLst>
                                      </p:cBhvr>
                                      <p:tavLst>
                                        <p:tav tm="0">
                                          <p:val>
                                            <p:strVal val="#ppt_y"/>
                                          </p:val>
                                        </p:tav>
                                        <p:tav tm="100000">
                                          <p:val>
                                            <p:strVal val="#ppt_y"/>
                                          </p:val>
                                        </p:tav>
                                      </p:tavLst>
                                    </p:anim>
                                  </p:childTnLst>
                                </p:cTn>
                              </p:par>
                            </p:childTnLst>
                          </p:cTn>
                        </p:par>
                        <p:par>
                          <p:cTn id="18" fill="hold">
                            <p:stCondLst>
                              <p:cond delay="1500"/>
                            </p:stCondLst>
                            <p:childTnLst>
                              <p:par>
                                <p:cTn id="19" presetID="9" presetClass="entr" presetSubtype="0" fill="hold" grpId="0" nodeType="afterEffect">
                                  <p:stCondLst>
                                    <p:cond delay="0"/>
                                  </p:stCondLst>
                                  <p:childTnLst>
                                    <p:set>
                                      <p:cBhvr>
                                        <p:cTn id="20" dur="1" fill="hold">
                                          <p:stCondLst>
                                            <p:cond delay="0"/>
                                          </p:stCondLst>
                                        </p:cTn>
                                        <p:tgtEl>
                                          <p:spTgt spid="327685"/>
                                        </p:tgtEl>
                                        <p:attrNameLst>
                                          <p:attrName>style.visibility</p:attrName>
                                        </p:attrNameLst>
                                      </p:cBhvr>
                                      <p:to>
                                        <p:strVal val="visible"/>
                                      </p:to>
                                    </p:set>
                                    <p:animEffect transition="in" filter="dissolve">
                                      <p:cBhvr>
                                        <p:cTn id="21" dur="500"/>
                                        <p:tgtEl>
                                          <p:spTgt spid="327685"/>
                                        </p:tgtEl>
                                      </p:cBhvr>
                                    </p:animEffect>
                                  </p:childTnLst>
                                </p:cTn>
                              </p:par>
                            </p:childTnLst>
                          </p:cTn>
                        </p:par>
                        <p:par>
                          <p:cTn id="22" fill="hold">
                            <p:stCondLst>
                              <p:cond delay="2000"/>
                            </p:stCondLst>
                            <p:childTnLst>
                              <p:par>
                                <p:cTn id="23" presetID="9" presetClass="entr" presetSubtype="0" fill="hold" grpId="0" nodeType="afterEffect">
                                  <p:stCondLst>
                                    <p:cond delay="0"/>
                                  </p:stCondLst>
                                  <p:childTnLst>
                                    <p:set>
                                      <p:cBhvr>
                                        <p:cTn id="24" dur="1" fill="hold">
                                          <p:stCondLst>
                                            <p:cond delay="0"/>
                                          </p:stCondLst>
                                        </p:cTn>
                                        <p:tgtEl>
                                          <p:spTgt spid="327691"/>
                                        </p:tgtEl>
                                        <p:attrNameLst>
                                          <p:attrName>style.visibility</p:attrName>
                                        </p:attrNameLst>
                                      </p:cBhvr>
                                      <p:to>
                                        <p:strVal val="visible"/>
                                      </p:to>
                                    </p:set>
                                    <p:animEffect transition="in" filter="dissolve">
                                      <p:cBhvr>
                                        <p:cTn id="25" dur="500"/>
                                        <p:tgtEl>
                                          <p:spTgt spid="327691"/>
                                        </p:tgtEl>
                                      </p:cBhvr>
                                    </p:animEffect>
                                  </p:childTnLst>
                                </p:cTn>
                              </p:par>
                            </p:childTnLst>
                          </p:cTn>
                        </p:par>
                        <p:par>
                          <p:cTn id="26" fill="hold">
                            <p:stCondLst>
                              <p:cond delay="2500"/>
                            </p:stCondLst>
                            <p:childTnLst>
                              <p:par>
                                <p:cTn id="27" presetID="9" presetClass="entr" presetSubtype="0" fill="hold" nodeType="afterEffect">
                                  <p:stCondLst>
                                    <p:cond delay="0"/>
                                  </p:stCondLst>
                                  <p:childTnLst>
                                    <p:set>
                                      <p:cBhvr>
                                        <p:cTn id="28" dur="1" fill="hold">
                                          <p:stCondLst>
                                            <p:cond delay="0"/>
                                          </p:stCondLst>
                                        </p:cTn>
                                        <p:tgtEl>
                                          <p:spTgt spid="327689"/>
                                        </p:tgtEl>
                                        <p:attrNameLst>
                                          <p:attrName>style.visibility</p:attrName>
                                        </p:attrNameLst>
                                      </p:cBhvr>
                                      <p:to>
                                        <p:strVal val="visible"/>
                                      </p:to>
                                    </p:set>
                                    <p:animEffect transition="in" filter="dissolve">
                                      <p:cBhvr>
                                        <p:cTn id="29" dur="500"/>
                                        <p:tgtEl>
                                          <p:spTgt spid="327689"/>
                                        </p:tgtEl>
                                      </p:cBhvr>
                                    </p:animEffect>
                                  </p:childTnLst>
                                </p:cTn>
                              </p:par>
                            </p:childTnLst>
                          </p:cTn>
                        </p:par>
                        <p:par>
                          <p:cTn id="30" fill="hold">
                            <p:stCondLst>
                              <p:cond delay="3000"/>
                            </p:stCondLst>
                            <p:childTnLst>
                              <p:par>
                                <p:cTn id="31" presetID="9" presetClass="entr" presetSubtype="0" fill="hold" grpId="0" nodeType="afterEffect">
                                  <p:stCondLst>
                                    <p:cond delay="0"/>
                                  </p:stCondLst>
                                  <p:childTnLst>
                                    <p:set>
                                      <p:cBhvr>
                                        <p:cTn id="32" dur="1" fill="hold">
                                          <p:stCondLst>
                                            <p:cond delay="0"/>
                                          </p:stCondLst>
                                        </p:cTn>
                                        <p:tgtEl>
                                          <p:spTgt spid="327690"/>
                                        </p:tgtEl>
                                        <p:attrNameLst>
                                          <p:attrName>style.visibility</p:attrName>
                                        </p:attrNameLst>
                                      </p:cBhvr>
                                      <p:to>
                                        <p:strVal val="visible"/>
                                      </p:to>
                                    </p:set>
                                    <p:animEffect transition="in" filter="dissolve">
                                      <p:cBhvr>
                                        <p:cTn id="33" dur="500"/>
                                        <p:tgtEl>
                                          <p:spTgt spid="327690"/>
                                        </p:tgtEl>
                                      </p:cBhvr>
                                    </p:animEffect>
                                  </p:childTnLst>
                                </p:cTn>
                              </p:par>
                            </p:childTnLst>
                          </p:cTn>
                        </p:par>
                        <p:par>
                          <p:cTn id="34" fill="hold">
                            <p:stCondLst>
                              <p:cond delay="3500"/>
                            </p:stCondLst>
                            <p:childTnLst>
                              <p:par>
                                <p:cTn id="35" presetID="9" presetClass="entr" presetSubtype="0" fill="hold" nodeType="afterEffect">
                                  <p:stCondLst>
                                    <p:cond delay="0"/>
                                  </p:stCondLst>
                                  <p:childTnLst>
                                    <p:set>
                                      <p:cBhvr>
                                        <p:cTn id="36" dur="1" fill="hold">
                                          <p:stCondLst>
                                            <p:cond delay="0"/>
                                          </p:stCondLst>
                                        </p:cTn>
                                        <p:tgtEl>
                                          <p:spTgt spid="327688"/>
                                        </p:tgtEl>
                                        <p:attrNameLst>
                                          <p:attrName>style.visibility</p:attrName>
                                        </p:attrNameLst>
                                      </p:cBhvr>
                                      <p:to>
                                        <p:strVal val="visible"/>
                                      </p:to>
                                    </p:set>
                                    <p:animEffect transition="in" filter="dissolve">
                                      <p:cBhvr>
                                        <p:cTn id="37" dur="500"/>
                                        <p:tgtEl>
                                          <p:spTgt spid="32768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7683" grpId="0" autoUpdateAnimBg="0"/>
      <p:bldP spid="327685" grpId="0" autoUpdateAnimBg="0"/>
      <p:bldP spid="327690" grpId="0" animBg="1"/>
      <p:bldP spid="327691" grpId="0" animBg="1"/>
    </p:bldLst>
  </p:timing>
</p:sld>
</file>

<file path=ppt/slides/slide73.xml><?xml version="1.0" encoding="utf-8"?>
<p:sld xmlns:a="http://schemas.openxmlformats.org/drawingml/2006/main" xmlns:r="http://schemas.openxmlformats.org/officeDocument/2006/relationships" xmlns:p="http://schemas.openxmlformats.org/presentationml/2006/main">
  <p:cSld>
    <p:bg>
      <p:bgPr>
        <a:gradFill rotWithShape="0">
          <a:gsLst>
            <a:gs pos="0">
              <a:srgbClr val="CCECFF"/>
            </a:gs>
            <a:gs pos="50000">
              <a:schemeClr val="bg1"/>
            </a:gs>
            <a:gs pos="100000">
              <a:srgbClr val="CCECFF"/>
            </a:gs>
          </a:gsLst>
          <a:lin ang="5400000" scaled="1"/>
        </a:gradFill>
        <a:effectLst/>
      </p:bgPr>
    </p:bg>
    <p:spTree>
      <p:nvGrpSpPr>
        <p:cNvPr id="1" name=""/>
        <p:cNvGrpSpPr/>
        <p:nvPr/>
      </p:nvGrpSpPr>
      <p:grpSpPr>
        <a:xfrm>
          <a:off x="0" y="0"/>
          <a:ext cx="0" cy="0"/>
          <a:chOff x="0" y="0"/>
          <a:chExt cx="0" cy="0"/>
        </a:xfrm>
      </p:grpSpPr>
      <p:sp>
        <p:nvSpPr>
          <p:cNvPr id="5" name="Footer Placeholder 3"/>
          <p:cNvSpPr>
            <a:spLocks noGrp="1"/>
          </p:cNvSpPr>
          <p:nvPr>
            <p:ph type="ftr" sz="quarter" idx="10"/>
          </p:nvPr>
        </p:nvSpPr>
        <p:spPr/>
        <p:txBody>
          <a:bodyPr/>
          <a:lstStyle/>
          <a:p>
            <a:r>
              <a:rPr lang="en-US"/>
              <a:t>©2009 ISACA/ITGI. All rights reserved.</a:t>
            </a:r>
          </a:p>
        </p:txBody>
      </p:sp>
      <p:sp>
        <p:nvSpPr>
          <p:cNvPr id="329730" name="Rectangle 2"/>
          <p:cNvSpPr>
            <a:spLocks noGrp="1" noChangeArrowheads="1"/>
          </p:cNvSpPr>
          <p:nvPr>
            <p:ph type="title"/>
          </p:nvPr>
        </p:nvSpPr>
        <p:spPr>
          <a:xfrm>
            <a:off x="304800" y="1219200"/>
            <a:ext cx="8382000" cy="1600200"/>
          </a:xfrm>
          <a:noFill/>
          <a:ln/>
        </p:spPr>
        <p:txBody>
          <a:bodyPr lIns="90488" tIns="44450" rIns="90488" bIns="44450"/>
          <a:lstStyle/>
          <a:p>
            <a:r>
              <a:rPr lang="en-US" sz="4400" b="1">
                <a:solidFill>
                  <a:srgbClr val="0000FF"/>
                </a:solidFill>
              </a:rPr>
              <a:t>IT Control Objective</a:t>
            </a:r>
          </a:p>
        </p:txBody>
      </p:sp>
      <p:sp>
        <p:nvSpPr>
          <p:cNvPr id="329731" name="Rectangle 3"/>
          <p:cNvSpPr>
            <a:spLocks noGrp="1" noChangeArrowheads="1"/>
          </p:cNvSpPr>
          <p:nvPr>
            <p:ph type="body" idx="1"/>
          </p:nvPr>
        </p:nvSpPr>
        <p:spPr>
          <a:xfrm>
            <a:off x="914400" y="2819400"/>
            <a:ext cx="7467600" cy="3352800"/>
          </a:xfrm>
          <a:noFill/>
          <a:ln/>
        </p:spPr>
        <p:txBody>
          <a:bodyPr lIns="90488" tIns="44450" rIns="90488" bIns="44450"/>
          <a:lstStyle/>
          <a:p>
            <a:pPr>
              <a:lnSpc>
                <a:spcPct val="130000"/>
              </a:lnSpc>
              <a:buFontTx/>
              <a:buNone/>
            </a:pPr>
            <a:r>
              <a:rPr lang="en-US" sz="3200"/>
              <a:t>	</a:t>
            </a:r>
            <a:r>
              <a:rPr lang="en-US" sz="3600" b="1"/>
              <a:t>A statement of desired result or purpose to be achieved by implementing control procedures in a particular IT activity</a:t>
            </a:r>
            <a:endParaRPr lang="en-US" sz="1000"/>
          </a:p>
          <a:p>
            <a:pPr>
              <a:buFontTx/>
              <a:buNone/>
            </a:pPr>
            <a:endParaRPr lang="en-US" sz="1000"/>
          </a:p>
          <a:p>
            <a:pPr>
              <a:buFontTx/>
              <a:buNone/>
            </a:pPr>
            <a:endParaRPr lang="en-US" sz="1000"/>
          </a:p>
          <a:p>
            <a:pPr>
              <a:buFontTx/>
              <a:buNone/>
            </a:pPr>
            <a:endParaRPr lang="en-US" sz="1400"/>
          </a:p>
        </p:txBody>
      </p:sp>
      <p:sp>
        <p:nvSpPr>
          <p:cNvPr id="329732" name="Line 4"/>
          <p:cNvSpPr>
            <a:spLocks noChangeShapeType="1"/>
          </p:cNvSpPr>
          <p:nvPr/>
        </p:nvSpPr>
        <p:spPr bwMode="auto">
          <a:xfrm>
            <a:off x="457200" y="2590800"/>
            <a:ext cx="8382000" cy="0"/>
          </a:xfrm>
          <a:prstGeom prst="line">
            <a:avLst/>
          </a:prstGeom>
          <a:noFill/>
          <a:ln w="41275">
            <a:solidFill>
              <a:srgbClr val="00FF00"/>
            </a:solidFill>
            <a:miter lim="800000"/>
            <a:headEnd/>
            <a:tailEnd/>
          </a:ln>
          <a:effectLst/>
        </p:spPr>
        <p:txBody>
          <a:bodyPr wrap="none"/>
          <a:lstStyle/>
          <a:p>
            <a:endParaRPr lang="en-US"/>
          </a:p>
        </p:txBody>
      </p:sp>
    </p:spTree>
  </p:cSld>
  <p:clrMapOvr>
    <a:masterClrMapping/>
  </p:clrMapOvr>
  <p:transition>
    <p:strips dir="rd"/>
  </p:transition>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ooter Placeholder 3"/>
          <p:cNvSpPr>
            <a:spLocks noGrp="1"/>
          </p:cNvSpPr>
          <p:nvPr>
            <p:ph type="ftr" sz="quarter" idx="10"/>
          </p:nvPr>
        </p:nvSpPr>
        <p:spPr/>
        <p:txBody>
          <a:bodyPr/>
          <a:lstStyle/>
          <a:p>
            <a:r>
              <a:rPr lang="en-US"/>
              <a:t>©2009 ISACA/ITGI. All rights reserved.</a:t>
            </a:r>
          </a:p>
        </p:txBody>
      </p:sp>
      <p:sp>
        <p:nvSpPr>
          <p:cNvPr id="331778" name="Rectangle 2"/>
          <p:cNvSpPr>
            <a:spLocks noGrp="1" noChangeArrowheads="1"/>
          </p:cNvSpPr>
          <p:nvPr>
            <p:ph type="title"/>
          </p:nvPr>
        </p:nvSpPr>
        <p:spPr>
          <a:xfrm>
            <a:off x="381000" y="1066800"/>
            <a:ext cx="8153400" cy="1981200"/>
          </a:xfrm>
        </p:spPr>
        <p:txBody>
          <a:bodyPr/>
          <a:lstStyle/>
          <a:p>
            <a:pPr marL="838200" indent="-838200"/>
            <a:r>
              <a:rPr lang="en-US" sz="2400" b="1" i="1">
                <a:solidFill>
                  <a:schemeClr val="accent2"/>
                </a:solidFill>
              </a:rPr>
              <a:t>To understand internal control and what what mean by “reasonable assurance”, one needs to understand risk</a:t>
            </a:r>
          </a:p>
        </p:txBody>
      </p:sp>
      <p:sp>
        <p:nvSpPr>
          <p:cNvPr id="331779" name="Rectangle 3"/>
          <p:cNvSpPr>
            <a:spLocks noGrp="1" noChangeArrowheads="1"/>
          </p:cNvSpPr>
          <p:nvPr>
            <p:ph type="body" idx="1"/>
          </p:nvPr>
        </p:nvSpPr>
        <p:spPr>
          <a:xfrm>
            <a:off x="990600" y="3124200"/>
            <a:ext cx="7696200" cy="3352800"/>
          </a:xfrm>
        </p:spPr>
        <p:txBody>
          <a:bodyPr/>
          <a:lstStyle/>
          <a:p>
            <a:pPr>
              <a:buClr>
                <a:srgbClr val="FF00FF"/>
              </a:buClr>
            </a:pPr>
            <a:r>
              <a:rPr lang="en-US" b="1">
                <a:solidFill>
                  <a:srgbClr val="003366"/>
                </a:solidFill>
              </a:rPr>
              <a:t>What is “reasonable assurance”?</a:t>
            </a:r>
          </a:p>
          <a:p>
            <a:pPr>
              <a:buClr>
                <a:srgbClr val="FF00FF"/>
              </a:buClr>
              <a:buFontTx/>
              <a:buNone/>
            </a:pPr>
            <a:endParaRPr lang="en-US" b="1">
              <a:solidFill>
                <a:srgbClr val="003366"/>
              </a:solidFill>
            </a:endParaRPr>
          </a:p>
          <a:p>
            <a:pPr>
              <a:buClr>
                <a:srgbClr val="FF00FF"/>
              </a:buClr>
            </a:pPr>
            <a:r>
              <a:rPr lang="en-US" b="1">
                <a:solidFill>
                  <a:srgbClr val="003366"/>
                </a:solidFill>
              </a:rPr>
              <a:t>What is the relationship of reasonable assurance to residual risk?</a:t>
            </a:r>
          </a:p>
        </p:txBody>
      </p:sp>
      <p:sp>
        <p:nvSpPr>
          <p:cNvPr id="331780" name="Line 4"/>
          <p:cNvSpPr>
            <a:spLocks noChangeShapeType="1"/>
          </p:cNvSpPr>
          <p:nvPr/>
        </p:nvSpPr>
        <p:spPr bwMode="auto">
          <a:xfrm>
            <a:off x="381000" y="2667000"/>
            <a:ext cx="8305800" cy="0"/>
          </a:xfrm>
          <a:prstGeom prst="line">
            <a:avLst/>
          </a:prstGeom>
          <a:noFill/>
          <a:ln w="34925">
            <a:solidFill>
              <a:srgbClr val="CC00FF"/>
            </a:solidFill>
            <a:round/>
            <a:headEnd/>
            <a:tailEnd/>
          </a:ln>
          <a:effectLst/>
        </p:spPr>
        <p:txBody>
          <a:bodyPr/>
          <a:lstStyle/>
          <a:p>
            <a:endParaRPr lang="en-US"/>
          </a:p>
        </p:txBody>
      </p:sp>
      <p:sp>
        <p:nvSpPr>
          <p:cNvPr id="331781" name="Line 5"/>
          <p:cNvSpPr>
            <a:spLocks noChangeShapeType="1"/>
          </p:cNvSpPr>
          <p:nvPr/>
        </p:nvSpPr>
        <p:spPr bwMode="auto">
          <a:xfrm>
            <a:off x="381000" y="5562600"/>
            <a:ext cx="8305800" cy="0"/>
          </a:xfrm>
          <a:prstGeom prst="line">
            <a:avLst/>
          </a:prstGeom>
          <a:noFill/>
          <a:ln w="34925">
            <a:solidFill>
              <a:srgbClr val="CC00FF"/>
            </a:solidFill>
            <a:round/>
            <a:headEnd/>
            <a:tailEnd/>
          </a:ln>
          <a:effectLst/>
        </p:spPr>
        <p:txBody>
          <a:bodyPr/>
          <a:lstStyle/>
          <a:p>
            <a:endParaRPr lang="en-US"/>
          </a:p>
        </p:txBody>
      </p:sp>
    </p:spTree>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Footer Placeholder 1"/>
          <p:cNvSpPr>
            <a:spLocks noGrp="1"/>
          </p:cNvSpPr>
          <p:nvPr>
            <p:ph type="ftr" sz="quarter" idx="10"/>
          </p:nvPr>
        </p:nvSpPr>
        <p:spPr/>
        <p:txBody>
          <a:bodyPr/>
          <a:lstStyle/>
          <a:p>
            <a:r>
              <a:rPr lang="en-US"/>
              <a:t>©2009 ISACA/ITGI. All rights reserved.</a:t>
            </a:r>
          </a:p>
        </p:txBody>
      </p:sp>
      <p:sp>
        <p:nvSpPr>
          <p:cNvPr id="333826" name="Line 2"/>
          <p:cNvSpPr>
            <a:spLocks noChangeShapeType="1"/>
          </p:cNvSpPr>
          <p:nvPr/>
        </p:nvSpPr>
        <p:spPr bwMode="auto">
          <a:xfrm>
            <a:off x="2514600" y="6096000"/>
            <a:ext cx="5410200" cy="0"/>
          </a:xfrm>
          <a:prstGeom prst="line">
            <a:avLst/>
          </a:prstGeom>
          <a:noFill/>
          <a:ln w="9525">
            <a:solidFill>
              <a:schemeClr val="tx1"/>
            </a:solidFill>
            <a:round/>
            <a:headEnd/>
            <a:tailEnd type="triangle" w="med" len="med"/>
          </a:ln>
          <a:effectLst/>
        </p:spPr>
        <p:txBody>
          <a:bodyPr/>
          <a:lstStyle/>
          <a:p>
            <a:endParaRPr lang="en-US"/>
          </a:p>
        </p:txBody>
      </p:sp>
      <p:sp>
        <p:nvSpPr>
          <p:cNvPr id="333827" name="Line 3"/>
          <p:cNvSpPr>
            <a:spLocks noChangeShapeType="1"/>
          </p:cNvSpPr>
          <p:nvPr/>
        </p:nvSpPr>
        <p:spPr bwMode="auto">
          <a:xfrm flipV="1">
            <a:off x="2514600" y="1600200"/>
            <a:ext cx="0" cy="4495800"/>
          </a:xfrm>
          <a:prstGeom prst="line">
            <a:avLst/>
          </a:prstGeom>
          <a:noFill/>
          <a:ln w="9525">
            <a:solidFill>
              <a:schemeClr val="tx1"/>
            </a:solidFill>
            <a:round/>
            <a:headEnd/>
            <a:tailEnd type="triangle" w="med" len="med"/>
          </a:ln>
          <a:effectLst/>
        </p:spPr>
        <p:txBody>
          <a:bodyPr/>
          <a:lstStyle/>
          <a:p>
            <a:endParaRPr lang="en-US"/>
          </a:p>
        </p:txBody>
      </p:sp>
      <p:sp>
        <p:nvSpPr>
          <p:cNvPr id="333828" name="Text Box 4"/>
          <p:cNvSpPr txBox="1">
            <a:spLocks noChangeArrowheads="1"/>
          </p:cNvSpPr>
          <p:nvPr/>
        </p:nvSpPr>
        <p:spPr bwMode="auto">
          <a:xfrm>
            <a:off x="1143000" y="838200"/>
            <a:ext cx="2514600" cy="427038"/>
          </a:xfrm>
          <a:prstGeom prst="rect">
            <a:avLst/>
          </a:prstGeom>
          <a:noFill/>
          <a:ln w="9525">
            <a:noFill/>
            <a:miter lim="800000"/>
            <a:headEnd/>
            <a:tailEnd/>
          </a:ln>
          <a:effectLst/>
        </p:spPr>
        <p:txBody>
          <a:bodyPr>
            <a:spAutoFit/>
          </a:bodyPr>
          <a:lstStyle/>
          <a:p>
            <a:pPr>
              <a:spcBef>
                <a:spcPct val="50000"/>
              </a:spcBef>
            </a:pPr>
            <a:r>
              <a:rPr lang="en-US" sz="2200" b="1"/>
              <a:t>Assurance Level</a:t>
            </a:r>
          </a:p>
        </p:txBody>
      </p:sp>
      <p:sp>
        <p:nvSpPr>
          <p:cNvPr id="333829" name="Text Box 5"/>
          <p:cNvSpPr txBox="1">
            <a:spLocks noChangeArrowheads="1"/>
          </p:cNvSpPr>
          <p:nvPr/>
        </p:nvSpPr>
        <p:spPr bwMode="auto">
          <a:xfrm>
            <a:off x="1371600" y="1828800"/>
            <a:ext cx="838200" cy="396875"/>
          </a:xfrm>
          <a:prstGeom prst="rect">
            <a:avLst/>
          </a:prstGeom>
          <a:noFill/>
          <a:ln w="9525">
            <a:noFill/>
            <a:miter lim="800000"/>
            <a:headEnd/>
            <a:tailEnd/>
          </a:ln>
          <a:effectLst/>
        </p:spPr>
        <p:txBody>
          <a:bodyPr>
            <a:spAutoFit/>
          </a:bodyPr>
          <a:lstStyle/>
          <a:p>
            <a:pPr>
              <a:spcBef>
                <a:spcPct val="50000"/>
              </a:spcBef>
            </a:pPr>
            <a:r>
              <a:rPr lang="en-US" sz="2000" b="1"/>
              <a:t>100%</a:t>
            </a:r>
          </a:p>
        </p:txBody>
      </p:sp>
      <p:sp>
        <p:nvSpPr>
          <p:cNvPr id="333830" name="Line 6"/>
          <p:cNvSpPr>
            <a:spLocks noChangeShapeType="1"/>
          </p:cNvSpPr>
          <p:nvPr/>
        </p:nvSpPr>
        <p:spPr bwMode="auto">
          <a:xfrm>
            <a:off x="2438400" y="1752600"/>
            <a:ext cx="152400" cy="0"/>
          </a:xfrm>
          <a:prstGeom prst="line">
            <a:avLst/>
          </a:prstGeom>
          <a:noFill/>
          <a:ln w="9525">
            <a:solidFill>
              <a:schemeClr val="tx1"/>
            </a:solidFill>
            <a:round/>
            <a:headEnd/>
            <a:tailEnd/>
          </a:ln>
          <a:effectLst/>
        </p:spPr>
        <p:txBody>
          <a:bodyPr/>
          <a:lstStyle/>
          <a:p>
            <a:endParaRPr lang="en-US"/>
          </a:p>
        </p:txBody>
      </p:sp>
      <p:sp>
        <p:nvSpPr>
          <p:cNvPr id="333831" name="AutoShape 7"/>
          <p:cNvSpPr>
            <a:spLocks/>
          </p:cNvSpPr>
          <p:nvPr/>
        </p:nvSpPr>
        <p:spPr bwMode="auto">
          <a:xfrm>
            <a:off x="2667000" y="1676400"/>
            <a:ext cx="228600" cy="609600"/>
          </a:xfrm>
          <a:prstGeom prst="rightBrace">
            <a:avLst>
              <a:gd name="adj1" fmla="val 22222"/>
              <a:gd name="adj2" fmla="val 50000"/>
            </a:avLst>
          </a:prstGeom>
          <a:noFill/>
          <a:ln w="25400">
            <a:solidFill>
              <a:schemeClr val="tx1"/>
            </a:solidFill>
            <a:round/>
            <a:headEnd/>
            <a:tailEnd/>
          </a:ln>
          <a:effectLst/>
        </p:spPr>
        <p:txBody>
          <a:bodyPr wrap="none" anchor="ctr"/>
          <a:lstStyle/>
          <a:p>
            <a:endParaRPr lang="en-US"/>
          </a:p>
        </p:txBody>
      </p:sp>
      <p:sp>
        <p:nvSpPr>
          <p:cNvPr id="333832" name="Text Box 8"/>
          <p:cNvSpPr txBox="1">
            <a:spLocks noChangeArrowheads="1"/>
          </p:cNvSpPr>
          <p:nvPr/>
        </p:nvSpPr>
        <p:spPr bwMode="auto">
          <a:xfrm>
            <a:off x="3124200" y="1752600"/>
            <a:ext cx="2590800" cy="457200"/>
          </a:xfrm>
          <a:prstGeom prst="rect">
            <a:avLst/>
          </a:prstGeom>
          <a:noFill/>
          <a:ln w="9525">
            <a:noFill/>
            <a:miter lim="800000"/>
            <a:headEnd/>
            <a:tailEnd/>
          </a:ln>
          <a:effectLst/>
        </p:spPr>
        <p:txBody>
          <a:bodyPr>
            <a:spAutoFit/>
          </a:bodyPr>
          <a:lstStyle/>
          <a:p>
            <a:pPr>
              <a:spcBef>
                <a:spcPct val="50000"/>
              </a:spcBef>
            </a:pPr>
            <a:r>
              <a:rPr lang="en-US" b="1"/>
              <a:t>Residual Risk</a:t>
            </a:r>
          </a:p>
        </p:txBody>
      </p:sp>
      <p:sp>
        <p:nvSpPr>
          <p:cNvPr id="333833" name="Text Box 9"/>
          <p:cNvSpPr txBox="1">
            <a:spLocks noChangeArrowheads="1"/>
          </p:cNvSpPr>
          <p:nvPr/>
        </p:nvSpPr>
        <p:spPr bwMode="auto">
          <a:xfrm>
            <a:off x="1600200" y="5715000"/>
            <a:ext cx="685800" cy="396875"/>
          </a:xfrm>
          <a:prstGeom prst="rect">
            <a:avLst/>
          </a:prstGeom>
          <a:noFill/>
          <a:ln w="9525">
            <a:noFill/>
            <a:miter lim="800000"/>
            <a:headEnd/>
            <a:tailEnd/>
          </a:ln>
          <a:effectLst/>
        </p:spPr>
        <p:txBody>
          <a:bodyPr>
            <a:spAutoFit/>
          </a:bodyPr>
          <a:lstStyle/>
          <a:p>
            <a:pPr>
              <a:spcBef>
                <a:spcPct val="50000"/>
              </a:spcBef>
            </a:pPr>
            <a:r>
              <a:rPr lang="en-US" sz="2000" b="1"/>
              <a:t>0%</a:t>
            </a:r>
          </a:p>
        </p:txBody>
      </p:sp>
      <p:sp>
        <p:nvSpPr>
          <p:cNvPr id="333834" name="Line 10"/>
          <p:cNvSpPr>
            <a:spLocks noChangeShapeType="1"/>
          </p:cNvSpPr>
          <p:nvPr/>
        </p:nvSpPr>
        <p:spPr bwMode="auto">
          <a:xfrm>
            <a:off x="2438400" y="3124200"/>
            <a:ext cx="152400" cy="0"/>
          </a:xfrm>
          <a:prstGeom prst="line">
            <a:avLst/>
          </a:prstGeom>
          <a:noFill/>
          <a:ln w="9525">
            <a:solidFill>
              <a:schemeClr val="tx1"/>
            </a:solidFill>
            <a:round/>
            <a:headEnd/>
            <a:tailEnd/>
          </a:ln>
          <a:effectLst/>
        </p:spPr>
        <p:txBody>
          <a:bodyPr/>
          <a:lstStyle/>
          <a:p>
            <a:endParaRPr lang="en-US"/>
          </a:p>
        </p:txBody>
      </p:sp>
      <p:sp>
        <p:nvSpPr>
          <p:cNvPr id="333835" name="Line 11"/>
          <p:cNvSpPr>
            <a:spLocks noChangeShapeType="1"/>
          </p:cNvSpPr>
          <p:nvPr/>
        </p:nvSpPr>
        <p:spPr bwMode="auto">
          <a:xfrm>
            <a:off x="2438400" y="4191000"/>
            <a:ext cx="152400" cy="0"/>
          </a:xfrm>
          <a:prstGeom prst="line">
            <a:avLst/>
          </a:prstGeom>
          <a:noFill/>
          <a:ln w="9525">
            <a:solidFill>
              <a:schemeClr val="tx1"/>
            </a:solidFill>
            <a:round/>
            <a:headEnd/>
            <a:tailEnd/>
          </a:ln>
          <a:effectLst/>
        </p:spPr>
        <p:txBody>
          <a:bodyPr/>
          <a:lstStyle/>
          <a:p>
            <a:endParaRPr lang="en-US"/>
          </a:p>
        </p:txBody>
      </p:sp>
      <p:sp>
        <p:nvSpPr>
          <p:cNvPr id="333836" name="Line 12"/>
          <p:cNvSpPr>
            <a:spLocks noChangeShapeType="1"/>
          </p:cNvSpPr>
          <p:nvPr/>
        </p:nvSpPr>
        <p:spPr bwMode="auto">
          <a:xfrm>
            <a:off x="2438400" y="2286000"/>
            <a:ext cx="152400" cy="0"/>
          </a:xfrm>
          <a:prstGeom prst="line">
            <a:avLst/>
          </a:prstGeom>
          <a:noFill/>
          <a:ln w="9525">
            <a:solidFill>
              <a:schemeClr val="tx1"/>
            </a:solidFill>
            <a:round/>
            <a:headEnd/>
            <a:tailEnd/>
          </a:ln>
          <a:effectLst/>
        </p:spPr>
        <p:txBody>
          <a:bodyPr/>
          <a:lstStyle/>
          <a:p>
            <a:endParaRPr lang="en-US"/>
          </a:p>
        </p:txBody>
      </p:sp>
      <p:sp>
        <p:nvSpPr>
          <p:cNvPr id="333837" name="Text Box 13"/>
          <p:cNvSpPr txBox="1">
            <a:spLocks noChangeArrowheads="1"/>
          </p:cNvSpPr>
          <p:nvPr/>
        </p:nvSpPr>
        <p:spPr bwMode="auto">
          <a:xfrm>
            <a:off x="1066800" y="2362200"/>
            <a:ext cx="1676400" cy="701675"/>
          </a:xfrm>
          <a:prstGeom prst="rect">
            <a:avLst/>
          </a:prstGeom>
          <a:noFill/>
          <a:ln w="9525">
            <a:noFill/>
            <a:miter lim="800000"/>
            <a:headEnd/>
            <a:tailEnd/>
          </a:ln>
          <a:effectLst/>
        </p:spPr>
        <p:txBody>
          <a:bodyPr>
            <a:spAutoFit/>
          </a:bodyPr>
          <a:lstStyle/>
          <a:p>
            <a:pPr>
              <a:spcBef>
                <a:spcPct val="50000"/>
              </a:spcBef>
            </a:pPr>
            <a:r>
              <a:rPr lang="en-US" sz="2000" b="1">
                <a:solidFill>
                  <a:srgbClr val="FF0000"/>
                </a:solidFill>
              </a:rPr>
              <a:t>Reasonable assurance</a:t>
            </a:r>
          </a:p>
        </p:txBody>
      </p:sp>
    </p:spTree>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showMasterPhAnim="0">
  <p:cSld>
    <p:bg>
      <p:bgPr>
        <a:solidFill>
          <a:srgbClr val="000099"/>
        </a:solidFill>
        <a:effectLst/>
      </p:bgPr>
    </p:bg>
    <p:spTree>
      <p:nvGrpSpPr>
        <p:cNvPr id="1" name=""/>
        <p:cNvGrpSpPr/>
        <p:nvPr/>
      </p:nvGrpSpPr>
      <p:grpSpPr>
        <a:xfrm>
          <a:off x="0" y="0"/>
          <a:ext cx="0" cy="0"/>
          <a:chOff x="0" y="0"/>
          <a:chExt cx="0" cy="0"/>
        </a:xfrm>
      </p:grpSpPr>
      <p:sp>
        <p:nvSpPr>
          <p:cNvPr id="5" name="Footer Placeholder 3"/>
          <p:cNvSpPr>
            <a:spLocks noGrp="1"/>
          </p:cNvSpPr>
          <p:nvPr>
            <p:ph type="ftr" sz="quarter" idx="10"/>
          </p:nvPr>
        </p:nvSpPr>
        <p:spPr/>
        <p:txBody>
          <a:bodyPr/>
          <a:lstStyle/>
          <a:p>
            <a:r>
              <a:rPr lang="en-US"/>
              <a:t>©2009 ISACA/ITGI. All rights reserved.</a:t>
            </a:r>
          </a:p>
        </p:txBody>
      </p:sp>
      <p:sp>
        <p:nvSpPr>
          <p:cNvPr id="335874" name="Rectangle 2"/>
          <p:cNvSpPr>
            <a:spLocks noGrp="1" noChangeArrowheads="1"/>
          </p:cNvSpPr>
          <p:nvPr>
            <p:ph type="title"/>
          </p:nvPr>
        </p:nvSpPr>
        <p:spPr>
          <a:xfrm>
            <a:off x="609600" y="304800"/>
            <a:ext cx="4191000" cy="1143000"/>
          </a:xfrm>
          <a:noFill/>
          <a:ln/>
        </p:spPr>
        <p:txBody>
          <a:bodyPr lIns="90488" tIns="44450" rIns="90488" bIns="44450" anchor="b"/>
          <a:lstStyle/>
          <a:p>
            <a:r>
              <a:rPr lang="en-US" sz="3600" b="1">
                <a:solidFill>
                  <a:srgbClr val="FFFF00"/>
                </a:solidFill>
              </a:rPr>
              <a:t>Control Responsibilities</a:t>
            </a:r>
          </a:p>
        </p:txBody>
      </p:sp>
      <p:sp>
        <p:nvSpPr>
          <p:cNvPr id="335875" name="Rectangle 3"/>
          <p:cNvSpPr>
            <a:spLocks noGrp="1" noChangeArrowheads="1"/>
          </p:cNvSpPr>
          <p:nvPr>
            <p:ph type="body" idx="1"/>
          </p:nvPr>
        </p:nvSpPr>
        <p:spPr>
          <a:xfrm>
            <a:off x="914400" y="1676400"/>
            <a:ext cx="8001000" cy="4800600"/>
          </a:xfrm>
          <a:noFill/>
          <a:ln/>
        </p:spPr>
        <p:txBody>
          <a:bodyPr lIns="90488" tIns="44450" rIns="90488" bIns="44450"/>
          <a:lstStyle/>
          <a:p>
            <a:pPr>
              <a:lnSpc>
                <a:spcPct val="110000"/>
              </a:lnSpc>
              <a:buClr>
                <a:srgbClr val="FF33CC"/>
              </a:buClr>
            </a:pPr>
            <a:r>
              <a:rPr lang="en-US" sz="3200" b="1" i="1" u="sng">
                <a:solidFill>
                  <a:srgbClr val="FFFF00"/>
                </a:solidFill>
              </a:rPr>
              <a:t>Management</a:t>
            </a:r>
            <a:r>
              <a:rPr lang="en-US" b="1">
                <a:solidFill>
                  <a:srgbClr val="FFFF00"/>
                </a:solidFill>
              </a:rPr>
              <a:t> </a:t>
            </a:r>
            <a:r>
              <a:rPr lang="en-US">
                <a:solidFill>
                  <a:srgbClr val="FFFF00"/>
                </a:solidFill>
              </a:rPr>
              <a:t> </a:t>
            </a:r>
            <a:r>
              <a:rPr lang="en-US">
                <a:solidFill>
                  <a:srgbClr val="FFFFFF"/>
                </a:solidFill>
              </a:rPr>
              <a:t>--  </a:t>
            </a:r>
            <a:r>
              <a:rPr lang="en-US" b="1">
                <a:solidFill>
                  <a:srgbClr val="FFFFFF"/>
                </a:solidFill>
              </a:rPr>
              <a:t>primary responsibility for ensuring that controls are in place and in effect to provide reasonable assurance that operational and control objectives will be met.</a:t>
            </a:r>
          </a:p>
          <a:p>
            <a:pPr>
              <a:lnSpc>
                <a:spcPct val="110000"/>
              </a:lnSpc>
              <a:buClr>
                <a:srgbClr val="FF33CC"/>
              </a:buClr>
            </a:pPr>
            <a:r>
              <a:rPr lang="en-US" sz="3200" b="1" i="1" u="sng">
                <a:solidFill>
                  <a:srgbClr val="FFFF00"/>
                </a:solidFill>
              </a:rPr>
              <a:t>Users</a:t>
            </a:r>
            <a:r>
              <a:rPr lang="en-US">
                <a:solidFill>
                  <a:srgbClr val="FFFF00"/>
                </a:solidFill>
              </a:rPr>
              <a:t> </a:t>
            </a:r>
            <a:r>
              <a:rPr lang="en-US"/>
              <a:t> </a:t>
            </a:r>
            <a:r>
              <a:rPr lang="en-US">
                <a:solidFill>
                  <a:srgbClr val="FFFFFF"/>
                </a:solidFill>
              </a:rPr>
              <a:t>--  </a:t>
            </a:r>
            <a:r>
              <a:rPr lang="en-US" b="1">
                <a:solidFill>
                  <a:srgbClr val="FFFFFF"/>
                </a:solidFill>
              </a:rPr>
              <a:t>exercise controls.</a:t>
            </a:r>
          </a:p>
          <a:p>
            <a:pPr>
              <a:lnSpc>
                <a:spcPct val="110000"/>
              </a:lnSpc>
              <a:buClr>
                <a:srgbClr val="FF33CC"/>
              </a:buClr>
            </a:pPr>
            <a:r>
              <a:rPr lang="en-US" sz="3200" b="1" i="1" u="sng">
                <a:solidFill>
                  <a:srgbClr val="FFFF00"/>
                </a:solidFill>
              </a:rPr>
              <a:t>Audit</a:t>
            </a:r>
            <a:r>
              <a:rPr lang="en-US" sz="3200" b="1"/>
              <a:t> </a:t>
            </a:r>
            <a:r>
              <a:rPr lang="en-US"/>
              <a:t> </a:t>
            </a:r>
            <a:r>
              <a:rPr lang="en-US">
                <a:solidFill>
                  <a:srgbClr val="FFFFFF"/>
                </a:solidFill>
              </a:rPr>
              <a:t>--  </a:t>
            </a:r>
            <a:r>
              <a:rPr lang="en-US" b="1">
                <a:solidFill>
                  <a:srgbClr val="FFFFFF"/>
                </a:solidFill>
              </a:rPr>
              <a:t>evaluates, advises and provides statements of assurance regarding the adequacy of controls.</a:t>
            </a:r>
          </a:p>
        </p:txBody>
      </p:sp>
      <p:sp>
        <p:nvSpPr>
          <p:cNvPr id="335876" name="Line 4"/>
          <p:cNvSpPr>
            <a:spLocks noChangeShapeType="1"/>
          </p:cNvSpPr>
          <p:nvPr/>
        </p:nvSpPr>
        <p:spPr bwMode="auto">
          <a:xfrm>
            <a:off x="838200" y="1524000"/>
            <a:ext cx="8305800" cy="0"/>
          </a:xfrm>
          <a:prstGeom prst="line">
            <a:avLst/>
          </a:prstGeom>
          <a:noFill/>
          <a:ln w="31750">
            <a:solidFill>
              <a:srgbClr val="FFFF00"/>
            </a:solidFill>
            <a:prstDash val="sysDot"/>
            <a:miter lim="800000"/>
            <a:headEnd/>
            <a:tailEnd/>
          </a:ln>
          <a:effectLst/>
        </p:spPr>
        <p:txBody>
          <a:bodyPr wrap="none"/>
          <a:lstStyle/>
          <a:p>
            <a:endParaRPr lang="en-US"/>
          </a:p>
        </p:txBody>
      </p:sp>
    </p:spTree>
  </p:cSld>
  <p:clrMapOvr>
    <a:masterClrMapping/>
  </p:clrMapOvr>
  <p:transition>
    <p:blinds/>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335874"/>
                                        </p:tgtEl>
                                        <p:attrNameLst>
                                          <p:attrName>style.visibility</p:attrName>
                                        </p:attrNameLst>
                                      </p:cBhvr>
                                      <p:to>
                                        <p:strVal val="visible"/>
                                      </p:to>
                                    </p:set>
                                    <p:anim calcmode="lin" valueType="num">
                                      <p:cBhvr additive="base">
                                        <p:cTn id="7" dur="500" fill="hold"/>
                                        <p:tgtEl>
                                          <p:spTgt spid="335874"/>
                                        </p:tgtEl>
                                        <p:attrNameLst>
                                          <p:attrName>ppt_x</p:attrName>
                                        </p:attrNameLst>
                                      </p:cBhvr>
                                      <p:tavLst>
                                        <p:tav tm="0">
                                          <p:val>
                                            <p:strVal val="0-#ppt_w/2"/>
                                          </p:val>
                                        </p:tav>
                                        <p:tav tm="100000">
                                          <p:val>
                                            <p:strVal val="#ppt_x"/>
                                          </p:val>
                                        </p:tav>
                                      </p:tavLst>
                                    </p:anim>
                                    <p:anim calcmode="lin" valueType="num">
                                      <p:cBhvr additive="base">
                                        <p:cTn id="8" dur="500" fill="hold"/>
                                        <p:tgtEl>
                                          <p:spTgt spid="335874"/>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9" presetClass="entr" presetSubtype="0" fill="hold" grpId="0" nodeType="afterEffect">
                                  <p:stCondLst>
                                    <p:cond delay="5000"/>
                                  </p:stCondLst>
                                  <p:childTnLst>
                                    <p:set>
                                      <p:cBhvr>
                                        <p:cTn id="11" dur="1" fill="hold">
                                          <p:stCondLst>
                                            <p:cond delay="0"/>
                                          </p:stCondLst>
                                        </p:cTn>
                                        <p:tgtEl>
                                          <p:spTgt spid="335875">
                                            <p:txEl>
                                              <p:pRg st="0" end="0"/>
                                            </p:txEl>
                                          </p:spTgt>
                                        </p:tgtEl>
                                        <p:attrNameLst>
                                          <p:attrName>style.visibility</p:attrName>
                                        </p:attrNameLst>
                                      </p:cBhvr>
                                      <p:to>
                                        <p:strVal val="visible"/>
                                      </p:to>
                                    </p:set>
                                    <p:animEffect transition="in" filter="dissolve">
                                      <p:cBhvr>
                                        <p:cTn id="12" dur="500"/>
                                        <p:tgtEl>
                                          <p:spTgt spid="335875">
                                            <p:txEl>
                                              <p:pRg st="0" end="0"/>
                                            </p:txEl>
                                          </p:spTgt>
                                        </p:tgtEl>
                                      </p:cBhvr>
                                    </p:animEffect>
                                  </p:childTnLst>
                                </p:cTn>
                              </p:par>
                            </p:childTnLst>
                          </p:cTn>
                        </p:par>
                        <p:par>
                          <p:cTn id="13" fill="hold">
                            <p:stCondLst>
                              <p:cond delay="6000"/>
                            </p:stCondLst>
                            <p:childTnLst>
                              <p:par>
                                <p:cTn id="14" presetID="9" presetClass="entr" presetSubtype="0" fill="hold" grpId="0" nodeType="afterEffect">
                                  <p:stCondLst>
                                    <p:cond delay="5000"/>
                                  </p:stCondLst>
                                  <p:childTnLst>
                                    <p:set>
                                      <p:cBhvr>
                                        <p:cTn id="15" dur="1" fill="hold">
                                          <p:stCondLst>
                                            <p:cond delay="0"/>
                                          </p:stCondLst>
                                        </p:cTn>
                                        <p:tgtEl>
                                          <p:spTgt spid="335875">
                                            <p:txEl>
                                              <p:pRg st="1" end="1"/>
                                            </p:txEl>
                                          </p:spTgt>
                                        </p:tgtEl>
                                        <p:attrNameLst>
                                          <p:attrName>style.visibility</p:attrName>
                                        </p:attrNameLst>
                                      </p:cBhvr>
                                      <p:to>
                                        <p:strVal val="visible"/>
                                      </p:to>
                                    </p:set>
                                    <p:animEffect transition="in" filter="dissolve">
                                      <p:cBhvr>
                                        <p:cTn id="16" dur="500"/>
                                        <p:tgtEl>
                                          <p:spTgt spid="335875">
                                            <p:txEl>
                                              <p:pRg st="1" end="1"/>
                                            </p:txEl>
                                          </p:spTgt>
                                        </p:tgtEl>
                                      </p:cBhvr>
                                    </p:animEffect>
                                  </p:childTnLst>
                                </p:cTn>
                              </p:par>
                            </p:childTnLst>
                          </p:cTn>
                        </p:par>
                        <p:par>
                          <p:cTn id="17" fill="hold">
                            <p:stCondLst>
                              <p:cond delay="11500"/>
                            </p:stCondLst>
                            <p:childTnLst>
                              <p:par>
                                <p:cTn id="18" presetID="9" presetClass="entr" presetSubtype="0" fill="hold" grpId="0" nodeType="afterEffect">
                                  <p:stCondLst>
                                    <p:cond delay="5000"/>
                                  </p:stCondLst>
                                  <p:childTnLst>
                                    <p:set>
                                      <p:cBhvr>
                                        <p:cTn id="19" dur="1" fill="hold">
                                          <p:stCondLst>
                                            <p:cond delay="0"/>
                                          </p:stCondLst>
                                        </p:cTn>
                                        <p:tgtEl>
                                          <p:spTgt spid="335875">
                                            <p:txEl>
                                              <p:pRg st="2" end="2"/>
                                            </p:txEl>
                                          </p:spTgt>
                                        </p:tgtEl>
                                        <p:attrNameLst>
                                          <p:attrName>style.visibility</p:attrName>
                                        </p:attrNameLst>
                                      </p:cBhvr>
                                      <p:to>
                                        <p:strVal val="visible"/>
                                      </p:to>
                                    </p:set>
                                    <p:animEffect transition="in" filter="dissolve">
                                      <p:cBhvr>
                                        <p:cTn id="20" dur="500"/>
                                        <p:tgtEl>
                                          <p:spTgt spid="335875">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5874" grpId="0" autoUpdateAnimBg="0"/>
      <p:bldP spid="335875" grpId="0" build="p" autoUpdateAnimBg="0" advAuto="5000"/>
    </p:bldLst>
  </p:timing>
</p:sld>
</file>

<file path=ppt/slides/slide7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4" name="Footer Placeholder 4"/>
          <p:cNvSpPr>
            <a:spLocks noGrp="1"/>
          </p:cNvSpPr>
          <p:nvPr>
            <p:ph type="ftr" sz="quarter" idx="10"/>
          </p:nvPr>
        </p:nvSpPr>
        <p:spPr/>
        <p:txBody>
          <a:bodyPr/>
          <a:lstStyle/>
          <a:p>
            <a:r>
              <a:rPr lang="en-US"/>
              <a:t>©2009 ISACA/ITGI. All rights reserved.</a:t>
            </a:r>
          </a:p>
        </p:txBody>
      </p:sp>
      <p:sp>
        <p:nvSpPr>
          <p:cNvPr id="202754" name="Rectangle 2"/>
          <p:cNvSpPr>
            <a:spLocks noChangeArrowheads="1"/>
          </p:cNvSpPr>
          <p:nvPr/>
        </p:nvSpPr>
        <p:spPr bwMode="auto">
          <a:xfrm>
            <a:off x="0" y="1066800"/>
            <a:ext cx="9144000" cy="5867400"/>
          </a:xfrm>
          <a:prstGeom prst="rect">
            <a:avLst/>
          </a:prstGeom>
          <a:noFill/>
          <a:ln w="9525">
            <a:noFill/>
            <a:miter lim="800000"/>
            <a:headEnd/>
            <a:tailEnd/>
          </a:ln>
          <a:effectLst/>
        </p:spPr>
        <p:txBody>
          <a:bodyPr wrap="none" anchor="ctr"/>
          <a:lstStyle/>
          <a:p>
            <a:endParaRPr lang="en-US"/>
          </a:p>
        </p:txBody>
      </p:sp>
      <p:sp>
        <p:nvSpPr>
          <p:cNvPr id="202755" name="Rectangle 3"/>
          <p:cNvSpPr>
            <a:spLocks noGrp="1" noChangeArrowheads="1"/>
          </p:cNvSpPr>
          <p:nvPr>
            <p:ph type="title"/>
          </p:nvPr>
        </p:nvSpPr>
        <p:spPr>
          <a:xfrm>
            <a:off x="228600" y="304800"/>
            <a:ext cx="4267200" cy="1143000"/>
          </a:xfrm>
          <a:noFill/>
          <a:ln/>
        </p:spPr>
        <p:txBody>
          <a:bodyPr/>
          <a:lstStyle/>
          <a:p>
            <a:pPr algn="l"/>
            <a:r>
              <a:rPr lang="en-US">
                <a:solidFill>
                  <a:schemeClr val="accent2"/>
                </a:solidFill>
              </a:rPr>
              <a:t>C</a:t>
            </a:r>
            <a:r>
              <a:rPr lang="en-US" sz="2400">
                <a:solidFill>
                  <a:schemeClr val="accent2"/>
                </a:solidFill>
              </a:rPr>
              <a:t>OBI</a:t>
            </a:r>
            <a:r>
              <a:rPr lang="en-US">
                <a:solidFill>
                  <a:schemeClr val="accent2"/>
                </a:solidFill>
              </a:rPr>
              <a:t>T</a:t>
            </a:r>
            <a:r>
              <a:rPr lang="en-US" baseline="30000">
                <a:solidFill>
                  <a:schemeClr val="accent2"/>
                </a:solidFill>
              </a:rPr>
              <a:t>®</a:t>
            </a:r>
          </a:p>
        </p:txBody>
      </p:sp>
      <p:sp>
        <p:nvSpPr>
          <p:cNvPr id="202756" name="Rectangle 4"/>
          <p:cNvSpPr>
            <a:spLocks noGrp="1" noChangeArrowheads="1"/>
          </p:cNvSpPr>
          <p:nvPr>
            <p:ph type="body" sz="half" idx="1"/>
          </p:nvPr>
        </p:nvSpPr>
        <p:spPr>
          <a:xfrm>
            <a:off x="533400" y="2133600"/>
            <a:ext cx="4724400" cy="3810000"/>
          </a:xfrm>
          <a:noFill/>
          <a:ln/>
        </p:spPr>
        <p:txBody>
          <a:bodyPr/>
          <a:lstStyle/>
          <a:p>
            <a:pPr>
              <a:lnSpc>
                <a:spcPct val="110000"/>
              </a:lnSpc>
            </a:pPr>
            <a:r>
              <a:rPr lang="en-US" sz="1600">
                <a:solidFill>
                  <a:srgbClr val="3333CC"/>
                </a:solidFill>
              </a:rPr>
              <a:t>C</a:t>
            </a:r>
            <a:r>
              <a:rPr lang="en-US" sz="1200">
                <a:solidFill>
                  <a:srgbClr val="3333CC"/>
                </a:solidFill>
              </a:rPr>
              <a:t>OBI</a:t>
            </a:r>
            <a:r>
              <a:rPr lang="en-US" sz="1600">
                <a:solidFill>
                  <a:srgbClr val="3333CC"/>
                </a:solidFill>
              </a:rPr>
              <a:t>T</a:t>
            </a:r>
            <a:r>
              <a:rPr lang="en-US" sz="1200">
                <a:solidFill>
                  <a:schemeClr val="accent2"/>
                </a:solidFill>
              </a:rPr>
              <a:t>®</a:t>
            </a:r>
            <a:r>
              <a:rPr lang="en-US" sz="1600">
                <a:solidFill>
                  <a:srgbClr val="3333CC"/>
                </a:solidFill>
              </a:rPr>
              <a:t> 4.1</a:t>
            </a:r>
            <a:r>
              <a:rPr lang="en-US" sz="1600">
                <a:solidFill>
                  <a:srgbClr val="3333CC"/>
                </a:solidFill>
                <a:cs typeface="Times New Roman" pitchFamily="18" charset="0"/>
              </a:rPr>
              <a:t>—E</a:t>
            </a:r>
            <a:r>
              <a:rPr lang="en-US" sz="1600">
                <a:solidFill>
                  <a:srgbClr val="3333CC"/>
                </a:solidFill>
              </a:rPr>
              <a:t>mphasizes regulatory compliance, helps organizations increase the value attained from IT, enables alignment and simplifies implementation of the C</a:t>
            </a:r>
            <a:r>
              <a:rPr lang="en-US" sz="1200">
                <a:solidFill>
                  <a:srgbClr val="3333CC"/>
                </a:solidFill>
              </a:rPr>
              <a:t>OBI</a:t>
            </a:r>
            <a:r>
              <a:rPr lang="en-US" sz="1600">
                <a:solidFill>
                  <a:srgbClr val="3333CC"/>
                </a:solidFill>
              </a:rPr>
              <a:t>T framework </a:t>
            </a:r>
          </a:p>
          <a:p>
            <a:pPr>
              <a:lnSpc>
                <a:spcPct val="110000"/>
              </a:lnSpc>
              <a:spcBef>
                <a:spcPct val="10000"/>
              </a:spcBef>
            </a:pPr>
            <a:r>
              <a:rPr lang="en-US" sz="1600" i="1">
                <a:solidFill>
                  <a:srgbClr val="3333CC"/>
                </a:solidFill>
              </a:rPr>
              <a:t>C</a:t>
            </a:r>
            <a:r>
              <a:rPr lang="en-US" sz="1400" i="1">
                <a:solidFill>
                  <a:srgbClr val="3333CC"/>
                </a:solidFill>
              </a:rPr>
              <a:t>OBI</a:t>
            </a:r>
            <a:r>
              <a:rPr lang="en-US" sz="1600" i="1">
                <a:solidFill>
                  <a:srgbClr val="3333CC"/>
                </a:solidFill>
              </a:rPr>
              <a:t>T Advisor, 3</a:t>
            </a:r>
            <a:r>
              <a:rPr lang="en-US" sz="1600" i="1" baseline="30000">
                <a:solidFill>
                  <a:srgbClr val="3333CC"/>
                </a:solidFill>
              </a:rPr>
              <a:t>rd</a:t>
            </a:r>
            <a:r>
              <a:rPr lang="en-US" sz="1600" i="1">
                <a:solidFill>
                  <a:srgbClr val="3333CC"/>
                </a:solidFill>
              </a:rPr>
              <a:t> Edition</a:t>
            </a:r>
          </a:p>
          <a:p>
            <a:pPr>
              <a:lnSpc>
                <a:spcPct val="110000"/>
              </a:lnSpc>
              <a:spcBef>
                <a:spcPct val="10000"/>
              </a:spcBef>
            </a:pPr>
            <a:r>
              <a:rPr lang="en-US" sz="1600" i="1">
                <a:solidFill>
                  <a:srgbClr val="3333CC"/>
                </a:solidFill>
              </a:rPr>
              <a:t>IT Governance Implementation Guide, Using C</a:t>
            </a:r>
            <a:r>
              <a:rPr lang="en-US" sz="1200" i="1">
                <a:solidFill>
                  <a:srgbClr val="3333CC"/>
                </a:solidFill>
              </a:rPr>
              <a:t>OBI</a:t>
            </a:r>
            <a:r>
              <a:rPr lang="en-US" sz="1600" i="1">
                <a:solidFill>
                  <a:srgbClr val="3333CC"/>
                </a:solidFill>
              </a:rPr>
              <a:t>T and Val IT, 2</a:t>
            </a:r>
            <a:r>
              <a:rPr lang="en-US" sz="1600" i="1" baseline="30000">
                <a:solidFill>
                  <a:srgbClr val="3333CC"/>
                </a:solidFill>
              </a:rPr>
              <a:t>nd</a:t>
            </a:r>
            <a:r>
              <a:rPr lang="en-US" sz="1600" i="1">
                <a:solidFill>
                  <a:srgbClr val="3333CC"/>
                </a:solidFill>
              </a:rPr>
              <a:t> Edition</a:t>
            </a:r>
          </a:p>
          <a:p>
            <a:pPr>
              <a:lnSpc>
                <a:spcPct val="110000"/>
              </a:lnSpc>
              <a:spcBef>
                <a:spcPct val="10000"/>
              </a:spcBef>
            </a:pPr>
            <a:r>
              <a:rPr lang="en-US" sz="1600" i="1">
                <a:solidFill>
                  <a:srgbClr val="3333CC"/>
                </a:solidFill>
              </a:rPr>
              <a:t>IT Governance Based on C</a:t>
            </a:r>
            <a:r>
              <a:rPr lang="en-US" sz="1200" i="1">
                <a:solidFill>
                  <a:srgbClr val="3333CC"/>
                </a:solidFill>
              </a:rPr>
              <a:t>OBI</a:t>
            </a:r>
            <a:r>
              <a:rPr lang="en-US" sz="1600" i="1">
                <a:solidFill>
                  <a:srgbClr val="3333CC"/>
                </a:solidFill>
              </a:rPr>
              <a:t>T 4.1</a:t>
            </a:r>
          </a:p>
          <a:p>
            <a:pPr>
              <a:lnSpc>
                <a:spcPct val="110000"/>
              </a:lnSpc>
              <a:spcBef>
                <a:spcPct val="10000"/>
              </a:spcBef>
            </a:pPr>
            <a:r>
              <a:rPr lang="en-US" sz="1600">
                <a:solidFill>
                  <a:srgbClr val="3333CC"/>
                </a:solidFill>
              </a:rPr>
              <a:t>C</a:t>
            </a:r>
            <a:r>
              <a:rPr lang="en-US" sz="1200">
                <a:solidFill>
                  <a:srgbClr val="3333CC"/>
                </a:solidFill>
              </a:rPr>
              <a:t>OBI</a:t>
            </a:r>
            <a:r>
              <a:rPr lang="en-US" sz="1600">
                <a:solidFill>
                  <a:srgbClr val="3333CC"/>
                </a:solidFill>
              </a:rPr>
              <a:t>T Online</a:t>
            </a:r>
          </a:p>
          <a:p>
            <a:pPr>
              <a:lnSpc>
                <a:spcPct val="110000"/>
              </a:lnSpc>
              <a:spcBef>
                <a:spcPct val="10000"/>
              </a:spcBef>
            </a:pPr>
            <a:r>
              <a:rPr lang="en-US" sz="1600" i="1">
                <a:solidFill>
                  <a:srgbClr val="3333CC"/>
                </a:solidFill>
              </a:rPr>
              <a:t>C</a:t>
            </a:r>
            <a:r>
              <a:rPr lang="en-US" sz="1200" i="1">
                <a:solidFill>
                  <a:srgbClr val="3333CC"/>
                </a:solidFill>
              </a:rPr>
              <a:t>OBI</a:t>
            </a:r>
            <a:r>
              <a:rPr lang="en-US" sz="1600" i="1">
                <a:solidFill>
                  <a:srgbClr val="3333CC"/>
                </a:solidFill>
              </a:rPr>
              <a:t>T Quickstart, 2</a:t>
            </a:r>
            <a:r>
              <a:rPr lang="en-US" sz="1600" i="1" baseline="30000">
                <a:solidFill>
                  <a:srgbClr val="3333CC"/>
                </a:solidFill>
              </a:rPr>
              <a:t>nd</a:t>
            </a:r>
            <a:r>
              <a:rPr lang="en-US" sz="1600" i="1">
                <a:solidFill>
                  <a:srgbClr val="3333CC"/>
                </a:solidFill>
              </a:rPr>
              <a:t> Edition</a:t>
            </a:r>
          </a:p>
          <a:p>
            <a:pPr>
              <a:lnSpc>
                <a:spcPct val="110000"/>
              </a:lnSpc>
              <a:spcBef>
                <a:spcPct val="10000"/>
              </a:spcBef>
            </a:pPr>
            <a:r>
              <a:rPr lang="en-US" sz="1600" i="1">
                <a:solidFill>
                  <a:srgbClr val="3333CC"/>
                </a:solidFill>
              </a:rPr>
              <a:t>C</a:t>
            </a:r>
            <a:r>
              <a:rPr lang="en-US" sz="1200" i="1">
                <a:solidFill>
                  <a:srgbClr val="3333CC"/>
                </a:solidFill>
              </a:rPr>
              <a:t>OBI</a:t>
            </a:r>
            <a:r>
              <a:rPr lang="en-US" sz="1600" i="1">
                <a:solidFill>
                  <a:srgbClr val="3333CC"/>
                </a:solidFill>
              </a:rPr>
              <a:t>T Security Baseline, 2</a:t>
            </a:r>
            <a:r>
              <a:rPr lang="en-US" sz="1600" i="1" baseline="30000">
                <a:solidFill>
                  <a:srgbClr val="3333CC"/>
                </a:solidFill>
              </a:rPr>
              <a:t>nd</a:t>
            </a:r>
            <a:r>
              <a:rPr lang="en-US" sz="1600" i="1">
                <a:solidFill>
                  <a:srgbClr val="3333CC"/>
                </a:solidFill>
              </a:rPr>
              <a:t> Edition</a:t>
            </a:r>
          </a:p>
          <a:p>
            <a:pPr>
              <a:lnSpc>
                <a:spcPct val="110000"/>
              </a:lnSpc>
              <a:spcBef>
                <a:spcPct val="10000"/>
              </a:spcBef>
            </a:pPr>
            <a:r>
              <a:rPr lang="en-US" sz="1600">
                <a:solidFill>
                  <a:srgbClr val="3333CC"/>
                </a:solidFill>
              </a:rPr>
              <a:t>Mappings of C</a:t>
            </a:r>
            <a:r>
              <a:rPr lang="en-US" sz="1200">
                <a:solidFill>
                  <a:srgbClr val="3333CC"/>
                </a:solidFill>
              </a:rPr>
              <a:t>OBI</a:t>
            </a:r>
            <a:r>
              <a:rPr lang="en-US" sz="1600">
                <a:solidFill>
                  <a:srgbClr val="3333CC"/>
                </a:solidFill>
              </a:rPr>
              <a:t>T to other international frameworks and standards</a:t>
            </a:r>
          </a:p>
        </p:txBody>
      </p:sp>
      <p:pic>
        <p:nvPicPr>
          <p:cNvPr id="202763" name="Picture 11" descr="COBITset"/>
          <p:cNvPicPr>
            <a:picLocks noChangeAspect="1" noChangeArrowheads="1"/>
          </p:cNvPicPr>
          <p:nvPr/>
        </p:nvPicPr>
        <p:blipFill>
          <a:blip r:embed="rId3"/>
          <a:srcRect/>
          <a:stretch>
            <a:fillRect/>
          </a:stretch>
        </p:blipFill>
        <p:spPr bwMode="auto">
          <a:xfrm>
            <a:off x="6781800" y="1524000"/>
            <a:ext cx="2209800" cy="1520825"/>
          </a:xfrm>
          <a:prstGeom prst="rect">
            <a:avLst/>
          </a:prstGeom>
          <a:noFill/>
          <a:ln w="3175">
            <a:solidFill>
              <a:srgbClr val="000000"/>
            </a:solidFill>
            <a:miter lim="800000"/>
            <a:headEnd/>
            <a:tailEnd/>
          </a:ln>
        </p:spPr>
      </p:pic>
      <p:sp>
        <p:nvSpPr>
          <p:cNvPr id="202765" name="Text Box 13"/>
          <p:cNvSpPr txBox="1">
            <a:spLocks noChangeArrowheads="1"/>
          </p:cNvSpPr>
          <p:nvPr/>
        </p:nvSpPr>
        <p:spPr bwMode="auto">
          <a:xfrm>
            <a:off x="2362200" y="6019800"/>
            <a:ext cx="4191000" cy="519113"/>
          </a:xfrm>
          <a:prstGeom prst="rect">
            <a:avLst/>
          </a:prstGeom>
          <a:noFill/>
          <a:ln w="9525">
            <a:noFill/>
            <a:miter lim="800000"/>
            <a:headEnd/>
            <a:tailEnd/>
          </a:ln>
          <a:effectLst/>
        </p:spPr>
        <p:txBody>
          <a:bodyPr>
            <a:spAutoFit/>
          </a:bodyPr>
          <a:lstStyle/>
          <a:p>
            <a:pPr lvl="1">
              <a:spcBef>
                <a:spcPct val="30000"/>
              </a:spcBef>
              <a:buFont typeface="Wingdings" pitchFamily="2" charset="2"/>
              <a:buNone/>
            </a:pPr>
            <a:r>
              <a:rPr lang="en-US" sz="2800" b="1" i="1">
                <a:solidFill>
                  <a:schemeClr val="accent2"/>
                </a:solidFill>
              </a:rPr>
              <a:t>www.isaca.org/cobit</a:t>
            </a:r>
          </a:p>
        </p:txBody>
      </p:sp>
      <p:grpSp>
        <p:nvGrpSpPr>
          <p:cNvPr id="202766" name="Group 14"/>
          <p:cNvGrpSpPr>
            <a:grpSpLocks/>
          </p:cNvGrpSpPr>
          <p:nvPr/>
        </p:nvGrpSpPr>
        <p:grpSpPr bwMode="auto">
          <a:xfrm>
            <a:off x="7239000" y="3352800"/>
            <a:ext cx="1341438" cy="1163638"/>
            <a:chOff x="4416" y="2592"/>
            <a:chExt cx="845" cy="733"/>
          </a:xfrm>
        </p:grpSpPr>
        <p:pic>
          <p:nvPicPr>
            <p:cNvPr id="202767" name="Picture 15" descr="cobitquickstart"/>
            <p:cNvPicPr>
              <a:picLocks noChangeAspect="1" noChangeArrowheads="1"/>
            </p:cNvPicPr>
            <p:nvPr/>
          </p:nvPicPr>
          <p:blipFill>
            <a:blip r:embed="rId4"/>
            <a:srcRect/>
            <a:stretch>
              <a:fillRect/>
            </a:stretch>
          </p:blipFill>
          <p:spPr bwMode="auto">
            <a:xfrm>
              <a:off x="4416" y="2592"/>
              <a:ext cx="845" cy="733"/>
            </a:xfrm>
            <a:prstGeom prst="rect">
              <a:avLst/>
            </a:prstGeom>
            <a:noFill/>
          </p:spPr>
        </p:pic>
        <p:sp>
          <p:nvSpPr>
            <p:cNvPr id="202768" name="Line 16"/>
            <p:cNvSpPr>
              <a:spLocks noChangeShapeType="1"/>
            </p:cNvSpPr>
            <p:nvPr/>
          </p:nvSpPr>
          <p:spPr bwMode="auto">
            <a:xfrm>
              <a:off x="4416" y="3312"/>
              <a:ext cx="816" cy="0"/>
            </a:xfrm>
            <a:prstGeom prst="line">
              <a:avLst/>
            </a:prstGeom>
            <a:noFill/>
            <a:ln w="3175">
              <a:solidFill>
                <a:schemeClr val="bg2"/>
              </a:solidFill>
              <a:round/>
              <a:headEnd/>
              <a:tailEnd/>
            </a:ln>
            <a:effectLst/>
          </p:spPr>
          <p:txBody>
            <a:bodyPr/>
            <a:lstStyle/>
            <a:p>
              <a:endParaRPr lang="en-US"/>
            </a:p>
          </p:txBody>
        </p:sp>
      </p:grpSp>
      <p:sp>
        <p:nvSpPr>
          <p:cNvPr id="202769" name="Text Box 17"/>
          <p:cNvSpPr txBox="1">
            <a:spLocks noChangeArrowheads="1"/>
          </p:cNvSpPr>
          <p:nvPr/>
        </p:nvSpPr>
        <p:spPr bwMode="auto">
          <a:xfrm>
            <a:off x="457200" y="1371600"/>
            <a:ext cx="5942013" cy="858838"/>
          </a:xfrm>
          <a:prstGeom prst="rect">
            <a:avLst/>
          </a:prstGeom>
          <a:noFill/>
          <a:ln w="9525">
            <a:noFill/>
            <a:miter lim="800000"/>
            <a:headEnd/>
            <a:tailEnd/>
          </a:ln>
          <a:effectLst/>
        </p:spPr>
        <p:txBody>
          <a:bodyPr>
            <a:spAutoFit/>
          </a:bodyPr>
          <a:lstStyle/>
          <a:p>
            <a:pPr>
              <a:lnSpc>
                <a:spcPct val="110000"/>
              </a:lnSpc>
              <a:spcBef>
                <a:spcPct val="20000"/>
              </a:spcBef>
            </a:pPr>
            <a:r>
              <a:rPr lang="en-US">
                <a:solidFill>
                  <a:schemeClr val="accent2"/>
                </a:solidFill>
              </a:rPr>
              <a:t>The C</a:t>
            </a:r>
            <a:r>
              <a:rPr lang="en-US" sz="1800">
                <a:solidFill>
                  <a:schemeClr val="accent2"/>
                </a:solidFill>
              </a:rPr>
              <a:t>OBI</a:t>
            </a:r>
            <a:r>
              <a:rPr lang="en-US">
                <a:solidFill>
                  <a:schemeClr val="accent2"/>
                </a:solidFill>
              </a:rPr>
              <a:t>T family of products includes:</a:t>
            </a:r>
          </a:p>
          <a:p>
            <a:endParaRPr lang="en-US"/>
          </a:p>
        </p:txBody>
      </p:sp>
      <p:pic>
        <p:nvPicPr>
          <p:cNvPr id="202774" name="Picture 22"/>
          <p:cNvPicPr>
            <a:picLocks noChangeAspect="1" noChangeArrowheads="1"/>
          </p:cNvPicPr>
          <p:nvPr/>
        </p:nvPicPr>
        <p:blipFill>
          <a:blip r:embed="rId5"/>
          <a:srcRect/>
          <a:stretch>
            <a:fillRect/>
          </a:stretch>
        </p:blipFill>
        <p:spPr bwMode="auto">
          <a:xfrm>
            <a:off x="6858000" y="4724400"/>
            <a:ext cx="1600200" cy="1179513"/>
          </a:xfrm>
          <a:prstGeom prst="rect">
            <a:avLst/>
          </a:prstGeom>
          <a:noFill/>
          <a:ln w="3175">
            <a:solidFill>
              <a:schemeClr val="tx1"/>
            </a:solidFill>
            <a:miter lim="800000"/>
            <a:headEnd/>
            <a:tailEnd/>
          </a:ln>
          <a:effectLst/>
        </p:spPr>
      </p:pic>
      <p:pic>
        <p:nvPicPr>
          <p:cNvPr id="202777" name="Picture 25" descr="CobiT-Online"/>
          <p:cNvPicPr>
            <a:picLocks noChangeAspect="1" noChangeArrowheads="1"/>
          </p:cNvPicPr>
          <p:nvPr/>
        </p:nvPicPr>
        <p:blipFill>
          <a:blip r:embed="rId6"/>
          <a:srcRect/>
          <a:stretch>
            <a:fillRect/>
          </a:stretch>
        </p:blipFill>
        <p:spPr bwMode="auto">
          <a:xfrm>
            <a:off x="4876800" y="4572000"/>
            <a:ext cx="1524000" cy="1162050"/>
          </a:xfrm>
          <a:prstGeom prst="rect">
            <a:avLst/>
          </a:prstGeom>
          <a:noFill/>
          <a:ln w="3175">
            <a:solidFill>
              <a:srgbClr val="000000"/>
            </a:solidFill>
            <a:miter lim="800000"/>
            <a:headEnd/>
            <a:tailEnd/>
          </a:ln>
        </p:spPr>
      </p:pic>
      <p:pic>
        <p:nvPicPr>
          <p:cNvPr id="202781" name="Picture 29" descr="ACF6792%2Ejpg"/>
          <p:cNvPicPr>
            <a:picLocks noChangeAspect="1" noChangeArrowheads="1"/>
          </p:cNvPicPr>
          <p:nvPr/>
        </p:nvPicPr>
        <p:blipFill>
          <a:blip r:embed="rId7"/>
          <a:srcRect/>
          <a:stretch>
            <a:fillRect/>
          </a:stretch>
        </p:blipFill>
        <p:spPr bwMode="auto">
          <a:xfrm>
            <a:off x="5181600" y="2514600"/>
            <a:ext cx="1336675" cy="1905000"/>
          </a:xfrm>
          <a:prstGeom prst="rect">
            <a:avLst/>
          </a:prstGeom>
          <a:noFill/>
        </p:spPr>
      </p:pic>
    </p:spTree>
  </p:cSld>
  <p:clrMapOvr>
    <a:masterClrMapping/>
  </p:clrMapOvr>
  <p:transition/>
  <p:timing>
    <p:tnLst>
      <p:par>
        <p:cTn id="1" dur="indefinite" restart="never" nodeType="tmRoot"/>
      </p:par>
    </p:tnLst>
  </p:timing>
</p:sld>
</file>

<file path=ppt/theme/theme1.xml><?xml version="1.0" encoding="utf-8"?>
<a:theme xmlns:a="http://schemas.openxmlformats.org/drawingml/2006/main" name="New ISACA like site">
  <a:themeElements>
    <a:clrScheme name="New ISACA like site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New ISACA like site">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New ISACA like site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New ISACA like site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New ISACA like site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New ISACA like site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New ISACA like site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New ISACA like site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New ISACA like site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
    <a:dk1>
      <a:srgbClr val="000000"/>
    </a:dk1>
    <a:lt1>
      <a:srgbClr val="A5FBF9"/>
    </a:lt1>
    <a:dk2>
      <a:srgbClr val="996600"/>
    </a:dk2>
    <a:lt2>
      <a:srgbClr val="786950"/>
    </a:lt2>
    <a:accent1>
      <a:srgbClr val="727DE0"/>
    </a:accent1>
    <a:accent2>
      <a:srgbClr val="D54F41"/>
    </a:accent2>
    <a:accent3>
      <a:srgbClr val="CFFDFB"/>
    </a:accent3>
    <a:accent4>
      <a:srgbClr val="000000"/>
    </a:accent4>
    <a:accent5>
      <a:srgbClr val="BCBFED"/>
    </a:accent5>
    <a:accent6>
      <a:srgbClr val="C1473A"/>
    </a:accent6>
    <a:hlink>
      <a:srgbClr val="003300"/>
    </a:hlink>
    <a:folHlink>
      <a:srgbClr val="339933"/>
    </a:folHlink>
  </a:clrScheme>
</a:themeOverride>
</file>

<file path=ppt/theme/themeOverride2.xml><?xml version="1.0" encoding="utf-8"?>
<a:themeOverride xmlns:a="http://schemas.openxmlformats.org/drawingml/2006/main">
  <a:clrScheme name="">
    <a:dk1>
      <a:srgbClr val="000000"/>
    </a:dk1>
    <a:lt1>
      <a:srgbClr val="F3EFD5"/>
    </a:lt1>
    <a:dk2>
      <a:srgbClr val="996600"/>
    </a:dk2>
    <a:lt2>
      <a:srgbClr val="786950"/>
    </a:lt2>
    <a:accent1>
      <a:srgbClr val="727DE0"/>
    </a:accent1>
    <a:accent2>
      <a:srgbClr val="D54F41"/>
    </a:accent2>
    <a:accent3>
      <a:srgbClr val="F8F6E7"/>
    </a:accent3>
    <a:accent4>
      <a:srgbClr val="000000"/>
    </a:accent4>
    <a:accent5>
      <a:srgbClr val="BCBFED"/>
    </a:accent5>
    <a:accent6>
      <a:srgbClr val="C1473A"/>
    </a:accent6>
    <a:hlink>
      <a:srgbClr val="003300"/>
    </a:hlink>
    <a:folHlink>
      <a:srgbClr val="339933"/>
    </a:folHlink>
  </a:clrScheme>
</a:themeOverride>
</file>

<file path=ppt/theme/themeOverride3.xml><?xml version="1.0" encoding="utf-8"?>
<a:themeOverride xmlns:a="http://schemas.openxmlformats.org/drawingml/2006/main">
  <a:clrScheme name="New ISACA like site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themeOverride>
</file>

<file path=ppt/theme/themeOverride4.xml><?xml version="1.0" encoding="utf-8"?>
<a:themeOverride xmlns:a="http://schemas.openxmlformats.org/drawingml/2006/main">
  <a:clrScheme name="">
    <a:dk1>
      <a:srgbClr val="000000"/>
    </a:dk1>
    <a:lt1>
      <a:srgbClr val="D6F6FA"/>
    </a:lt1>
    <a:dk2>
      <a:srgbClr val="996600"/>
    </a:dk2>
    <a:lt2>
      <a:srgbClr val="786950"/>
    </a:lt2>
    <a:accent1>
      <a:srgbClr val="727DE0"/>
    </a:accent1>
    <a:accent2>
      <a:srgbClr val="D54F41"/>
    </a:accent2>
    <a:accent3>
      <a:srgbClr val="E8FAFC"/>
    </a:accent3>
    <a:accent4>
      <a:srgbClr val="000000"/>
    </a:accent4>
    <a:accent5>
      <a:srgbClr val="BCBFED"/>
    </a:accent5>
    <a:accent6>
      <a:srgbClr val="C1473A"/>
    </a:accent6>
    <a:hlink>
      <a:srgbClr val="003300"/>
    </a:hlink>
    <a:folHlink>
      <a:srgbClr val="339933"/>
    </a:folHlink>
  </a:clrScheme>
</a:themeOverride>
</file>

<file path=docProps/app.xml><?xml version="1.0" encoding="utf-8"?>
<Properties xmlns="http://schemas.openxmlformats.org/officeDocument/2006/extended-properties" xmlns:vt="http://schemas.openxmlformats.org/officeDocument/2006/docPropsVTypes">
  <Template>C:\Documents and Settings\mmaynard\Application Data\Microsoft\Templates\New ISACA like site.pot</Template>
  <TotalTime>7834</TotalTime>
  <Words>6227</Words>
  <Application>Microsoft PowerPoint</Application>
  <PresentationFormat>On-screen Show (4:3)</PresentationFormat>
  <Paragraphs>798</Paragraphs>
  <Slides>77</Slides>
  <Notes>77</Notes>
  <HiddenSlides>0</HiddenSlides>
  <MMClips>0</MMClips>
  <ScaleCrop>false</ScaleCrop>
  <HeadingPairs>
    <vt:vector size="8" baseType="variant">
      <vt:variant>
        <vt:lpstr>Fonts Used</vt:lpstr>
      </vt:variant>
      <vt:variant>
        <vt:i4>12</vt:i4>
      </vt:variant>
      <vt:variant>
        <vt:lpstr>Design Template</vt:lpstr>
      </vt:variant>
      <vt:variant>
        <vt:i4>1</vt:i4>
      </vt:variant>
      <vt:variant>
        <vt:lpstr>Embedded OLE Servers</vt:lpstr>
      </vt:variant>
      <vt:variant>
        <vt:i4>2</vt:i4>
      </vt:variant>
      <vt:variant>
        <vt:lpstr>Slide Titles</vt:lpstr>
      </vt:variant>
      <vt:variant>
        <vt:i4>77</vt:i4>
      </vt:variant>
    </vt:vector>
  </HeadingPairs>
  <TitlesOfParts>
    <vt:vector size="92" baseType="lpstr">
      <vt:lpstr>Times New Roman</vt:lpstr>
      <vt:lpstr>Tahoma</vt:lpstr>
      <vt:lpstr>Arial</vt:lpstr>
      <vt:lpstr>Trebuchet MS</vt:lpstr>
      <vt:lpstr>Wingdings</vt:lpstr>
      <vt:lpstr>Monotype Sorts</vt:lpstr>
      <vt:lpstr>Arial Narrow</vt:lpstr>
      <vt:lpstr>Times</vt:lpstr>
      <vt:lpstr>TimesNewRomanPS</vt:lpstr>
      <vt:lpstr>Verdana</vt:lpstr>
      <vt:lpstr>Arial Black</vt:lpstr>
      <vt:lpstr>Britannic Bold</vt:lpstr>
      <vt:lpstr>New ISACA like site</vt:lpstr>
      <vt:lpstr>Bitmap Image</vt:lpstr>
      <vt:lpstr>Microsoft Visio Drawing</vt:lpstr>
      <vt:lpstr>PowerPoint Presentation</vt:lpstr>
      <vt:lpstr>PowerPoint Presentation</vt:lpstr>
      <vt:lpstr>In This Presentation...</vt:lpstr>
      <vt:lpstr>The Governance Environment</vt:lpstr>
      <vt:lpstr>Forces Driving  IT Governance</vt:lpstr>
      <vt:lpstr>Need for IT Governance</vt:lpstr>
      <vt:lpstr>Need for IT Governance</vt:lpstr>
      <vt:lpstr>IT Governance Needs a Management Framework</vt:lpstr>
      <vt:lpstr>IT Governance Objectives</vt:lpstr>
      <vt:lpstr>To Manage and Control IT, the Organization needs to:</vt:lpstr>
      <vt:lpstr>How Does COBIT Link to IT Governance?</vt:lpstr>
      <vt:lpstr>IT Governance Institute References</vt:lpstr>
      <vt:lpstr>An Overview of COBIT</vt:lpstr>
      <vt:lpstr>CobiT</vt:lpstr>
      <vt:lpstr>How it Appears to the Instructor</vt:lpstr>
      <vt:lpstr>PowerPoint Presentation</vt:lpstr>
      <vt:lpstr>PowerPoint Presentation</vt:lpstr>
      <vt:lpstr>COBIT 4.1—The IT  Governance Framework</vt:lpstr>
      <vt:lpstr>COBIT 4.1—The IT  Governance Framework</vt:lpstr>
      <vt:lpstr>CobiT Sources</vt:lpstr>
      <vt:lpstr>  </vt:lpstr>
      <vt:lpstr>CobiT Framework</vt:lpstr>
      <vt:lpstr>IT Resource Management</vt:lpstr>
      <vt:lpstr>Framework’s Three Components</vt:lpstr>
      <vt:lpstr>Information Criteria -- The 1st Component</vt:lpstr>
      <vt:lpstr>IT Resources -- The 2nd Component</vt:lpstr>
      <vt:lpstr>Process Orientation</vt:lpstr>
      <vt:lpstr>Key Driving Forces for COBIT</vt:lpstr>
      <vt:lpstr>Process Orientation</vt:lpstr>
      <vt:lpstr>PowerPoint Presentation</vt:lpstr>
      <vt:lpstr>COBIT Processes</vt:lpstr>
      <vt:lpstr>COBIT Processes</vt:lpstr>
      <vt:lpstr>Process Orientation Plan and Organise </vt:lpstr>
      <vt:lpstr>Digging Into COBIT</vt:lpstr>
      <vt:lpstr>COBIT Framework</vt:lpstr>
      <vt:lpstr>Process-level Navigating in COBIT</vt:lpstr>
      <vt:lpstr>PowerPoint Presentation</vt:lpstr>
      <vt:lpstr>Which Domain?</vt:lpstr>
      <vt:lpstr>Process Description</vt:lpstr>
      <vt:lpstr>The Waterfall of Control</vt:lpstr>
      <vt:lpstr>Information Criteria</vt:lpstr>
      <vt:lpstr>IT Resources</vt:lpstr>
      <vt:lpstr>IT Governance</vt:lpstr>
      <vt:lpstr>Control Objectives</vt:lpstr>
      <vt:lpstr>Management Guidelines</vt:lpstr>
      <vt:lpstr>Management Guidelines</vt:lpstr>
      <vt:lpstr>Input-output Matrix Managing the Life Cycle</vt:lpstr>
      <vt:lpstr>Primary Inputs and Outputs</vt:lpstr>
      <vt:lpstr>Managing the Life Cycle</vt:lpstr>
      <vt:lpstr>RACI Charts</vt:lpstr>
      <vt:lpstr>“RACI” Chart</vt:lpstr>
      <vt:lpstr>RACI chart</vt:lpstr>
      <vt:lpstr>Goals and Metrics</vt:lpstr>
      <vt:lpstr>Metrics</vt:lpstr>
      <vt:lpstr>Maturity Model</vt:lpstr>
      <vt:lpstr>Use of Maturity Models</vt:lpstr>
      <vt:lpstr>Maturity Levels in COBIT</vt:lpstr>
      <vt:lpstr>Dimensions of Process Maturity in COBIT</vt:lpstr>
      <vt:lpstr>Collecting Maturity Model Data</vt:lpstr>
      <vt:lpstr>How Do Governance and  the Business Drive IT?</vt:lpstr>
      <vt:lpstr>COBIT and Other Frameworks and Standards</vt:lpstr>
      <vt:lpstr>The Need for IT Governance Control Frameworks</vt:lpstr>
      <vt:lpstr>Impact of Technology on Control</vt:lpstr>
      <vt:lpstr>Control Models:</vt:lpstr>
      <vt:lpstr>Where COBIT Typically Sits</vt:lpstr>
      <vt:lpstr>How COBIT Relates to Frameworks and Standards</vt:lpstr>
      <vt:lpstr>How COBIT Relates to Frameworks and Standards</vt:lpstr>
      <vt:lpstr>How COBIT Relates to Frameworks and Standards</vt:lpstr>
      <vt:lpstr>How COBIT Relates to Frameworks and Standards</vt:lpstr>
      <vt:lpstr>How COBIT Relates to Frameworks and Standards</vt:lpstr>
      <vt:lpstr>Control (as defined by COBIT)</vt:lpstr>
      <vt:lpstr>PowerPoint Presentation</vt:lpstr>
      <vt:lpstr>IT Control Objective</vt:lpstr>
      <vt:lpstr>To understand internal control and what what mean by “reasonable assurance”, one needs to understand risk</vt:lpstr>
      <vt:lpstr>PowerPoint Presentation</vt:lpstr>
      <vt:lpstr>Control Responsibilities</vt:lpstr>
      <vt:lpstr>COBIT®</vt:lpstr>
    </vt:vector>
  </TitlesOfParts>
  <Company>ISACA</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Megan Maynard</dc:creator>
  <cp:lastModifiedBy>John W. Beveridge</cp:lastModifiedBy>
  <cp:revision>445</cp:revision>
  <dcterms:created xsi:type="dcterms:W3CDTF">2004-01-08T16:50:07Z</dcterms:created>
  <dcterms:modified xsi:type="dcterms:W3CDTF">2009-10-19T10:27:09Z</dcterms:modified>
</cp:coreProperties>
</file>